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ink/ink1.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9.xml" ContentType="application/inkml+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81" r:id="rId4"/>
    <p:sldId id="276" r:id="rId5"/>
    <p:sldId id="278" r:id="rId6"/>
    <p:sldId id="288" r:id="rId7"/>
    <p:sldId id="289" r:id="rId8"/>
    <p:sldId id="294" r:id="rId9"/>
    <p:sldId id="279" r:id="rId10"/>
    <p:sldId id="291" r:id="rId11"/>
    <p:sldId id="290" r:id="rId12"/>
    <p:sldId id="302" r:id="rId13"/>
    <p:sldId id="308" r:id="rId14"/>
    <p:sldId id="303" r:id="rId15"/>
    <p:sldId id="307" r:id="rId16"/>
    <p:sldId id="304" r:id="rId17"/>
    <p:sldId id="305" r:id="rId18"/>
    <p:sldId id="306" r:id="rId19"/>
    <p:sldId id="282" r:id="rId20"/>
    <p:sldId id="258" r:id="rId21"/>
    <p:sldId id="259" r:id="rId22"/>
    <p:sldId id="260" r:id="rId23"/>
    <p:sldId id="261" r:id="rId24"/>
    <p:sldId id="262" r:id="rId25"/>
    <p:sldId id="263" r:id="rId26"/>
    <p:sldId id="264" r:id="rId27"/>
    <p:sldId id="265" r:id="rId28"/>
    <p:sldId id="266" r:id="rId29"/>
    <p:sldId id="274" r:id="rId30"/>
    <p:sldId id="267" r:id="rId31"/>
    <p:sldId id="268" r:id="rId32"/>
    <p:sldId id="269" r:id="rId33"/>
    <p:sldId id="270" r:id="rId34"/>
    <p:sldId id="271" r:id="rId35"/>
    <p:sldId id="272" r:id="rId36"/>
    <p:sldId id="273" r:id="rId37"/>
    <p:sldId id="301" r:id="rId38"/>
  </p:sldIdLst>
  <p:sldSz cx="6858000" cy="38608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4" d="100"/>
          <a:sy n="114" d="100"/>
        </p:scale>
        <p:origin x="414"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1" Type="http://schemas.openxmlformats.org/officeDocument/2006/relationships/tableStyles" Target="tableStyles.xml"/><Relationship Id="rId40" Type="http://schemas.openxmlformats.org/officeDocument/2006/relationships/viewProps" Target="viewProps.xml"/><Relationship Id="rId4" Type="http://schemas.openxmlformats.org/officeDocument/2006/relationships/slide" Target="slides/slide2.xml"/><Relationship Id="rId39" Type="http://schemas.openxmlformats.org/officeDocument/2006/relationships/presProps" Target="presProps.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ink/ink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4-08T22:24:19"/>
    </inkml:context>
    <inkml:brush xml:id="br0">
      <inkml:brushProperty name="width" value="0.09701" units="cm"/>
      <inkml:brushProperty name="height" value="0.09701" units="cm"/>
      <inkml:brushProperty name="color" value="#c00000"/>
      <inkml:brushProperty name="ignorePressure" value="0"/>
    </inkml:brush>
  </inkml:definitions>
  <inkml:trace contextRef="#ctx0" brushRef="#br0">916.000 571.000,'0.008'0.000,"0.011"0.000,0.013 0.000,0.013 0.000,0.011 0.000,0.009 0.000,0.007 0.000,0.006 0.000,0.004 0.000,0.003 0.000,0.002 0.000,0.001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0.000,0.068 0.025,0.133 0.040,0.158 0.048,0.165 0.050,0.160 0.048,0.318 0.071,0.122 0.006,0.074-0.013,0.038-0.023,0.013-0.027,-0.004-0.027,-0.013-0.025,-0.018-0.022,-0.020-0.018,-0.019-0.014,-0.159-0.025,-0.086-0.017,-0.093-0.017,-0.091-0.015,-0.066-0.014,0.016-0.010,0.042-0.008,0.056-0.006,-0.123-0.004,0.007-0.002,0.001-0.002,0.217-0.002,-0.038-0.001,-0.051 0.000,-0.055 0.000,-0.053 0.000,-0.222 0.001,-0.040 0.000,-0.037 0.000,0.127-0.020,-0.004-0.031,0.009-0.035,0.017-0.035,-0.128 0.022,0.040 0.000,0.162-0.018,-0.015 0.013,-0.039 0.016,-0.052 0.017,-0.057 0.016,-0.055 0.014,-0.050 0.012,0.181-0.064,0.095-0.034,0.033-0.012,-0.124 0.029,0.036 0.006,0.204-0.015,-0.049 0.019,-0.079 0.020,-0.092 0.019,-0.093 0.017,-0.208 0.021,-0.015 0.006,0.123 0.002,-0.042 0.008,-0.043 0.006,-0.040 0.004,-0.035 0.002,-0.046 0.000,0.050 0.000,0.087 0.000,0.059 0.000,0.053 0.000,0.259 0.000,0.121-0.001,0.107-0.001,0.088-0.001,-0.242-0.024,0.066-0.039,0.292-0.061,-0.063-0.017,-0.113 0.001,-0.135 0.012,-0.138 0.017,-0.594 0.090,0.374-0.042,0.014 0.009,0.253-0.005,0.003 0.016,-0.012 0.013,-0.020 0.011,-0.024 0.008,-0.580 0.009,0.457-0.002,0.095 0.002,0.591 0.003,0.287 0.002,0.264 0.001,-0.410-0.001,0.181 0.000,0.785 0.001,0.044 0.000,-0.067 0.000,-0.135-0.001,-0.647-0.001,-0.028 0.000,0.379 0.000,-0.103 0.000,0.039 0.000,-0.190 0.000,-0.191 0.000,-0.177 0.000,-0.162-0.025,-0.140-0.039,-0.116-0.045,-0.323 0.022,-0.041-0.004,0.208-0.052,-0.106 0.013,-0.099 0.019,-0.086 0.021,-0.097 0.025,-0.041 0.016,-0.029 0.014,-0.019 0.011,-0.011 0.009,-0.005 0.007,-0.001 0.005,-0.011 0.003,0.025 0.002,0.031 0.001,0.033 0.001,-0.011 0.000,0.027 0.000,0.140 0.001,0.016-0.001,0.002-0.001,-0.007-0.001,-0.012-0.001,-0.143-0.001,0.035 0.000,0.237 0.000,0.001 0.000,-0.029 0.000,-0.045 0.000,-0.437 0.000,0.554 0.000,0.084 0.000,0.074-0.022,0.061-0.034,0.048-0.038,0.036-0.037,-0.217 0.030,0.075 0.001,0.094 0.005,0.486-0.017,0.135 0.018,0.094 0.019,-0.158 0.022,-0.029 0.013,-0.049 0.011,-0.058 0.009,-0.061 0.007,-0.070-0.011,-0.051-0.023,-0.043-0.028,-0.036-0.030,-0.111-0.006,-0.065-0.001,-0.067 0.006,-0.065 0.010,-0.188 0.029,0.002 0.008,0.081 0.002,-0.009 0.010,0.154 0.006,0.121 0.010,0.238-0.007,0.104-0.015,0.077-0.020,0.053-0.022,0.034-0.022,-0.269 0.020,0.028 0.002,0.315-0.014,-0.026 0.014,-0.052 0.016,-0.065 0.016,-0.424 0.026,0.009 0.007,0.045 0.006,0.070 0.005,0.382 0.002,-0.032 0.006,-0.085 0.005,-0.115 0.004,-0.127 0.002,-0.851-0.001,1.001-0.034,0.059-0.057,-0.022-0.025,-0.009-0.010,-0.024 0.002,-0.032 0.010,-0.035 0.014,-0.035 0.016,-0.032 0.016,0.422 0.017,0.382 0.013,0.302 0.011,-0.061 0.010,0.292 0.005,0.543 0.004,0.101 0.004,0.004 0.003,-0.063 0.002,-0.682 0.000,0.035 0.000,0.908 0.012,-0.140 0.016,-0.210 0.018,-0.242 0.018,-0.245 0.017,-0.231 0.015,-0.205 0.013,-0.294-0.008,-0.112-0.006,0.191 0.007,-0.172-0.018,-0.416-0.028,-0.151-0.013,-0.142-0.011,-0.128-0.010,-0.110-0.008,-0.177-0.008,0.026-0.003,0.090-0.003,0.135-0.002,0.550-0.003,0.121-0.002,0.046-0.001,-0.006 0.000,-0.038 0.000,-0.056 0.000,-1.094 0.003,0.032 0.000,2.755-0.003,1.030 0.001,0.325 0.001,0.309 0.001,0.135 0.000,0.016 0.000,-0.061 0.000,0.118 0.000,-0.225 0.000,-0.289 0.000,-0.302 0.000,-0.282 0.000,-0.246 0.000,-1.088 0.000,-0.053 0.000,0.735 0.000,-0.293 0.000,-0.331 0.000,-0.325 0.000,-0.292 0.000,-0.246 0.000,-1.366 0.000,2.158 0.000,0.503 0.000,0.273 0.000,-0.603 0.000,0.005 0.000,0.707 0.000,-0.217 0.000,-0.277 0.000,-0.292 0.000,-0.278 0.000,-0.724 0.000,-0.186 0.000,-0.031 0.000,-0.177 0.000,-0.147 0.000,-0.117 0.000,-0.140 0.000,0.007 0.000,-0.193 0.000,0.017 0.000,0.372 0.000,-0.017 0.000,-0.042 0.000,-0.056 0.000,-0.062 0.000,-0.062 0.000,-0.597 0.000,0.597 0.000,0.042 0.000,0.026 0.000,0.014 0.000,0.232 0.015,0.033 0.023,-0.001 0.027,-0.024 0.027,-0.036 0.025,-0.255-0.031,0.052 0.000,0.476 0.034,-0.016-0.014,-0.066-0.017,-0.092-0.018,-0.101-0.017,-0.835-0.041,0.877 0.073,0.242 0.021,0.188 0.010,0.141 0.002,0.101-0.004,0.750 0.026,-0.058-0.022,-0.142-0.024,-0.180-0.023,-0.582-0.009,-0.120 0.019,-0.106 0.027,0.119 0.034,-0.049 0.000,-0.024-0.010,-0.005-0.016,-0.223-0.030,-0.054-0.015,-0.061-0.014,0.115-0.006,-0.142-0.016,-0.143-0.013,-0.120 0.003,0.023 0.016,0.058 0.021,0.078 0.023,0.085 0.023,-0.041-0.006,0.079-0.001,0.081-0.006,0.078-0.009,0.284 0.003,-0.094-0.018,-0.149-0.017,-0.171-0.015,-0.497-0.021,-0.040-0.004,0.137-0.001,-0.006-0.005,0.216-0.004,0.083-0.004,-0.038-0.003,-0.048-0.002,-0.076-0.001,-0.089 0.000,-0.091 0.000,-0.122 0.001,0.009 0.000,0.101 0.000,0.001 0.001,-0.005 0.000,-0.009 0.000,-0.098 0.000,-0.004 0.000,-0.001 0.000,0.000 0.000,0.120 0.000,-0.005 0.000,-0.009 0.000,-0.011 0.000,-0.447 0.000,0.623-0.037,0.119-0.058,0.156-0.040,0.060-0.010,0.031 0.006,-0.116 0.026,-0.016 0.016,-0.022 0.017,-0.025 0.016,-0.025 0.015,0.003 0.012,-0.040 0.012,-0.040 0.009,-0.307 0.008,0.281 0.002,-0.017 0.004,-0.043 0.003,-0.058 0.002,-0.181 0.000,-0.023 0.000,0.071 0.001,0.023 0.000,0.185 0.001,-0.019-0.001,-0.039-0.001,-0.048-0.001,-0.050-0.001,-0.123-0.001,0.073 0.000,0.489 0.000,0.103 0.000,0.026 0.000,0.159 0.000,0.166 0.000,0.158 0.000,0.142 0.000,0.263 0.000,0.001 0.000,-0.219-0.020,-0.187-0.031,-0.209-0.036,-0.207-0.035,-0.380 0.022,-0.054 0.000,0.165-0.028,-0.145 0.016,-0.144 0.020,-0.131 0.020,-0.111 0.019,-0.090 0.016,-0.069 0.013,-0.050 0.010,-0.034 0.007,-0.022 0.005,-0.012 0.003,0.024 0.002,0.042 0.001,0.050 0.000,0.050 0.000,0.058-0.001,0.113 0.000,0.122 0.000,0.119 0.000,0.108 0.000,0.093 0.000,-0.516-0.001,0.510 0.000,0.202 0.000,0.353 0.000,0.113 0.000,0.052 0.000,0.710-0.020,0.193-0.031,0.177-0.036,0.152-0.035,-0.172-0.005,-0.130 0.002,-0.181 0.011,-0.201 0.015,-1.762 0.080,1.344-0.046,0.033 0.011,0.401-0.012,-0.152-0.009,-0.205-0.015,-0.224-0.018,-0.219-0.018,-0.128-0.011,-0.189 0.010,-0.152 0.017,-0.119 0.024,-0.007 0.017,0.027 0.016,0.047 0.014,0.125 0.011,0.102 0.010,0.102 0.008,0.094 0.006,0.081 0.004,-0.144 0.002,0.045 0.001,-0.263 0.000,0.036 0.000,0.408 0.001,-0.079 0.000,-0.125 0.000,-0.146 0.000,-0.150 0.000,-0.142-0.001,-0.493-0.001,-0.171 0.000,0.814 0.001,0.102 0.000,0.083 0.000,0.103 0.000,0.005 0.000,-0.020 0.000,-0.033 0.000,-0.981 0.000,1.085 0.000,0.339 0.000,0.319 0.000,0.034 0.000,0.319 0.000,1.573 0.000,0.056 0.000,-0.186 0.000,-0.322 0.000,-0.382 0.000,-2.487 0.000,2.011 0.000,0.249 0.000,1.374 0.000,0.029 0.000,-0.576 0.000,-0.281 0.000,-0.320 0.000,-0.321 0.000,-0.298 0.000,-0.262 0.000,-0.089 0.000,-0.182 0.000,-0.134 0.000,-0.387 0.000,-0.096 0.000,-0.084 0.000,-0.070 0.000,0.353 0.000,0.115 0.000,0.011 0.000,-0.057 0.000,-0.097 0.000,-0.117 0.000,-0.121 0.000,0.328 0.000,0.169 0.000,0.078 0.000,-1.438 0.000,1.859 0.000,0.185 0.000,0.024 0.000,-0.083 0.000,-0.147 0.000,-0.259 0.000,0.081 0.000,0.509 0.000,-0.130 0.000,-0.203 0.000,-0.234 0.000,-0.237 0.000,-0.313 0.000,-0.089 0.000,0.163 0.000,-0.068 0.000,-0.051 0.000,-0.084 0.000,0.038 0.000,0.058 0.000,0.066 0.000,0.067 0.000,-0.175 0.000,0.073 0.000,0.080 0.000,0.082 0.000,0.302 0.000,0.099 0.000,0.082 0.000,0.065 0.000,-0.564 0.000,-0.003 0.000,0.219 0.000,-0.018 0.000,0.189 0.000,-0.050 0.000,0.133 0.000,-0.099 0.000,-0.104 0.000,-0.099 0.000,-0.089 0.000,-0.328 0.000,0.057 0.000,0.325-0.017,0.029-0.026,0.003-0.031,-0.014-0.032,-0.396 0.020,0.122-0.003,1.216-0.044,0.418 0.013,0.362 0.018,0.297 0.020,0.232 0.019,0.172 0.017,-0.612 0.017,0.022 0.009,0.578 0.006,-0.202 0.007,-0.259 0.005,-0.568 0.003,-0.372 0.002,-0.366 0.001,-0.336 0.000,-0.291 0.000,-0.536-0.001,-0.174 0.000,-0.157 0.000,-0.026 0.000,-0.193 0.000,-0.163 0.000,-0.132 0.000,-0.103 0.000,-0.076 0.000,-0.054 0.000,-0.036 0.000,-0.077-0.006,0.113-0.105,0.051-0.057,0.126-0.093,0.065-0.013,0.051 0.012,0.038 0.027,0.003 0.046,0.035 0.032,0.034 0.031,0.110 0.024,0.084 0.029,0.086 0.024,0.081 0.019,0.071 0.014,0.060 0.010,-0.237 0.005,0.115 0.003,0.609 0.005,0.139 0.002,0.085 0.001,0.044 0.000,0.015-0.001,-0.005-0.001,-0.018-0.001,-0.549-0.002,-0.002-0.001,0.677 0.000,-0.036-0.001,-0.062-0.001,-0.073-0.001,-0.073 0.000,0.023 0.000,0.277 0.000,0.339 0.000,0.355 0.000,0.339 0.000,0.303 0.000,0.583 0.000,0.119 0.000,-0.649 0.000,-0.311 0.000,-0.374 0.000,-0.388 0.000,-0.371 0.000,-0.334 0.000,-0.286 0.000,-1.010 0.000,1.208 0.000,0.084 0.000,-0.001 0.000,0.069 0.000,-0.074 0.000,-0.324 0.000,-0.102 0.000,-0.104 0.000,-0.101 0.000,-0.113 0.000,-0.033 0.000,0.010 0.000,0.041 0.000,0.405 0.000,0.057 0.000,0.030 0.000,0.012 0.000,-0.267 0.000,0.176 0.000,0.224 0.000,0.902-0.017,0.256-0.026,0.154-0.029,0.079-0.029,0.026-0.026,-1.005 0.043,0.048 0.001,0.350-0.007,0.063 0.008,0.640-0.008,-0.229 0.017,-0.315 0.017,-0.343 0.015,-0.334 0.013,-1.424 0.024,1.074-0.010,0.072 0.005,0.440-0.009,-0.107-0.016,-0.171-0.020,-0.197-0.021,-0.199-0.021,-0.184-0.018,-0.856 0.093,0.012 0.000,1.136-0.081,0.210 0.007,0.124 0.011,0.035 0.045,0.081 0.060,0.432 0.057,0.102 0.027,0.076 0.008,0.054-0.004,-1.034-0.050,0.061-0.004,1.365 0.029,-0.096-0.017,-0.215-0.016,-0.268-0.014,-0.675-0.016,0.028-0.005,0.207-0.004,-0.034-0.004,-0.056-0.003,-0.068-0.002,-0.209-0.001,0.482-0.002,-0.129-0.001,-0.152 0.000,-0.152 0.000,-0.341 0.001,-0.024 0.000,0.004 0.000,0.023 0.000,0.031 0.000,-0.011 0.000,-0.020 0.000,-0.025 0.000,-0.027 0.000,0.138 0.000,0.262 0.000,0.721 0.000,0.209 0.000,0.112 0.000,0.041 0.000,-0.007 0.000,-0.037 0.000,-0.948 0.000,0.675 0.000,0.080 0.000,0.855 0.000,-0.245 0.000,-0.348 0.000,-0.379 0.000,-1.860 0.000,1.675 0.000,-0.107 0.000,-0.123 0.000,-0.123 0.000,-0.113 0.000,-0.097 0.000,-0.079 0.000,-0.281 0.000,0.160 0.000,-0.962 0.000,2.266 0.000,0.590 0.000,0.387 0.000,0.084 0.000,0.144 0.000,0.079 0.000,0.031 0.000,-0.003 0.000,-0.138 0.000,-0.150 0.000,-0.175 0.000,-0.180 0.000,-0.287 0.000,-0.339 0.000,-0.350 0.000,-0.334 0.000,-0.694 0.000,-0.158 0.000,-0.105 0.000,-0.061 0.000,0.111 0.016,0.009 0.026,0.034 0.032,0.548 0.049,0.362 0.010,0.396-0.003,0.388-0.012,0.732-0.008,0.358-0.022,-0.271-0.027,0.227-0.015,0.213-0.013,0.189-0.011,0.160-0.009,0.193-0.007,-0.113-0.005,-0.089-0.004,-0.539-0.003,-0.587-0.001,-0.567 0.000,-0.507 0.000,-0.428 0.000,-1.442 0.003,1.296-0.002,0.094 0.000,0.043 0.000,0.320 0.000,-0.125 0.001,-0.171 0.000,-0.187 0.000,-0.181 0.000,-0.244 0.000,-0.055 0.000,-0.023 0.000,0.278 0.000,0.125 0.000,0.142 0.000,0.139 0.000,-0.519 0.000,0.215 0.000,1.233 0.000,0.108 0.000,-0.068 0.000,-0.168 0.000,-0.214 0.000,-0.222 0.000,-1.745 0.000,1.942 0.000,0.225 0.000,0.069 0.000,0.316 0.041,-0.108 0.063,-0.156 0.071,-0.175 0.071,-0.689-0.044,-0.055 0.000,-0.029-0.009,-0.430-0.057,0.038-0.010,0.536 0.021,0.064-0.021,0.047-0.021,0.901 0.000,0.181-0.031,0.154-0.025,0.125-0.019,0.096-0.014,-0.093-0.009,0.225-0.006,0.525-0.004,0.044-0.002,-0.032 0.000,-0.076 0.000,-1.181 0.003,-0.047 0.001,0.516 0.000,-0.070 0.001,-0.078 0.001,-0.078 0.001,-0.073 0.001,0.146 0.000,0.071 0.000,0.195 0.000,-0.284 0.000,-0.350 0.000,-0.359 0.000,-0.333 0.000,-0.287 0.000,-1.486 0.000,1.870 0.000,0.309 0.000,0.127 0.000,-0.326 0.000,0.046 0.000,0.402 0.000,-0.149 0.000,-0.207 0.000,-0.231 0.000,-0.669 0.000,-0.051 0.000,0.187 0.000,-0.002 0.000,0.380 0.000,-0.086 0.000,-0.111 0.000,-0.119 0.000,-0.115 0.000,-0.009 0.000,0.060 0.000,0.135 0.000,0.058 0.000,0.048 0.000,0.037 0.000,0.028 0.000,-0.302 0.000,0.266 0.000,0.216 0.000,0.170 0.000,0.414 0.000,-0.077 0.000,-0.167 0.000,-0.217 0.000,-0.237 0.000,-0.411 0.000,-0.109 0.000,0.127 0.000,-0.230 0.000,-0.231 0.000,-0.215 0.000,-0.190 0.000,-0.160 0.000,-0.130 0.000,-0.101 0.000,0.778 0.000,0.559 0.000,0.191 0.000,0.114 0.000,0.007 0.000,-0.059 0.000,-1.593 0.000,2.174 0.000,0.308 0.000,-0.244 0.000,-0.109 0.000,-0.181 0.000,-0.214 0.000,-0.219 0.000,-1.519 0.000,1.250 0.000,0.118 0.000,0.726 0.000,0.020 0.000,-0.057 0.000,-0.129-0.016,-0.067-0.025,-0.061-0.028,-0.053-0.028,-0.043-0.026,-0.306-0.003,-0.004-0.021,0.011-0.020,0.020-0.019,-0.008-0.006,-0.095 0.011,-0.119 0.018,-0.129 0.022,-0.127 0.024,-1.035 0.091,1.015-0.078,0.131-0.023,0.172-0.020,0.024-0.001,-0.017 0.007,-0.045 0.013,0.193-0.001,-0.111 0.023,-0.119 0.022,-0.116 0.020,-0.197 0.020,-0.021 0.012,0.206-0.012,0.010-0.021,0.013-0.029,0.014-0.031,-0.384 0.023,-0.055 0.001,0.118-0.012,-0.090 0.012,-0.089 0.015,-0.082 0.015,-0.071 0.014,0.251-0.035,0.256-0.053,-1.045 0.115,1.389-0.108,0.280 0.001,0.148 0.009,0.331-0.001,-0.152 0.022,-0.235 0.022,-0.265 0.021,-0.261 0.018,-0.226 0.014,-0.221 0.011,-0.209 0.008,-0.084 0.005,-0.129 0.004,-0.115 0.002,-0.096 0.001,-0.077 0.000,-0.059 0.000,-0.043 0.000,-0.029-0.001,-0.018-0.001,-0.010-0.001,0.027-0.001,0.064 0.000,0.076 0.000,0.079 0.000,0.110 0.000,0.038 0.000,-0.005 0.000,-0.031 0.000,-0.044 0.000,-0.048 0.000,-0.208 0.000,0.001 0.000,0.151 0.000,-0.024 0.000,-0.034 0.000,-0.038 0.000,-0.037 0.000,-0.034 0.000,-0.030 0.000,-0.025 0.000,-0.020 0.000,0.245 0.000</inkml:trace>
</inkml:ink>
</file>

<file path=ppt/ink/ink1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4-12T17:13:20"/>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1626.000 841.000,'0.002'0.008,"0.003"0.013,0.004 0.014,0.004 0.014,0.003 0.012,0.003 0.010,0.002 0.008,0.002 0.006,0.001 0.005,0.001 0.003,0.000 0.002,0.000 0.001,0.000 0.000,0.000 0.000,0.000 0.000,0.000 0.000,0.000 0.000,0.000 0.000,0.000 0.000,0.000 0.000,0.000 0.000,0.000 0.000,0.000 0.000,0.000 0.000,0.000 0.000,0.000 0.000,0.000 0.000,0.000 0.000,0.000 0.000,0.000 0.000,0.000 0.000,0.000 0.000,0.000 0.000,0.000 0.000,0.000 0.000,0.000 0.000,0.000 0.000,0.000 0.000,0.000 0.000,0.000 0.000,0.000 0.000,0.000 0.000,0.033 0.058,0.055 0.105,0.064 0.122,0.065 0.124,-0.033-0.003,0.001 0.117,0.061 0.348,-0.034-0.001,-0.042-0.071,-0.042-0.108,-0.039-0.120,-0.034-0.117,-0.028-0.099,-0.021-0.070,-0.015-0.051,-0.010-0.035,-0.007-0.022,-0.004-0.012,-0.002-0.005,-0.073-0.005,-0.115 0.028,-0.034-0.012,-0.019 0.003,0.003-0.002,0.017-0.006,0.026-0.008,0.026-0.002,-0.016 0.058,-0.076 0.168,0.021-0.005,0.035-0.041,0.040-0.059,0.040-0.064,0.036-0.062,0.030-0.055,0.024-0.046,0.019-0.036,0.013-0.028,0.009-0.020,0.006-0.013,0.003-0.008,0.001-0.004,0.000-0.002,-0.001 0.000,-0.001 0.001,-0.001 0.002,-0.001 0.002,-0.001 0.002,-0.001 0.002,-0.001 0.000</inkml:trace>
</inkml:ink>
</file>

<file path=ppt/ink/ink1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4-12T17:13:20"/>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2456.000 917.000,'0.046'0.023,"0.073"0.036,0.085 0.043,0.087 0.044,0.083 0.041,0.074 0.037,0.089 0.046,-0.035-0.015,-0.067-0.031,-0.079-0.037,-0.080-0.038,-0.073-0.035,-0.063-0.030,-0.050-0.024,-0.039-0.018,-0.028-0.013,-0.019-0.009,-0.012-0.006,-0.006-0.003,-0.003-0.001,0.000 0.000,0.001 0.001,0.002 0.001,0.002 0.001,0.002 0.001,0.002 0.001,0.002 0.001,0.001 0.001,0.001 0.000,0.001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0.000,-0.044 0.043,-0.068 0.065,-0.075 0.073,-0.073 0.071,0.033 0.024,0.004 0.091,-0.036 0.137,0.002 0.023,0.002-0.009,0.001-0.029,0.017-0.033,0.006 0.003,0.006 0.011,0.006 0.016,0.005 0.017,0.008-0.121,-0.062-0.031,0.009-0.058,-0.009-0.002,-0.133 0.105,-0.007-0.047,0.001-0.057,-0.031-0.010,0.004-0.012,0.006 0.002,0.006 0.011,0.005 0.015,-0.012 0.032,-0.009 0.030,0.068-0.029,0.045-0.004,0.053-0.009,0.054-0.012,0.050-0.008,0.068-0.050,0.060-0.054,0.050-0.051,0.040-0.045,0.030-0.037,0.021-0.029,0.014-0.022,0.009-0.016,0.004-0.010,0.002-0.006,0.000-0.003,-0.001-0.001,-0.002 0.000,-0.002 0.001,-0.002 0.002,-0.002 0.002,-0.001 0.002,-0.001 0.001,-0.001 0.001,0.000 0.001,0.000 0.001,0.000 0.000,0.000 0.000,0.000 0.000,0.000 0.000,0.000 0.000,0.000 0.000,0.000 0.000,0.000 0.000,0.000 0.000,0.000 0.000,0.000 0.000,0.000 0.000,0.000 0.000,0.000 0.000,0.000 0.000,0.000 0.000,0.000 0.000,0.000 0.000,0.000 0.000,0.000 0.000,0.000 0.000,0.000 0.000,0.000 0.000,0.000 0.000,0.000 0.000,0.000 0.000,0.000 0.000,0.000 0.000,0.000 0.000,0.000 0.000,0.055 0.000,0.103 0.000,0.119 0.000,-0.008-0.026,0.493-0.073,0.210-0.050,0.137-0.039,0.079-0.030,-0.070-0.029,0.089-0.073,-0.291 0.059,0.044-0.009,0.744-0.190,0.021-0.014,-0.030-0.004,-0.061 0.003,-0.077 0.007,4.432-1.000</inkml:trace>
</inkml:ink>
</file>

<file path=ppt/ink/ink1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4-12T17:13:20"/>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2476.000 967.000,'0.048'0.000,"0.074"0.000,0.084 0.000,0.084 0.000,0.077 0.000,-0.293 0.000,0.450 0.000,0.133 0.000,0.086 0.000,0.049 0.000,0.022 0.000,-0.079 0.000,-0.030 0.000,-0.039 0.000,-0.043 0.000,-0.042 0.000,0.023 0.000,-0.013 0.000,-0.003 0.000,0.084 0.000,0.133 0.000,0.155 0.000,0.157 0.000,-0.022-0.030,0.070-0.048,0.052-0.058,0.037-0.061,-0.061-0.015,-0.004-0.007,-0.013 0.007,-0.018 0.016,-0.016 0.007,0.101-0.018,0.614-0.070,0.193 0.019,0.156 0.033,0.121 0.039,-0.122 0.044,-0.077 0.033,-0.114 0.029,-0.129 0.024,-0.638 0.026,-0.063 0.008,0.169-0.017,0.054-0.032,0.275-0.041,-0.055-0.011,-0.094 0.001,-0.114 0.009,-1.125 0.089,1.123-0.077,-0.065 0.017,-0.231 0.024,-0.042 0.012,-0.033 0.011,0.196 0.006,-0.118 0.012,-0.127 0.009,-0.121 0.006,-0.140 0.004,-0.139 0.002,-0.126 0.001,-0.107 0.000,-0.086 0.000,-0.066 0.000,-0.047-0.001,-0.032-0.001,0.001-0.001,0.025 0.000,0.036 0.000,0.040 0.000,0.038 0.000,0.023 0.000,0.100 0.000,0.192 0.000,0.026 0.000,-0.018 0.000,-0.045 0.000,-0.059 0.000,-0.064 0.000,-0.062 0.000,-0.286 0.000,0.449 0.000,0.108 0.000,0.057 0.000,-0.079 0.000,0.073 0.000,0.432 0.000,0.003 0.000,-0.056 0.000,-0.088 0.000,-0.102 0.000,-0.023 0.024,0.347 0.039,0.588 0.044,0.271 0.016,0.176 0.003,0.221 0.002,-0.050-0.014,-0.117-0.017,-0.152-0.018,-0.331-0.022,-0.097-0.013,-0.059-0.010,-0.178-0.010,-0.182-0.008,-0.172-0.006,-0.361-0.005,-0.041-0.002,0.053-0.002,-0.049-0.001,0.136-0.002,-0.075-0.001,-0.070 0.000,-0.061 0.000,-0.050 0.001,-0.040 0.001,-0.177 0.001,0.025 0.000,0.209 0.000,0.000 0.001,-0.021 0.000,-0.033 0.000,-0.038 0.000,-0.039 0.000,-0.043 0.000,0.007 0.000,0.018 0.000,0.010 0.000,-0.030 0.000,-0.041 0.000,-0.045 0.000,-0.045 0.000,-0.042 0.000,-0.037 0.000,0.054 0.000,0.061 0.000,0.079 0.000,0.083 0.000,0.078 0.000,0.068 0.000,0.010 0.000,0.249 0.000,0.297 0.000,0.314 0.000,0.362 0.000,0.190 0.000,0.255 0.000,-0.139 0.000,-0.233 0.000,-0.276 0.000,2.498 0.000</inkml:trace>
</inkml:ink>
</file>

<file path=ppt/ink/ink1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4-12T17:13:20"/>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1604.000 1031.000,'0.029'0.000,"0.046"0.000,0.053 0.000,0.054 0.000,0.051 0.000,0.045 0.000,0.037 0.000,0.030 0.000,0.023 0.000,0.017 0.000,0.061 0.000,0.050 0.000,0.052 0.000,0.048 0.000,0.031 0.000,0.095 0.000,0.062 0.000,0.089 0.000,0.047 0.000,0.250 0.000,0.062 0.000,0.047 0.000,-0.107 0.000,0.142 0.000,0.352 0.000,0.011 0.000,-0.050 0.000,-0.407-0.024,0.037-0.039,0.472-0.093,-0.001-0.059,-0.034-0.047,-0.232 0.006,0.084-0.038,-0.492 0.094,0.031 0.002,0.655-0.097,-0.069 0.031,-0.123 0.038,-0.151 0.040,-0.419 0.070,-0.019 0.020,0.121-0.013,-0.016-0.018,0.085-0.025,-0.071 0.003,-0.006-0.004,0.000-0.004,0.020-0.005,0.033-0.006,0.039-0.006,-0.140 0.028,0.007 0.010,0.004 0.014,0.224-0.006,-0.079 0.025,-0.101 0.023,-0.107 0.021,-0.261-0.001,-0.057-0.030,-0.101-0.002,0.002-0.006,0.216-0.059,-0.057-0.014,-0.074-0.011,-0.080-0.009,-0.078-0.006,-0.381 0.157,0.260-0.073,0.047 0.007,0.485-0.057,0.112 0.029,0.068 0.029,-0.459 0.054,0.019 0.008,0.328-0.005,-0.035 0.014,-0.064 0.011,-0.080 0.009,-0.041 0.007,-0.012 0.005,-0.253 0.002,-0.007 0.001,0.281 0.004,-0.057 0.001,-0.069 0.000,-0.072 0.000,-0.066-0.001,0.023-0.001,-0.150-0.002,0.033 0.000,0.415 0.001,0.044-0.001,0.005-0.001,-0.019-0.001,-0.032 0.000,-0.231 0.000,0.037 0.000,0.110 0.000,-0.002 0.000,-0.020 0.000,0.158 0.000,-0.087 0.000,-0.097 0.000,-0.095 0.000,-0.471 0.000,0.473 0.000,-0.049 0.000,-0.063 0.000,-0.065 0.000,-0.061 0.000,-0.052 0.000,-0.036 0.000,0.005 0.000,0.017 0.000,0.023 0.000,0.026 0.000,0.025 0.000,0.023 0.000,0.020 0.000,0.016 0.000,0.149 0.000,0.206 0.000,0.173 0.000,0.658 0.000,0.198 0.000,0.115 0.000,0.055 0.000,-0.008 0.000,-0.046 0.000,-0.527 0.000,-0.111 0.000,-0.118 0.000,-0.117 0.000,0.166 0.000,-0.103 0.000,-0.071 0.000,-0.046 0.000,-0.075 0.037,0.053 0.058,-0.254-0.014,0.055 0.008,0.397 0.035,0.137-0.005,0.125-0.011,0.109-0.014,0.092-0.015,0.074-0.015,0.495-0.012,0.033-0.015,-0.050-0.011,-0.148-0.009,-0.202-0.007,-0.223-0.005,-0.222-0.004,-0.191-0.002,0.048-0.001,0.477-0.002,-0.036 0.000,-0.081 0.000,-0.101 0.001,-0.105 0.001,-0.241 0.001,0.045 0.000,-0.379 0.001,0.035 0.000,0.561 0.017,-0.004 0.027,-0.047 0.031,-0.072 0.032,-0.252-0.007,-0.036 0.003,-0.128-0.015,0.021-0.005,0.489 0.028,-0.050-0.019,-0.087-0.019,-0.072-0.018,-0.027-0.015,-0.009-0.013,0.003-0.010,-0.027-0.008,0.046-0.005,0.115-0.004,-0.048-0.003,-0.072-0.001,-0.080 0.000,-0.172 0.001,0.026 0.000,0.003 0.000,-0.195 0.001,-0.020 0.000,0.165 0.000,0.001 0.000,0.007 0.000,0.225 0.000,0.032 0.000,0.028 0.000,0.023 0.000,-0.168 0.000,-0.057 0.000,-0.069 0.000,-0.072 0.000,-0.070 0.000,-0.064 0.000,-0.196 0.000,0.124 0.000,0.560 0.000,0.236 0.000,0.194 0.000,0.344 0.000,-0.047 0.000,-0.135 0.000,-0.181 0.000,-0.524 0.000,0.001 0.000,0.306 0.000,-0.025 0.000,0.182 0.000,-0.136 0.000,-0.153 0.000,-0.150 0.000,-0.135 0.000,-0.364 0.000,0.077 0.000,0.466 0.000,0.121 0.000,0.087 0.000,0.170 0.000,0.122 0.000,0.119 0.000,0.109 0.000,-0.176 0.000,0.006 0.000,-0.014 0.000,0.526 0.000,-0.205 0.000,-0.244 0.000,-0.246 0.000,-0.225 0.000,-0.192 0.000,-0.893 0.000,1.256 0.000,0.243 0.000,0.128 0.000,-0.716 0.000,0.026 0.000,0.568-0.015,-0.093-0.024,-0.145-0.029,-0.171-0.030,-0.057-0.029,-0.185-0.002,-0.380 0.043,-0.034 0.006,0.152-0.014,-0.074 0.015,-0.074 0.015,-0.070 0.014,-0.063 0.013,-0.054 0.011,-0.366 0.022,0.305-0.009,0.038 0.004,0.143 0.003,0.091 0.004,0.096 0.003,0.336 0.003,0.101 0.002,0.067 0.001,0.041 0.000,0.039 0.000,0.035 0.000,-0.092-0.001,-0.052-0.001,-0.067-0.001,-0.073 0.000,-0.286-0.001,0.047 0.000,0.112 0.000,0.156 0.000,0.466 0.000,0.014 0.000,-0.072 0.000,-0.126 0.000,0.021 0.000,-0.120 0.000,-0.428 0.000,-0.001 0.000,0.458 0.000,-0.123 0.000,-0.154 0.000,-0.159 0.000,-0.148 0.000,-0.128 0.000,-0.499 0.000,0.936 0.000,0.297 0.000,0.165 0.000,-0.047 0.000,0.028 0.000,0.400 0.000,-0.156 0.000,-0.206 0.000,-0.221 0.000,-0.213 0.000,-0.297 0.000,0.028 0.000,0.271 0.000,-0.033 0.000,-0.060 0.000,-0.072 0.000,-0.074 0.000,-0.706 0.003,0.497 0.030,0.141 0.018,0.510 0.040,0.184 0.012,0.138 0.004,0.292 0.010,0.002-0.009,-0.055-0.013,-0.090-0.014,-0.302-0.021,-0.112-0.011,-0.113-0.010,-0.231-0.012,-0.055-0.006,0.215-0.003,-0.058-0.007,-0.030-0.005,-0.077-0.004,-0.075-0.003,-0.069-0.002,-0.060-0.001,-0.051 0.000,0.033 0.000,-0.052 0.000,-0.046 0.001,-0.038 0.001,-0.030 0.001,-0.259 0.001,0.042 0.000,0.156 0.000,0.095 0.000,0.444 0.000,0.068 0.000,0.011 0.000,-0.027 0.000,-0.678 0.000,0.615 0.000,0.059 0.000,0.018 0.000,0.376 0.000,-0.089 0.000,-0.123 0.000,-0.026 0.000,-0.026 0.000,0.001 0.000,0.018 0.000,-0.135 0.000,-0.024 0.000,-0.363 0.000,-0.003 0.000,0.262 0.000,-0.053 0.000,-0.069 0.000,-0.075 0.000,-0.165 0.000,-0.006 0.000,-0.097 0.000,-0.011 0.000,0.188 0.000,-0.032 0.000,-0.037 0.000,-0.038 0.000,-0.084 0.000,0.059 0.000,-0.114 0.013,0.062 0.023,0.302 0.043,0.080 0.018,0.059 0.008,0.233 0.017,0.061-0.007,0.045-0.012,0.032-0.014,0.021-0.015,-0.112-0.017,-0.056-0.012,-0.071-0.011,-0.033-0.009,-0.077-0.008,-0.072-0.007,-0.063-0.005,-0.135-0.004,-0.013-0.002,-0.198-0.001,0.011-0.001,0.361 0.019,-0.003 0.034,-0.021 0.041,0.110 0.046,-0.085 0.005,-0.093-0.010,-0.089-0.017,-0.166-0.033,-0.028-0.015,-0.014-0.015,-0.093-0.017,-0.007-0.009,0.084-0.005,-0.008-0.008,-0.009-0.006,-0.009-0.005,-0.188-0.002,0.025-0.001,0.325 0.010,0.006 0.019,-0.026 0.023,-0.043 0.023,-0.051 0.022,-0.052 0.019,-0.424-0.094,0.680 0.099,0.117-0.010,0.052-0.015,-0.219-0.034,0.026-0.010,0.068-0.008,0.010-0.010,0.002-0.009,-0.004-0.007,-0.021-0.007,0.052-0.005,-0.194-0.004,0.028-0.002,0.432-0.002,-0.015-0.002,-0.050-0.001,-0.070-0.001,-0.079 0.000,-0.079 0.000,-0.663 0.003,0.623-0.002,0.087 0.000,0.036 0.000,-0.003 0.000,-0.030 0.000,0.254 0.000,0.063 0.000,0.080 0.000,0.085 0.000,0.174 0.000,0.218 0.000,-0.014 0.000,-0.001 0.000,-0.051 0.000,-0.080 0.000,-1.277-0.003,1.108-0.052,-0.004-0.028,-0.055-0.016,0.369-0.051,-0.206 0.005,-0.219 0.016,-0.207 0.021,-0.181 0.022,-0.150 0.021,-0.649 0.053,0.796-0.029,0.099 0.012,0.035 0.010,0.062 0.008,-0.108 0.006,-0.135 0.004,-0.140 0.002,-0.108-0.021,-0.079-0.033,-0.054-0.038,-0.035-0.037,0.117 0.022,0.179 0.001,0.136 0.006,0.099 0.009,0.457-0.007,0.098 0.020,-0.550 0.035,0.033 0.007,0.572-0.001,0.104 0.011,0.101 0.009,-0.059 0.007,-0.099 0.005,-0.116 0.003,-0.416 0.001,-0.015 0.001,-0.843-0.002,1.027 0.003,-0.041 0.000,-0.088 0.000,-0.115 0.000,-0.365-0.001,0.027 0.000,0.672 0.001,-0.026-0.001,-0.079 0.000,-0.104 0.000,-0.109 0.000,-0.103 0.000,-0.794 0.000,0.995 0.000,0.187 0.000,-0.032 0.000,-0.003 0.000,-0.045 0.000,0.039 0.000,-0.163 0.000,-0.176 0.000,-0.169 0.000,-0.665 0.000,0.625 0.000,-0.062 0.000,-0.079 0.000,-0.082 0.000,-0.077 0.000,-0.067 0.000,-0.122 0.000,0.011 0.000,0.025 0.000,0.110 0.000,0.010 0.000,-0.001 0.000,0.005 0.000,0.030 0.000,0.036 0.000,0.037 0.000,0.035 0.000,0.031 0.000,0.027 0.000,-0.086 0.000,0.041 0.000,0.106 0.000,0.008 0.000,-0.007 0.000,-0.018 0.000,-0.001 0.000,0.052 0.000,0.069 0.000,0.076 0.000,-0.037 0.000,-0.069 0.000,-0.085 0.000,-0.091 0.000,-0.088 0.000,0.005 0.000,0.026 0.000,-0.021 0.000,-0.079 0.000,-0.034 0.000,-0.034 0.000,-0.031 0.000,-0.109 0.000,0.006 0.000,0.032 0.000,0.050 0.000,0.211 0.000,0.024 0.000,-0.008 0.000,-0.028 0.000,-0.020 0.000,-0.013 0.000,-0.152 0.000,0.003 0.000,0.118 0.000,-0.006 0.000,-0.012 0.000,0.001 0.000,-0.010 0.000,-0.010 0.000,-0.008 0.000,-0.006 0.000,-0.029 0.000,0.023 0.000,0.031 0.000,-0.212-0.012,0.355-0.058,0.067-0.027,0.039-0.014,0.017-0.004,0.162-0.015,0.034 0.013,-0.161 0.034,0.026 0.012,0.247-0.002,-0.022 0.018,-0.044 0.016,-0.055 0.013,-0.058 0.010,-0.667 0.014,0.500-0.004,0.078 0.003,0.314 0.003,-0.013 0.003,-0.065 0.002,-0.095 0.001,-0.109 0.000,-0.112 0.000,-0.258-0.002,-0.001 0.000,0.235 0.001,0.044 0.000,0.004 0.000,-0.023 0.000,-0.040 0.000,-0.050 0.000,-0.150 0.000,-0.014 0.000,0.145 0.000,-0.062 0.000,-0.067 0.000,-0.066 0.000,-0.060 0.000,-0.051 0.000,-0.042 0.000,-0.033 0.000,-0.008 0.000,-0.007 0.000,0.001 0.000,0.006 0.000,0.009 0.000,0.009 0.000,0.009 0.000,0.008 0.000,0.007 0.000,0.026-0.006,0.044-0.010,0.049-0.011,0.048-0.011,0.043-0.010,0.036-0.009,0.030-0.007,0.023-0.005,0.017-0.004,0.011-0.003,0.007-0.002,0.004-0.001,0.002 0.000,0.101 0.010,0.209 0.009,0.242 0.010,-0.374 0.024,0.073 0.004,0.789-0.007,-0.010 0.009,-0.107 0.007,-0.158 0.006,-0.175 0.004,1.632 0.000</inkml:trace>
</inkml:ink>
</file>

<file path=ppt/ink/ink1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4-12T17:13:20"/>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2233.000 985.000,'0.029'0.000,"0.045"0.000,0.052 0.000,0.052 0.000,0.048 0.000,0.042 0.000,0.035 0.000,0.028 0.000,0.024 0.000,-0.023 0.000,-0.034 0.000,-0.038 0.000,-0.037 0.000,-0.033 0.000,-0.028 0.000,-0.022 0.000,-0.017 0.000,-0.012 0.000,-0.006 0.010,0.017 0.016,0.022 0.018,0.025 0.019,0.024 0.018,0.022 0.016,0.019 0.014,0.019 0.007,-0.006-0.008,-0.013-0.014,-0.017-0.016,-0.018-0.016,-0.017-0.015,-0.015-0.013,-0.012-0.011,-0.016 0.004,-0.025 0.012,-0.024 0.017,-0.023 0.018,-0.019 0.017,-0.016 0.016,-0.012 0.013,-0.009 0.011,-0.006 0.008,-0.004 0.006,-0.003 0.004,-0.001 0.003,0.000 0.001,0.000 0.001,0.000 0.000,0.001 0.000,0.001 0.000,0.001-0.001,0.000-0.001,0.000 0.000,-0.005 0.005,-0.008 0.006,-0.010 0.007,-0.010 0.007,-0.009 0.006,-0.007 0.005,-0.006 0.004,-0.005 0.003,-0.003 0.002,-0.002 0.002,-0.002 0.001,-0.001 0.001,0.000 0.000,0.000 0.000,0.000 0.000,-0.010-0.019,-0.017-0.025,-0.019-0.028,-0.019-0.028,-0.017-0.026,-0.015-0.022,-0.012-0.018,-0.010-0.014,-0.007-0.010,-0.005-0.007,-0.003-0.005,-0.002-0.003,-0.001-0.001,0.000 0.000,0.000 0.000,0.012 0.025,-0.065 0.040,-0.205 0.070,-0.069 0.018,0.019-0.002,0.066-0.012,0.090-0.018,0.097-0.020,0.093-0.019,0.082-0.017,0.068-0.014,0.053-0.011,0.040-0.008,0.028-0.006,0.019-0.004,0.011-0.003,0.006-0.001,0.002-0.001,-0.001 0.000,-0.002 0.000,-0.003 0.001,-0.003 0.001,-0.003 0.001,-0.003 0.000,-0.002 0.000,-0.001 0.000,-0.001 0.000,-0.001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0.000,0.023-0.014,0.060-0.020,0.071-0.023,0.073-0.024,0.069-0.022,0.062-0.020,0.070-0.014,-0.042 0.017,-0.070 0.027,-0.081 0.030,-0.080 0.029,-0.073 0.026,-0.062 0.022,-0.051 0.018,-0.039 0.014,-0.028 0.010,-0.019 0.007,-0.012 0.004,-0.007 0.002,-0.003 0.001,0.000 0.000,0.001 0.000,0.002-0.001,0.002-0.001,0.002-0.001,0.002-0.001,0.002-0.001,0.001-0.001,0.001 0.000,0.001 0.000,0.000 0.000,-0.017 0.027,-0.026 0.042,-0.029 0.047,-0.029 0.046,-0.026 0.042,-0.052 0.051,-0.059 0.042,-0.059 0.036,-0.053 0.030,-0.046 0.023,-0.037 0.017,0.054-0.074,0.006-0.016,0.012-0.020,0.015-0.021,-0.015 0.010,0.033-0.037,0.034-0.036,0.031-0.032,0.027-0.028,0.023-0.022,-0.068 0.007,-0.123 0.030,-0.145 0.039,-0.147 0.042,-0.048-0.016,-0.046-0.023,-0.021-0.036,-0.003-0.041,0.009-0.042,0.016-0.039,0.154-0.031,0.045 0.000,0.050 0.008,0.050 0.013,-0.057 0.035,0.059-0.010,0.050-0.018,0.161-0.035,0.000 0.021,-0.097 0.062,0.009 0.003,0.014-0.010,0.016-0.018,0.009-0.016,0.032-0.025,0.033-0.024,0.031-0.022,0.028-0.018,0.023-0.015,0.019-0.012,0.015-0.009,-0.292 0.000</inkml:trace>
</inkml:ink>
</file>

<file path=ppt/ink/ink1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4-12T17:13:20"/>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2257.000 1021.000,'0.025'0.008,"0.038"0.013,0.043 0.014,0.043 0.014,0.039 0.013,0.033 0.011,0.027 0.009,0.021 0.007,0.016 0.005,0.011 0.004,0.007 0.002,0.004 0.001,0.002 0.001,0.000 0.000,0.000 0.000,-0.001 0.000,-0.001 0.000,-0.001 0.000,-0.001 0.000,-0.001 0.000,0.045-0.017,0.120-0.010,0.142-0.012,0.146-0.012,0.139-0.011,0.120-0.011,0.208-0.008,0.246-0.006,0.167-0.005,0.135-0.004,0.172-0.003,-0.040-0.002,-0.092-0.001,-0.119-0.001,-0.223 0.000,-0.104 0.000,-0.092 0.000,-0.216 0.001,-0.003 0.000,0.141 0.000,-0.100 0.000,-0.122 0.000,-0.128 0.000,-0.262 0.000,-0.015 0.000,0.005 0.000,0.019 0.000,0.246 0.000,0.092 0.000,0.127 0.000,0.105 0.000,0.098 0.000,0.087 0.000,0.074 0.000,0.023 0.000,-0.048 0.000,-0.078 0.000,-0.052 0.000,-0.067 0.000,-0.057 0.000,-0.047 0.000,0.078 0.000,-0.117 0.000,-0.188 0.000,-0.078 0.000,-0.064 0.000,-0.050 0.000,-0.038 0.000,0.016 0.000,0.118 0.000,0.426 0.000,0.087 0.000,0.030 0.000,-0.511 0.000,0.121 0.000,0.750 0.000,0.061 0.000,-0.042 0.000,-0.107 0.000,-0.152 0.000,-0.042 0.000,-0.323 0.000,0.006 0.000,0.219 0.000,-0.037 0.000,-0.052 0.000,-0.061 0.000,0.011 0.000,-0.047 0.000,-0.153 0.000,-0.020 0.000,0.256 0.000,-0.111 0.000,-0.127 0.000,-0.125 0.000,-0.113 0.000,-0.579 0.003,0.346 0.030,0.084 0.018,0.342 0.040,0.129 0.012,0.106 0.004,0.215 0.010,0.012-0.009,-0.029-0.013,-0.055-0.014,-0.301-0.027,0.008-0.009,0.024-0.008,0.035-0.007,0.336-0.002,-0.058-0.010,-0.097-0.008,-0.117-0.006,-0.123-0.004,0.033-0.004,-0.145-0.002,-0.272 0.000,-0.073 0.000,-0.062 0.000,0.061 0.000,-0.008 0.001,0.013 0.001,0.025 0.001,-0.451 0.002,0.519-0.001,0.156 0.000,0.136 0.000,0.426 0.019,0.135 0.029,0.087 0.034,0.050 0.034,-0.078 0.004,0.028 0.000,0.025-0.008,0.138-0.006,0.010-0.017,0.000-0.017,0.175-0.013,-0.015-0.017,-0.023-0.014,-0.026-0.011,-0.556-0.009,-0.049-0.003,-0.047-0.003,0.290-0.003,0.011-0.002,0.025-0.001,0.032 0.000,-0.102 0.000,-0.006 0.000,-0.012 0.000,0.032 0.000,-0.110 0.001,-0.127 0.000,-0.128 0.000,-0.120 0.000,-0.316 0.000,0.015 0.000,0.077 0.000,0.120 0.000,0.828 0.000,0.219 0.000,-0.210 0.000,0.004 0.000,-0.029 0.000,-0.049 0.000,0.024 0.000,0.214 0.000,-0.090 0.000,0.095 0.000,0.120 0.000,-0.079 0.000,-0.131 0.000,-0.160 0.000,-0.036 0.000,-0.191 0.000,-0.175 0.000,0.005 0.000,-0.126 0.000,-0.088 0.000,-0.134 0.000,0.061 0.000,0.093 0.000,0.109 0.000,0.113 0.000,0.121 0.021,0.085 0.034,0.069 0.041,0.248 0.038,0.009 0.005,-0.019-0.008,-0.035-0.016,-0.230-0.039,0.156-0.012,0.310-0.006,0.009-0.013,0.141-0.009,-0.150-0.012,-0.184-0.010,-0.191-0.007,-0.183-0.005,-0.112 0.016,-0.160 0.029,-0.133 0.034,-0.105 0.035,-0.209-0.005,-0.095-0.001,-0.090-0.007,-0.080-0.011,-0.069-0.013,-0.055-0.021,0.028-0.010,0.063-0.006,0.003-0.011,-0.008-0.009,-0.015-0.007,0.000-0.006,-0.013-0.005,-0.012-0.004,0.137-0.003,-0.001-0.001,0.126-0.001,0.139 0.000,0.470 0.019,0.164 0.032,0.110 0.036,0.067 0.036,0.010 0.020,-0.151-0.004,-0.190-0.014,-0.196-0.019,-0.183-0.021,-0.158-0.020,-0.262-0.026,-0.054-0.008,-0.042-0.007,0.031-0.004,-0.051-0.007,-0.042-0.005,-0.034-0.004,-0.026-0.002,0.002 0.000,0.095 0.000,0.230-0.001,0.055 0.000,0.010 0.001,-0.163 0.002,0.095 0.000,0.273 0.000,0.057 0.000,0.016 0.000,-0.014 0.000,-0.002 0.030,0.005 0.048,-0.192 0.000,0.015 0.010,0.388 0.058,-0.060-0.006,-0.092-0.016,-0.104-0.020,-0.102-0.021,-0.357-0.042,-0.017-0.006,0.232 0.007,-0.006-0.013,0.002-0.010,-0.025-0.008,-0.040-0.006,-0.047-0.004,-0.047-0.002,-0.026-0.001,-0.010-0.001,0.013 0.000,0.061 0.000,0.075 0.000,0.079 0.000,-0.071 0.001,0.141 0.000,0.605 0.010,0.181 0.016,0.105 0.018,0.050 0.018,0.010 0.016,-0.015 0.014,-0.030 0.012,-0.037 0.009,-1.257-0.086,1.346 0.145,0.039 0.026,-0.062 0.005,0.021 0.012,-0.241-0.025,-0.260-0.031,-0.251-0.032,-0.225-0.030,-0.190-0.026,-0.154-0.022,-0.118-0.018,-0.087-0.013,-0.060-0.010,-0.039-0.007,-0.022-0.004,-0.010-0.002,-0.002-0.001,0.003 0.000,0.007 0.000,0.008 0.001,0.021 0.001,0.026 0.001,0.028 0.001,0.026 0.001,0.023 0.001,0.019 0.000,0.015 0.000,0.011 0.000,0.008 0.000,0.005 0.000,0.003 0.000,0.002 0.000,0.000 0.000,0.000 0.000,0.000 0.000,-0.006 0.000,-0.005 0.000,-0.005 0.000,-0.005 0.000,-0.005 0.000,-0.004 0.000,-0.003 0.000,-0.002 0.000,-0.002 0.000,-0.001 0.000,-0.001 0.000,0.000 0.000,0.007 0.000,0.028 0.000,0.032 0.000,0.033 0.000,0.031 0.000,-0.037 0.000,0.027 0.000,0.130 0.000,0.013 0.000,-0.002 0.000,-0.011 0.000,-0.016 0.000,-0.018 0.000,-0.017 0.000,-0.015 0.000,-0.013 0.000,-0.010 0.000,-0.008 0.000,-0.006 0.000,-0.004 0.000,-0.185 0.000,0.271 0.000,0.144 0.000,0.007 0.000,0.038 0.000,0.015 0.000,0.197 0.000,-0.086 0.000,-0.113 0.000,-0.118 0.000,-0.111 0.000,-0.097 0.000,-0.080 0.000,-0.062 0.000,-0.046 0.000,-0.032 0.000,-0.021 0.000,-0.012 0.000,-0.006 0.000,-0.002 0.000,0.001 0.000,0.003 0.000,0.003 0.000,0.004 0.000,0.003 0.000,0.003 0.000,0.002 0.000,0.002 0.000,0.001 0.000,0.001 0.000,0.000 0.000,0.000 0.000,0.000 0.000,0.000 0.000,0.000 0.000,0.026 0.000,0.040 0.000,0.045 0.000,0.044 0.000,0.039 0.000,0.033 0.000,-0.212 0.000,1.026 0.000</inkml:trace>
</inkml:ink>
</file>

<file path=ppt/ink/ink1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4-12T17:13:20"/>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1607.000 1098.000,'0.019'0.000,"0.029"0.000,0.032 0.000,0.031 0.000,0.028 0.000,0.024 0.000,0.019 0.000,0.014 0.000,0.010 0.000,0.007 0.000,0.004 0.000,0.002 0.000,0.001 0.000,0.000 0.000,0.011 0.000,0.024 0.000,0.027 0.000,0.026 0.000,0.024 0.000,-0.045 0.000,-0.008 0.000,-0.012 0.000,-0.015 0.000,-0.015 0.000,-0.015 0.000,0.112 0.028,0.133 0.043,0.154 0.048,0.000 0.004,0.026 0.002,0.000-0.007,-0.017-0.013,-0.027-0.016,-0.475-0.072,0.696 0.055,0.164-0.017,-0.089-0.019,-0.002-0.010,-0.033-0.008,0.095-0.006,-0.040-0.007,-0.038-0.005,-0.034-0.003,-0.676 0.001,0.577-0.002,0.039-0.001,0.022 0.000,0.296-0.001,0.018 0.000,0.001 0.001,-0.010 0.001,-0.196 0.001,0.038 0.000,0.013 0.000,0.120 0.000,-0.021 0.000,-0.033 0.000,-0.040 0.000,0.089 0.000,-0.095 0.000,-0.099 0.000,-0.093 0.000,-0.127 0.000,-0.028 0.000,-0.011 0.000,0.000 0.000,-0.026 0.000,0.013 0.000,0.017 0.000,0.018 0.000,-0.144 0.000,0.001 0.000,0.204 0.000,-0.041 0.000,-0.055 0.000,-0.060 0.000,-0.058 0.000,-0.053 0.000,-0.046 0.000,-0.318 0.000,0.283 0.000,0.078 0.000,0.207 0.000,0.070 0.000,0.045 0.000,0.269 0.018,0.186 0.029,0.195 0.033,0.186 0.034,-0.010 0.029,0.155 0.049,0.374 0.061,-0.040-0.002,-0.113-0.022,-0.149-0.032,-1.126-0.127,1.066 0.072,-0.040-0.032,-0.031-0.025,-0.203-0.027,-0.222-0.021,-0.277-0.017,-0.185-0.011,-0.163-0.007,-0.136-0.005,-0.110-0.003,-0.095 0.000,0.021 0.000,0.047 0.000,0.064 0.000,0.072 0.001,0.076 0.000,0.013 0.001,-0.009 0.001,-0.024 0.001,-0.027 0.024,0.026 0.040,-0.104-0.001,0.056 0.010,0.468 0.062,0.054 0.000,0.003-0.010,-0.030-0.015,-0.049-0.018,-0.044-0.030,0.132-0.011,0.442-0.004,0.117-0.014,-0.127-0.012,-0.054-0.008,-0.087-0.006,-0.104-0.004,-0.109-0.003,-0.314-0.001,-0.028-0.001,-0.031 0.000,-0.032 0.000,0.301-0.002,-0.089 0.000,-0.090 0.001,-0.084 0.001,-0.073 0.001,-0.060 0.001,-0.490 0.002,1.119-0.001,0.343 0.000,0.199 0.000,0.094 0.000,0.022 0.000,-0.023 0.000,-0.093 0.000,-0.126 0.000,-0.078 0.020,0.073 0.031,0.113 0.036,0.130 0.035,-1.526-0.099,2.265 0.117,0.284-0.006,-0.176-0.022,-0.165-0.018,-0.246-0.019,-0.276-0.018,-0.274-0.016,-0.269-0.018,0.172-0.007,0.781-0.004,0.065-0.007,-0.033-0.005,-1.090-0.002,0.047-0.001,0.862-0.002,-0.063-0.001,-0.134 0.000,-0.172 0.000,-0.186 0.000,-0.184 0.000,-0.620 0.001,-0.027 0.000,0.671-0.001,-0.119 0.001,-0.132 0.000,-0.129 0.000,-0.116 0.000,-0.520 0.000,-0.009 0.000,0.293 0.000,-0.057 0.000,-0.069 0.000,-0.052 0.000,-0.022 0.000,-0.007 0.000,0.003 0.000,0.010 0.000,-0.069 0.000,0.032 0.000,0.161 0.000,0.022 0.000,0.009 0.000,0.000 0.000,0.025 0.000,0.114 0.000,-0.188 0.000,0.012 0.000,0.317 0.000,-0.085 0.000,-0.116 0.000,-0.127 0.000,-0.125 0.000,-0.536 0.000,0.490 0.000,-0.071 0.000,-0.076 0.000,-0.074 0.000,-0.067 0.000,-0.057 0.000,-0.046 0.000,-0.059 0.000,0.041 0.000,0.158 0.000,0.103 0.000,0.301 0.000,0.183 0.000,-0.127-0.015,0.012-0.024,-0.012-0.029,-0.028-0.030,-0.164 0.013,0.042-0.004,0.294-0.025,0.099 0.007,0.219-0.001,-0.023 0.018,-0.067 0.018,-0.090 0.017,-0.097 0.015,0.076 0.013,0.239 0.009,0.300 0.007,-0.209 0.005,0.087 0.003,0.336 0.002,-0.021 0.002,-0.068 0.001,-0.095 0.000,-0.440-0.019,0.043-0.031,-0.163-0.009,0.011-0.011,0.871-0.075,-0.129-0.001,-0.186 0.011,-0.205 0.018,-0.199 0.021,-0.522 0.041,-0.068 0.008,0.155 0.000,-0.034 0.012,-0.010 0.010,0.072 0.025,0.098 0.033,0.117 0.036,0.122 0.035,0.211 0.024,0.139 0.002,0.192 0.003,-0.065-0.018,-0.121-0.021,-0.144-0.022,0.055-0.020,-0.007-0.017,-0.396-0.017,-0.089-0.007,-0.100-0.005,-0.102-0.004,0.097-0.004,-0.094-0.003,-0.066-0.002,-0.043-0.001,-0.025 0.000,-0.012 0.000,-0.132 0.002,0.074 0.000,0.209 0.000,0.083 0.001,0.064 0.000,0.048 0.000,-0.200 0.000,0.085 0.000,-0.045 0.000,0.092 0.000,0.663 0.000,0.003 0.000,-0.085 0.000,-0.138 0.000,-0.397 0.000,-0.013 0.000,0.171 0.000,0.069 0.000,0.562 0.000,0.053 0.000,-0.203 0.014,0.031 0.021,0.033 0.025,0.031 0.026,0.029 0.025,0.300 0.027,0.030-0.005,-0.391-0.034,-0.022-0.013,-0.023-0.014,-0.022-0.014,-0.144-0.017,0.073-0.009,-0.095-0.010,0.127-0.005,0.839 0.022,0.037 0.031,-0.056 0.039,-0.267 0.006,-0.083 0.002,-0.081-0.006,-0.075-0.011,-0.066-0.014,-0.168-0.018,-0.060-0.013,-0.054-0.012,0.100-0.009,-0.037-0.011,-0.029-0.009,-0.022-0.007,0.063-0.005,-0.017-0.004,-0.144-0.003,-0.143-0.001,-0.162-0.001,-0.163 0.000,-0.152 0.000,-0.135 0.000,-0.114 0.000,-0.425 0.003,0.634-0.002,0.128 0.000,0.055 0.000,0.001 0.000,-0.249-0.026,0.448-0.066,-0.014-0.027,-0.051-0.010,-0.072 0.002,-0.349 0.051,0.065 0.005,0.552-0.052,0.173-0.034,0.075-0.013,0.005 0.001,-0.043 0.011,-0.073 0.017,0.066 0.009,-0.093 0.026,-0.584 0.052,-0.019 0.008,0.227-0.018,-0.039-0.014,-0.042-0.022,0.127-0.042,-0.134 0.000,-0.143 0.010,-0.138 0.016,-0.125 0.019,-0.107 0.019,-0.088 0.018,0.123 0.016,0.101 0.014,0.080 0.011,0.061 0.008,-0.376 0.008,0.660 0.000,0.278 0.003,0.331 0.003,0.060 0.001,-0.029 0.001,-0.084 0.000,-0.114 0.000,-0.124-0.001,-0.121-0.001,-0.920-0.003,1.253 0.002,0.292-0.001,0.229 0.000,-0.177 0.000,0.086 0.000,0.592 0.016,-0.128 0.024,-0.207 0.028,-0.240 0.028,-0.241 0.026,-0.633-0.037,-0.041-0.001,0.414 0.033,-0.105-0.014,-0.109-0.017,-0.102-0.018,-0.090-0.016,-0.834-0.042,0.485 0.014,0.096-0.004,0.856 0.003,0.050-0.010,-0.063-0.007,-0.127-0.005,-0.155-0.003,-1.096 0.002,0.562-0.001,0.078 0.000,0.412-0.001,0.067 0.000,0.031 0.000,0.250 0.016,-0.068 0.027,-0.100 0.032,-0.115 0.033,-0.002 0.022,-0.037 0.001,-0.249-0.031,0.055-0.008,0.115-0.005,-0.018-0.013,-0.044-0.013,0.191-0.005,-0.068-0.015,-0.067-0.012,-0.062-0.010,-0.208 0.022,-0.025 0.044,0.079 0.048,-0.113 0.011,-0.124-0.005,-0.121-0.014,-0.156-0.040,0.010-0.011,0.014-0.011,0.303 0.000,0.178-0.016,0.191-0.014,0.183-0.011,-0.237 0.007,0.107 0.022,0.111 0.029,0.623 0.056,0.074 0.008,0.012-0.007,-0.167-0.022,-0.054-0.017,-0.061-0.018,-0.062-0.017,0.059-0.017,0.065-0.012,-0.012-0.010,-0.311-0.009,-0.058-0.005,0.089-0.004,-0.114-0.003,-0.119-0.002,-0.116-0.001,-0.185 0.000,-0.013 0.000,-0.236 0.014,0.048 0.023,0.758 0.079,0.032 0.024,-0.031 0.004,-0.068-0.009,-0.475-0.051,0.096-0.008,0.102-0.009,0.104-0.009,0.524 0.001,0.070-0.013,0.065-0.010,-0.129-0.010,-0.177-0.008,-0.197-0.006,-0.354-0.005,-0.090-0.003,0.054-0.002,-0.122-0.001,-0.113-0.001,-0.100 0.000,-0.085 0.000,-0.069 0.000,-0.153 0.001,0.041 0.000,0.084 0.000,0.113 0.000,0.526 0.000,0.146 0.000,0.089 0.000,0.219 0.000,0.025 0.000,-0.005 0.000,-0.022 0.000,-0.333 0.000,-0.095 0.000,-0.102 0.000,-0.043 0.000,-0.127 0.000,-0.082 0.000,-0.140 0.000,-0.123 0.000,-0.213 0.000,-0.033 0.000,0.109 0.000,0.040 0.000,0.059 0.000,0.066 0.000,0.066 0.000,-0.212 0.000,0.008 0.000,-0.048-0.013,0.050-0.023,0.581-0.089,0.021-0.024,-0.022-0.001,-0.047 0.013,-0.057 0.020,-0.059 0.022,-0.380 0.044,-0.026 0.009,-0.021-0.010,-0.017-0.024,0.176-0.055,-0.001-0.009,0.003 0.003,0.006 0.011,0.174 0.011,0.207 0.020,-0.346 0.046,0.114 0.007,1.064-0.014,0.180 0.018,-0.284 0.004,0.038-0.012,0.023-0.017,0.011-0.020,0.002-0.021,-0.286 0.008,-0.057 0.001,-0.066 0.005,0.223-0.023,-0.181-0.004,-0.191-0.006,-0.183-0.007,-0.164-0.007,-0.140-0.007,0.131 0.010,0.053 0.013,-0.016 0.017,-0.061 0.018,-0.085 0.018,-0.095 0.016,-0.095 0.014,-0.518 0.030,0.993-0.017,0.264 0.010,0.163 0.007,0.155 0.005,0.137 0.003,0.116 0.002,0.094 0.001,-0.411-0.001,-0.013 0.000,-0.024 0.000,0.418 0.001,-0.258-0.001,-0.298-0.001,-0.296-0.001,-0.269-0.001,-0.229 0.000,-0.186 0.000,-0.143 0.000,-0.104 0.000,-0.072 0.000,-0.046 0.000,-0.026 0.000,-0.091 0.000,0.205 0.000,0.071 0.000,0.041 0.000,0.019 0.000,0.002 0.000,-0.032 0.000,0.027 0.000,0.034 0.000,0.193 0.000,0.057 0.000,0.044 0.000,0.033 0.000,-0.099 0.000,-0.042 0.000,-0.054 0.000,-0.059 0.000,-0.058 0.000,-0.054 0.000,-0.085 0.000,0.029 0.000,0.330 0.000,0.175 0.000,-0.106 0.000,0.141 0.000,0.162 0.000,0.063 0.000,0.027 0.000,0.001 0.000,-0.213 0.000,-0.029 0.000,0.215 0.000,-0.022 0.000,0.070 0.000,-0.128 0.000,-0.144 0.000,-0.142 0.000,-0.130 0.000,-0.112 0.000,-0.092 0.000,-0.072 0.000,-0.054 0.000,-0.038 0.000,-0.025 0.000,-0.013 0.000,-0.015 0.000,-0.010 0.000,-0.007 0.000,-0.004 0.000,-0.001 0.000,0.000 0.000,0.001 0.000,0.001 0.000,0.001 0.000,0.001 0.000,0.001 0.000,0.001 0.000,0.001 0.000,0.001 0.000,0.018 0.000,0.023 0.000,0.025 0.000,0.024 0.000,0.022 0.000,0.018 0.000,0.014 0.000,0.011 0.000,0.008 0.000,0.005 0.000,0.006 0.020,0.028 0.031,0.031 0.036,0.030 0.035,-0.310-0.099,0.736 0.117,0.279-0.006,0.089-0.019,0.032-0.019,-0.027-0.020,-0.042-0.017,-0.106-0.017,-0.113-0.014,-0.106-0.011,-0.093-0.008,-0.077-0.006,-0.263-0.003,-0.014-0.001,0.083-0.002,-0.030-0.001,-0.031 0.000,-0.030 0.000,0.029-0.001,-0.063 0.001,-0.062 0.001,-0.055 0.001,-0.046 0.001,-0.036 0.000,-0.027 0.000,-0.019 0.000,-0.013 0.000,-0.008 0.000,-0.004 0.000,-0.001 0.000,0.000 0.000,0.007 0.000,0.017 0.000,0.020 0.000,0.020 0.000,0.018 0.000,0.016 0.000,0.013 0.000,0.010 0.000,0.008 0.000,0.005 0.000,0.574 0.000</inkml:trace>
</inkml:ink>
</file>

<file path=ppt/ink/ink1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4-12T17:13:20"/>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2308.000 1039.000,'-0.039'0.039,"-0.061"0.061,-0.070 0.070,-0.070 0.070,-0.064 0.064,-0.056 0.056,0.009-0.009,-0.023 0.023,-0.017 0.017,-0.012 0.012,-0.008 0.008,-0.011 0.049,0.046 0.011,0.123-0.137,-0.001 0.009,-0.089 0.089,-0.021-0.032,-0.022-0.045,-0.022-0.052,0.053-0.052,0.022-0.001,-0.058 0.065,0.042-0.017,0.041-0.021,0.037-0.022,0.031-0.021,0.025-0.018,0.018-0.001,0.018 0.002,0.014 0.007,0.010 0.009,0.008 0.010,0.005 0.010,0.003 0.009,0.010-0.004,0.020-0.024,0.021-0.030,0.021-0.030,0.018-0.028,0.015-0.024,0.012-0.020,0.009-0.016,0.007-0.011,0.005-0.008,0.003-0.005,0.001-0.003,0.000-0.001,0.000 0.000,0.000 0.000,0.000 0.001,-0.006-0.041,-0.078 0.234,-0.038 0.126,-0.026 0.093,0.001 0.009,0.013-0.027,0.019-0.048,0.021-0.056,0.021-0.057,0.019-0.052,0.016-0.045,0.013-0.037,0.010-0.029,0.007-0.021,0.005-0.015,0.054 0.003,0.080 0.015,0.090 0.021,0.088 0.023,0.081 0.022,0.069 0.020,0.056 0.017,0.044 0.014,-0.159-0.079,0.042-0.008,0.178 0.005,0.147-0.017,0.354 0.021,0.076 0.001,0.016 0.008,-0.024 0.012,-0.186-0.036,0.107-0.008,-0.198-0.037,0.104-0.007,1.212 0.039,0.199-0.026,-0.052-0.024,-0.198-0.021,-0.270-0.016,-0.288-0.013,2.008 0.000</inkml:trace>
</inkml:ink>
</file>

<file path=ppt/ink/ink1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4-12T17:13:20"/>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2320.000 1036.000,'-0.037'0.092,"-0.060"0.151,-0.073 0.182,-0.078 0.120,-0.077 0.071,-0.072 0.033,-0.032 0.002,-0.018 0.002,-0.002-0.007,0.009-0.013,0.080-0.122,-0.004-0.008,-0.026-0.006,-0.041-0.005,-0.033-0.003,-0.026-0.002,-0.240 0.186,-0.043-0.002,-0.030-0.006,-0.019-0.008,-0.011-0.009,0.048-0.044,0.045-0.035,0.056-0.038,-0.011 0.015,-0.036 0.034,-0.059 0.050,-0.069 0.057,0.112-0.082,-0.013 0.021,-0.005 0.017,-0.195 0.170,0.067-0.062,0.086-0.085,0.091-0.093,0.087-0.090,0.078-0.082,0.444-0.322,-0.002 0.002,-0.499 0.405,-0.023 0.035,0.007 0.009,0.211-0.158,0.033 0.006,-0.074 0.123,0.020 0.010,0.010 0.006,0.002 0.003,0.026 0.001,0.041-0.001,0.090-0.135,0.000-0.028,-0.093 0.102,0.039-0.048,0.048-0.043,0.051-0.036,-1.191 0.000</inkml:trace>
</inkml:ink>
</file>

<file path=ppt/ink/ink1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4-12T17:13:20"/>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2316.000 1090.000,'0.049'0.012,"0.077"0.019,0.089 0.022,0.090 0.023,0.084 0.021,0.074 0.019,0.063 0.003,0.050-0.007,0.039-0.012,-0.482-0.081,0.921 0.065,0.214-0.018,0.111-0.016,0.038-0.014,0.040-0.012,0.000-0.010,-0.010-0.007,-0.387-0.005,-0.021-0.002,-0.016-0.002,0.264-0.002,-0.058-0.001,-0.067 0.000,-0.068 0.000,-0.063 0.000,-0.056 0.000,-0.780-0.001,0.933-0.074,0.104-0.035,0.036-0.016,-0.011-0.002,-0.986 0.103,1.246-0.091,0.173 0.013,0.113 0.015,0.066 0.016,0.031 0.015,0.005 0.014,-0.651-0.006,0.070-0.042,1.246-0.190,0.012-0.064,-0.094-0.027,-0.151-0.002,-0.173 0.014,-0.504 0.087,-0.136 0.035,-0.283 0.056,-0.108 0.030,-0.099 0.028,0.165 0.010,-0.057 0.034,-0.029 0.028,-0.008 0.021,-0.062 0.016,0.090 0.010,0.287 0.009,-0.062 0.006,-0.114 0.002,-0.135 0.000,-0.904-0.011,1.062-0.028,0.164-0.059,-0.162-0.010,0.022-0.011,0.000-0.002,-0.016 0.004,0.377-0.016,-0.013 0.019,-0.020 0.021,-0.023 0.020,-0.067 0.017,-0.088 0.014,-0.069 0.011,0.049 0.008,0.077 0.005,0.089 0.004,0.007-0.018,-0.044-0.030,-0.072-0.035,-0.084-0.035,-0.202 0.008,0.046 0.000,0.045 0.005,-0.006 0.011,-0.021 0.013,-0.031 0.014,-0.035 0.014,0.136 0.010,0.070 0.012,0.089 0.010,0.002 0.008,-0.053 0.006,-0.084 0.004,-0.099 0.003,-0.162 0.001,0.000 0.001,0.195 0.001,0.005 0.000,0.000 0.000,-0.003-0.001,-0.351-0.001,0.151 0.000,0.833 0.000,0.145-0.001,0.044 0.000,-0.022 0.000,-0.275 0.000,0.001 0.000,0.012 0.000,0.019 0.000,0.022 0.000,0.190 0.000,0.013 0.000,-0.107 0.000,-0.176 0.000,-0.208 0.000,-0.212 0.000,-0.254 0.000,-0.137 0.000,-0.111 0.000,-0.031 0.000,-0.151 0.000,-0.136 0.000,-0.116 0.000,-0.093 0.000,-0.072 0.000,0.001 0.000,0.102 0.000,0.136 0.000,0.152 0.000,0.212 0.000,0.241 0.000,0.219 0.000,0.065 0.000,0.000 0.000,-0.043 0.000,-0.250 0.000,-0.031 0.000,-0.542 0.000,0.678 0.000,-0.096 0.000,-0.120 0.000,-0.128 0.000,-0.143 0.000,-0.079 0.000,-0.032 0.000,0.002 0.000,0.024 0.000,0.038 0.000,0.240 0.000,0.084 0.000,0.073 0.000,0.060 0.000,-0.058 0.000,0.048 0.000,0.046 0.000,-0.026 0.000,0.029 0.000,0.024 0.000,0.020 0.000,0.026 0.000,-0.079 0.000,-0.034 0.000,-0.176 0.000,-0.176 0.000,-0.160 0.000,-0.137 0.000,-0.110 0.000,-0.170 0.000,0.019 0.000,0.249 0.000,0.163 0.000,0.175 0.000,0.466 0.000,0.409 0.000,0.402 0.000,0.365 0.000,-0.149 0.000,0.177 0.000,0.395 0.000,-0.223 0.000,-0.333 0.000,-0.375 0.000,-0.325 0.000,-0.370 0.000,-0.316 0.000,-0.255 0.000,-0.196 0.000,-0.143 0.000,-0.098 0.000,-0.063 0.000,-0.035 0.000,-0.016 0.000,-0.002 0.000,0.006 0.000,0.010 0.000,0.012 0.000,0.012 0.000,0.011 0.000,0.016 0.000,0.015 0.000,0.014 0.000,0.011 0.000,0.009 0.000,0.007 0.000,0.005 0.000,0.003 0.000,0.002 0.000,0.001 0.000,0.000 0.000,-0.195 0.000,0.522 0.000,0.225 0.000,0.160 0.000,0.107 0.000,0.065 0.000,0.059-0.025,-0.032-0.038,-0.057-0.045,-0.069-0.045,-0.072-0.042,-0.068-0.037,0.135-0.031,0.024 0.019,-0.249 0.075,-0.009 0.023,-0.009 0.024,-0.009 0.023,0.214-0.011,0.038-0.004,0.041-0.013,0.040-0.018,0.025-0.006,-0.074 0.014,-0.130 0.022,-0.129 0.022,-0.127 0.022,-0.115 0.020,-0.097 0.016,-0.079 0.013,-0.060 0.010,-0.043 0.007,-0.030 0.005,-0.019 0.003,-0.010 0.002,-0.005 0.001,-0.174-0.004,0.433 0.004,0.120 0.000,0.046-0.001,-0.004-0.001,-0.395-0.002,2.829 0.000</inkml:trace>
</inkml:ink>
</file>

<file path=ppt/ink/ink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4-08T22:24:19"/>
    </inkml:context>
    <inkml:brush xml:id="br0">
      <inkml:brushProperty name="width" value="0.09701" units="cm"/>
      <inkml:brushProperty name="height" value="0.09701" units="cm"/>
      <inkml:brushProperty name="color" value="#c00000"/>
      <inkml:brushProperty name="ignorePressure" value="0"/>
    </inkml:brush>
  </inkml:definitions>
  <inkml:trace contextRef="#ctx0" brushRef="#br0">291.000 651.000,'0.009'0.000,"0.014"0.000,0.016 0.000,0.015 0.000,0.014 0.000,0.012 0.000,0.010 0.000,0.007 0.000,0.005 0.000,0.004 0.000,0.002 0.000,0.001 0.000,0.001 0.000,0.000 0.000,0.000 0.000,0.000 0.000,0.000 0.000,0.000 0.000,0.000 0.000,0.000 0.000,0.000 0.000,0.000 0.000,0.000 0.000,0.000 0.000,0.000 0.000,0.000 0.000,0.000 0.000,0.000 0.000,-0.058 0.000,0.865 0.000,0.564 0.000,0.636 0.000,0.257 0.000,0.148 0.000,-0.146 0.000,-0.243 0.000,-0.283 0.000,-1.498 0.000,0.690 0.000,-0.007 0.000,0.579 0.000,-0.014 0.000,-0.026 0.000,0.339 0.000,0.088 0.000,0.098 0.000,0.095 0.000,-0.312 0.000,0.125 0.000,0.156 0.000,-0.031 0.000,-0.079 0.000,-0.105 0.000,-0.377 0.000,-0.053 0.000,0.009 0.000,0.052 0.000,0.276 0.000,-0.046 0.000,-0.082 0.000,-0.085 0.000,-0.043 0.000,-0.029 0.000,-0.017 0.000,-0.008 0.000,0.249 0.000,-0.009 0.000,-0.015 0.000,-0.664-0.026,0.868-0.066,0.100-0.027,0.011-0.010,-0.048 0.002,-0.763 0.051,0.009 0.005,0.966-0.037,-0.151 0.021,-0.212 0.020,-0.233 0.018,-0.226 0.015,-0.203 0.012,-0.259 0.010,-0.032 0.005,-0.045 0.004,-0.052 0.003,0.048 0.002,0.036 0.001,0.084 0.001,0.022 0.000,0.013 0.000,0.006 0.000,-0.344-0.002,0.079 0.000,0.451 0.000,0.196 0.000,0.436 0.000,0.054 0.000,-0.025 0.000,-0.076 0.000,-0.498 0.000,0.009 0.000,0.013 0.000,0.016 0.000,0.356 0.000,-0.093 0.000,0.056 0.000,-0.129 0.000,-0.122 0.000,-0.109 0.000,-0.093 0.000,-0.269 0.000,0.008 0.000,0.285 0.000,-0.037 0.000,-0.056 0.000,-0.063 0.000,-0.062 0.000,-0.816 0.000,0.605 0.000,0.202 0.000,1.292 0.000,0.198 0.000,-0.004 0.000,-0.129 0.000,-0.194 0.000,-0.219 0.000,-1.162 0.000,1.767 0.000,0.164 0.000,-0.016 0.000,-0.765 0.000,-0.106 0.000,0.225 0.000,-0.285 0.000,-0.295 0.000,-0.280 0.000,-0.554 0.000,-0.046 0.000,0.181 0.000,0.018 0.000,0.182 0.000,0.021 0.000,0.013 0.000,0.007 0.000,-0.180 0.000,0.164 0.000,0.581 0.000,0.251 0.000,0.426 0.000,0.121 0.000,0.048 0.000,-0.002 0.000,-0.034 0.000,-0.467 0.000,0.060 0.000,0.274 0.000,-0.030 0.000,0.003 0.000,-0.180 0.000,-0.206 0.000,-0.209 0.000,-0.515 0.000,-0.047 0.000,0.016 0.000,0.062 0.000,0.523 0.000,0.025 0.000,-0.019 0.000,-0.046 0.000,-0.061 0.000,-1.249 0.000,1.689 0.000,0.508 0.000,0.450 0.000,0.194 0.000,0.074 0.000,0.142 0.000,-0.217 0.000,-0.281 0.000,-0.302 0.000,-0.027 0.000,-0.144 0.000,-0.208 0.000,-0.233 0.000,-0.233 0.000,-0.215 0.000,-0.188 0.000,-0.042 0.000,-0.135 0.000,-0.339 0.000,-0.054 0.000,-0.039 0.000,-0.027 0.000,0.096 0.000,0.037 0.000,0.051 0.000,0.057 0.000,-0.737 0.000,1.230 0.000,0.425 0.000,0.354 0.000,0.544 0.000,0.472 0.000,0.453 0.000,0.067 0.000,-0.073 0.000,-0.161 0.000,-0.988 0.000,-0.009 0.000,0.375 0.000,0.013 0.000,-0.010 0.000,-0.027 0.000,0.731 0.000,-0.245 0.000,-0.294 0.000,-0.302 0.000,-0.282 0.000,-0.680 0.000,-0.042 0.000,0.340 0.000,-0.148 0.000,-0.166 0.000,-0.165 0.000,-0.957 0.000,1.307 0.037,0.263 0.058,0.237 0.038,-0.002 0.010,-0.081-0.005,-0.123-0.014,-0.331-0.029,-0.048-0.016,-0.026-0.016,-1.450-0.049,2.368 0.034,0.478-0.014,0.311-0.011,-0.053-0.009,-0.031-0.006,-0.108-0.005,-0.151-0.003,-0.169-0.002,-0.307-0.001,-0.079 0.000,-0.049 0.000,-0.026 0.000,-0.068 0.000,-0.093 0.000,-0.104 0.001,-0.105 0.000,-0.150 0.001,0.231 0.000,-0.048 0.036,0.297 0.062,1.689 0.142,0.099 0.040,-0.125 0.003,-0.255-0.021,-0.317-0.034,-1.001-0.092,0.175-0.018,0.520-0.007,0.004-0.022,-0.077-0.020,1.011 0.016,-0.335 0.008,-0.376 0.019,-0.367 0.024,-0.527 0.026,-0.164 0.050,-0.412-0.008,-0.160-0.003,-0.149-0.014,-0.133-0.021,0.074-0.011,-0.076-0.030,-0.048-0.029,-0.088-0.028,0.065-0.019,0.091-0.016,0.228-0.012,0.091-0.011,0.073-0.008,0.056-0.005,0.041-0.003,-0.297 0.000,-0.017 0.000,-0.022 0.000,0.373-0.001,-0.203 0.001,-0.234 0.001,-0.232 0.001,-1.258 0.003,0.756-0.001,0.079 0.000,0.661 0.000,0.014 0.001,-0.054 0.000,-0.092 0.000,-0.109 0.000,-0.371 0.000,0.128 0.000,0.845 0.000,-0.019 0.000,-0.133 0.000,-0.337 0.000,0.032 0.000,0.089 0.000,-0.037 0.000,-0.056 0.000,-0.065 0.000,-0.507 0.000,0.184 0.000,0.491 0.000,0.269 0.000,1.210 0.000,0.047 0.000,-0.139 0.000,-0.248 0.000,-0.300 0.000,-1.052 0.000,0.557 0.000,0.043 0.000,0.023 0.000,0.008 0.000,0.455 0.000,-0.196 0.000,-0.247 0.000,-0.262 0.000,-0.252 0.000,-0.427 0.000,-0.028 0.000,0.132 0.000,-0.072 0.000,-0.079 0.000,-0.079 0.000,-0.074 0.000,-0.830 0.000,0.991 0.000,0.160 0.000,0.348 0.000,-0.033 0.000,-0.107 0.000,-0.144 0.000,-0.154 0.000,-0.148 0.000,-0.674 0.000,1.381 0.000,0.389 0.000,0.182 0.000,-0.431 0.000,0.039 0.000,0.476 0.000,-0.132 0.000,-0.186 0.000,-0.207 0.000,-0.696 0.000,-0.086 0.000,0.286 0.000,-0.009 0.000,0.122 0.000,-0.072 0.000,-0.085 0.000,-0.087 0.000,-1.084 0.000,1.372 0.000,0.026 0.000,-0.163 0.000,-0.117 0.000,-0.136 0.000,-0.138 0.000,-0.127 0.000,0.031 0.000,0.095 0.000,0.042 0.000,0.004 0.000,0.248 0.000,-0.043 0.000,-0.059 0.000,-0.063 0.000,-0.442 0.000,0.052 0.000,-0.064 0.000,0.078 0.000,0.761 0.000,0.068 0.000,-0.008 0.000,-0.056 0.000,-0.201 0.000,-0.021 0.000,0.182 0.000,0.046 0.000,-0.664 0.000,-0.005 0.000,0.702 0.000,-0.093 0.000,-0.126 0.000,-0.136 0.000,-0.799 0.000,0.960 0.000,0.113 0.000,0.194 0.000,-0.049 0.000,-0.096 0.000,-0.115 0.000,-1.247 0.000,1.656 0.000,0.325 0.000,-0.451 0.000,0.014 0.000,-0.021 0.000,-0.044 0.000,0.330 0.000,0.050 0.000,0.066 0.000,0.071 0.000,0.069 0.000,0.234 0.000,0.055 0.000,0.036 0.000,-0.289 0.000,-0.198 0.000,-0.233 0.000,-0.237 0.000,-0.746 0.000,-0.033 0.000,0.316 0.000,0.038 0.000,0.037 0.000,0.035 0.000,0.367 0.000,-0.022 0.000,-0.051 0.000,-0.066 0.000,-0.071 0.000,-0.160 0.000,0.033 0.000,0.076 0.000,-0.032 0.000,-0.050 0.000,-0.058 0.000,0.077 0.000,0.048 0.000,-0.292-0.024,-0.009-0.039,0.249-0.055,-0.073-0.016,-0.089-0.001,-0.093 0.010,-0.916 0.101,0.910-0.102,0.125-0.034,0.225-0.034,0.018 0.004,-0.026 0.017,-0.053 0.029,0.029 0.024,0.043 0.024,0.048 0.022,0.049 0.020,0.106 0.016,0.023 0.015,0.010 0.011,0.014-0.012,-0.126-0.025,-0.150-0.032,-0.152-0.033,-0.440 0.034,0.059-0.001,0.637-0.042,-0.007 0.015,-0.070 0.019,-0.102 0.019,-0.112 0.018,-0.108 0.016,-0.938 0.032,1.899-0.016,0.514 0.009,0.262 0.007,-0.540 0.004,0.258 0.002,1.028 0.002,-0.069 0.001,-0.233 0.001,-0.316 0.000,-0.433-0.001,0.174 0.000,0.378-0.019,-0.060-0.029,-0.138-0.034,-0.178-0.034,-0.550 0.014,0.112-0.002,0.523-0.068,0.252-0.087,-0.171-0.006,0.175-0.012,1.259-0.088,-0.070 0.036,-0.208 0.050,-0.274 0.054,-0.291 0.052,-1.359 0.079,-0.073 0.018,0.925 0.000,-0.166 0.028,-0.174 0.021,-0.165 0.015,-1.530 0.007,1.853 0.005,0.234 0.005,-0.092-0.008,-0.141-0.015,-0.221-0.019,-0.257-0.020,-0.263-0.019,-0.249-0.017,-0.222-0.015,1.497-0.097,0.783-0.037,0.377-0.003,-0.959 0.070,0.114 0.015,1.016-0.010,0.048 0.030,-0.022 0.029,-0.066 0.027,-0.089 0.023,-1.271 0.026,0.130 0.008,1.518 0.004,-0.070 0.010,-0.203 0.007,-0.273 0.005,-1.254 0.000,0.128 0.001,0.652 0.001,0.216 0.000,1.029 0.001,-0.234-0.001,-0.398-0.001,-0.474-0.001,-0.488-0.001,-0.461-0.001,-0.719-0.019,0.177-0.031,1.860-0.081,0.339-0.021,-0.302 0.014,0.034 0.010,-0.017 0.016,-0.048 0.018,-0.258 0.018,-0.374 0.017,-0.420 0.015,-0.419 0.013,-0.387 0.010,-0.338 0.008,-0.282 0.006,-0.225 0.004,-1.197 0.000,1.241 0.002,0.309 0.001,0.476 0.001,0.257 0.000,0.199 0.000,0.891 0.000,0.212-0.001,0.140-0.001,0.084-0.001,-1.004-0.001,-0.021 0.000,1.014 0.000,0.020 0.000,0.002 0.000,-0.010 0.000,-0.556 0.000,-0.123 0.000,-0.131 0.000,-0.129 0.000,-0.119 0.000,-0.104 0.000,0.570 0.000,0.111 0.000,0.144 0.000,0.150 0.000,-0.793 0.000,0.058 0.000,0.065 0.000,-0.155 0.000,0.134 0.000,0.644 0.000,-0.119 0.000,-0.212 0.000,-0.260 0.000,-1.318 0.000,-0.080 0.000,0.815 0.000,-0.134 0.000,-0.185 0.000,-0.208 0.000,-0.136 0.000,-0.296 0.000,-0.286 0.000,-0.260 0.000,-0.225 0.000,-0.308 0.000,0.017 0.000,0.307 0.000,0.056 0.000,0.050 0.000,0.042 0.000,-0.027 0.000,0.245 0.000,0.040 0.000,0.233 0.000,0.851 0.000,0.207 0.000,0.107 0.000,0.034 0.000,-0.017 0.000,0.061 0.000,-0.294 0.000,-0.230 0.000,-0.418 0.000,-0.392 0.000,-0.379 0.000,-0.223 0.000,-0.168 0.000,-0.121 0.000,-0.082 0.000,0.000 0.000,0.139 0.000,0.185 0.000,0.206 0.000,0.133 0.000,0.075 0.000,0.032 0.000,0.001 0.000,-0.276 0.000,0.051 0.000,0.205 0.000,0.016 0.000,0.348 0.000,-0.138 0.000,-0.178 0.000,-0.189 0.000,-0.181 0.000,-0.817 0.000,0.777 0.000,-0.024 0.000,-0.010 0.000,-0.043 0.000,-0.013 0.000,-0.011 0.000,-0.010 0.000,-0.008 0.000,-0.006 0.000,-0.195 0.000,0.142 0.000,0.644 0.000,0.238 0.000,0.044 0.015,-0.083 0.023,-0.159 0.027,-0.195 0.027,-0.204 0.025,1.322 0.000</inkml:trace>
</inkml:ink>
</file>

<file path=ppt/ink/ink2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4-12T17:13:20"/>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1593.000 1162.000,'0.019'0.000,"0.028"0.000,0.032 0.000,0.031 0.000,0.028 0.000,0.024 0.000,0.019 0.000,0.015 0.000,0.010 0.000,0.007 0.000,0.005 0.000,0.002 0.000,0.001 0.000,0.000 0.000,0.020 0.000,0.036 0.000,0.041 0.000,0.041 0.000,0.037 0.000,0.031 0.000,0.364 0.000,0.302 0.000,0.031 0.000,0.152 0.000,0.126 0.000,0.452 0.000,0.088 0.000,0.039 0.000,0.006 0.000,-0.049 0.000,0.172 0.000,0.075 0.000,0.462-0.020,-0.114-0.031,-0.175-0.036,-0.199-0.035,-0.413 0.000,-0.266 0.002,-0.264 0.010,-0.244 0.014,-0.215 0.016,-0.181 0.016,-0.075 0.012,-0.057 0.015,-0.011 0.013,0.019 0.010,-0.059 0.008,0.079 0.003,0.097 0.003,0.033 0.002,0.129 0.001,0.504 0.002,0.081 0.001,0.004 0.000,0.196 0.000,0.082 0.000,-0.674-0.002,0.096 0.000,0.627 0.000,0.160 0.000,0.121 0.000,0.088 0.000,0.328 0.000,-0.153 0.000,-0.956 0.000,-0.082 0.000,0.730 0.000,-0.218 0.000,-0.346 0.000,-0.185 0.000,-0.165 0.000,-0.140 0.000,-0.286 0.000,-0.012 0.000,0.008 0.000,0.023 0.000,0.183 0.000,-0.029 0.000,-0.052 0.000,-0.063 0.000,-0.068 0.000,0.138 0.000,0.046 0.000,0.077 0.000,0.007 0.000,-0.007 0.000,0.021 0.000,0.056 0.000,0.065 0.000,0.066 0.000,-0.110 0.000,0.087 0.000,0.098 0.000,-0.094 0.000,0.157 0.000,0.916 0.056,0.163 0.086,0.054 0.097,-0.081 0.037,-0.124 0.001,-0.153-0.022,-0.158-0.035,-0.149-0.039,-0.131-0.039,-0.108-0.036,-0.115-0.031,-0.128-0.026,-0.117-0.020,-0.397-0.016,-0.041-0.005,0.177-0.005,-0.062-0.006,-0.053-0.003,-0.044-0.002,0.020-0.001,0.018 0.000,0.032 0.001,0.039 0.001,0.039 0.001,0.037 0.001,0.032 0.001,0.027 0.001,0.021 0.001,-0.369 0.001,-0.004 0.000,0.255 0.019,0.061 0.030,0.072 0.037,0.168 0.033,0.070 0.008,0.055-0.003,0.042-0.010,-0.180-0.028,0.006-0.011,0.003-0.011,0.283 0.000,-0.091-0.017,-0.116-0.014,-0.121-0.011,-0.800-0.017,0.927 0.007,0.037-0.006,-0.156-0.004,-0.092-0.002,-0.111-0.001,-0.115 0.000,-0.109 0.000,-0.459 0.003,0.279-0.002,0.001 0.000,0.182-0.001,-0.047 0.001,-0.061 0.001,-0.064 0.000,-0.061 0.000,-0.054 0.000,-0.046 0.000,0.127 0.000,0.143 0.000,0.126 0.000,-0.045 0.000,0.154 0.000,0.550 0.000,0.101 0.000,0.010 0.000,-0.313 0.000,-0.042 0.000,-0.048 0.000,-0.271 0.000,-0.008 0.000,0.487-0.037,-0.014-0.058,-0.007-0.038,-0.098-0.010,-0.109 0.005,-0.107 0.014,-0.229 0.034,-0.069 0.014,-0.061 0.014,0.004 0.008,-0.069 0.015,-0.059 0.012,-0.048 0.010,-0.077 0.009,0.064 0.003,0.090 0.002,0.106 0.002,0.406 0.003,0.035 0.002,-0.040 0.001,-0.083 0.000,-0.104 0.000,-0.209-0.002,0.060 0.000,0.352 0.000,0.042-0.001,0.003-0.001,-0.260-0.001,0.074 0.000,0.538 0.000,0.015 0.000,-0.049 0.000,0.026 0.000,0.006 0.000,-0.146 0.000,-0.130 0.000,-0.147 0.000,-0.146 0.000,-0.257 0.000,-0.061 0.000,-0.049 0.000,-0.030 0.000,-0.016 0.000,0.108 0.000,0.011 0.000,0.016 0.000,0.019 0.000,0.019 0.000,-0.094 0.000,0.047 0.000,0.291 0.000,0.086 0.000,-0.144 0.000,-0.004 0.000,-0.016 0.000,-0.022 0.000,0.008 0.000,-0.012 0.000,-0.009 0.000,0.048 0.000,-0.042 0.000,-0.048 0.000,-0.048 0.000,-0.044 0.000,-0.221 0.000,0.021 0.000,0.206 0.000,0.072 0.000,0.071 0.000,0.066 0.000,-0.555 0.000,1.034 0.017,0.146 0.026,0.021 0.031,-0.062 0.032,-1.053-0.083,1.035 0.105,-0.134-0.001,-0.162-0.010,-0.168-0.015,-0.159-0.017,-0.142-0.017,-0.121-0.016,-0.058-0.012,-0.054-0.013,-0.025-0.010,-0.006-0.008,0.006-0.005,-0.002-0.003,0.028-0.002,0.031-0.001,0.031 0.000,-0.049 0.001,0.035 0.000,0.039 0.000,0.161 0.000,-0.003 0.001,-0.027 0.001,-0.040 0.000,-0.085 0.000,-0.025 0.000,-0.020 0.000,-0.132 0.000,0.006 0.000,0.202 0.000,-0.014 0.000,-0.028 0.000,-0.034 0.000,-0.035 0.000,0.044 0.000,0.126 0.000,0.016 0.000,0.043 0.000,0.108 0.000,-0.024 0.000,-0.047 0.000,-0.057 0.000,-0.087 0.000,-0.062 0.000,-0.058 0.000,-0.051 0.000,-0.043 0.000,-0.034 0.000,-0.026 0.000,-0.014 0.000,-0.004 0.000,0.002 0.000,0.006 0.000,0.008 0.000,0.008 0.000,0.008 0.000,0.008 0.000,0.007 0.000,0.004 0.000,0.011 0.000,0.012 0.000,0.011 0.000,0.010 0.000,0.009 0.000,0.007 0.000,0.021 0.000,0.014 0.000,0.014 0.000,0.013 0.000,0.011 0.000,0.010 0.000,0.008 0.000,0.006 0.000,0.014 0.000,0.017 0.000,-0.060 0.000,-0.005 0.000,-0.008 0.000,-0.009 0.000,0.069 0.000,-0.034 0.000,-0.037 0.000,-0.036 0.000,-0.031 0.000,-0.026 0.000,0.079 0.000,0.170 0.000,0.203 0.000,0.209 0.000,-0.015 0.000,0.192 0.000,0.006 0.000,0.137 0.000,0.711 0.000,0.057 0.000,0.088 0.000,-0.227 0.000,-0.278 0.000,-0.284 0.000,-0.823 0.000,0.637-0.037,-0.029-0.058,-0.080-0.030,-0.107-0.010,-0.116 0.003,-0.113 0.012,-0.103 0.016,-0.089 0.018,-0.074 0.018,-0.058 0.016,-0.044 0.014,-0.049 0.014,0.009 0.007,0.021 0.006,0.027 0.005,0.008-0.015,0.086-0.029,0.263-0.058,0.052-0.018,0.006-0.003,-0.025 0.007,-0.043 0.013,-0.052 0.016,-0.054 0.017,-0.401 0.057,0.594-0.086,0.144-0.019,0.078-0.007,-0.073 0.017,0.038 0.005,0.315-0.034,-0.047 0.000,-0.085-0.002,-0.105-0.003,-0.111-0.003,-0.108-0.003,-0.151 0.027,-0.011 0.010,0.167-0.009,0.028 0.022,0.076 0.019,0.033 0.021,0.028 0.018,0.023 0.015,-0.554 0.008,0.961-0.084,0.313-0.026,0.085 0.000,0.094 0.005,0.038 0.011,-0.001 0.015,-0.655 0.043,0.093 0.007,1.213-0.015,0.242 0.016,0.307 0.012,-0.169 0.013,-0.274 0.010,-0.312 0.007,-1.917 0.004,1.626 0.001,-0.113 0.002,-0.364 0.001,-0.104 0.000,-0.098 0.000,0.141 0.001,-0.154 0.000,-0.145-0.001,-0.127-0.001,0.103-0.001,0.264 0.000,0.231 0.000,0.567 0.000,0.253 0.000,0.199 0.000,0.149 0.000,0.108 0.010,-0.170 0.016,-0.240 0.018,-0.265 0.018,-0.259 0.016,-0.234 0.014,-0.199 0.011,-0.161 0.009,-1.143-0.090,1.506 0.080,0.195-0.010,0.071-0.013,-0.014-0.014,-0.416-0.021,0.012-0.008,0.536-0.002,-0.077-0.011,-0.111-0.008,-0.010-0.006,-0.041-0.005,-0.562-0.002,-0.018-0.001,-0.174 0.000,0.008 0.000,0.700-0.002,-0.045 0.000,-0.080 0.000,-0.094 0.000,-0.028 0.001,0.015 0.000,-0.192 0.001,-0.061 0.000,-0.069 0.000,-0.069 0.000,-0.491 0.000,0.059 0.000,0.416 0.000,0.133 0.000,0.564 0.000,0.005 0.000,-0.075 0.000,-0.118 0.000,-0.611 0.000,0.013 0.000,0.022 0.000,0.028 0.000,0.546 0.000,-0.039 0.000,-0.078 0.000,0.016 0.000,-0.054 0.000,-0.042 0.000,-0.031 0.000,-0.199 0.000,0.139 0.000,0.180 0.000,0.278 0.030,0.209 0.048,0.583 0.054,0.055 0.013,-0.031-0.004,-0.708-0.043,0.006-0.010,0.371 0.001,-0.093-0.017,-0.123-0.016,-0.135-0.014,-0.133-0.012,-0.402-0.012,-0.059-0.006,0.103-0.004,-0.089-0.004,0.241-0.004,-0.073-0.003,-0.234-0.001,-0.084 0.000,-0.079 0.000,-0.069 0.000,0.090 0.000,0.184 0.001,-0.500 0.001,0.119 0.000,1.130 0.000,0.142 0.001,0.020 0.000,-0.058 0.000,0.239 0.000,0.220 0.000,-0.176 0.000,-0.096 0.000,-0.160 0.000,0.084 0.000,-0.395 0.000,-0.397 0.000,-0.363 0.000,-0.287 0.000,-0.216 0.000,-0.178 0.000,-0.058 0.000,-0.021 0.000,0.005 0.000,-0.002 0.000,0.109 0.000,0.133 0.000,0.172 0.000,0.131 0.000,0.115 0.000,0.098 0.000,0.159 0.000,0.063 0.000,0.042 0.000,0.026 0.000,-0.047 0.000,-0.046 0.000,-0.060 0.000,-0.249 0.000,-0.042 0.000,0.165 0.000,-0.153 0.000,-0.166 0.000,-0.162 0.000,-0.148 0.000,0.042 0.000,0.160 0.000,0.224 0.000,0.248 0.000,0.073 0.018,0.297 0.030,0.313 0.036,-0.155-0.003,0.268 0.007,1.345 0.042,0.209-0.007,0.291-0.004,-0.310-0.021,-0.424-0.021,-0.455-0.020,-1.017-0.025,-0.252-0.008,-0.235-0.007,-0.066-0.005,-0.263-0.006,-0.219-0.005,-0.176-0.003,-0.128-0.002,-0.104-0.001,-0.072 0.000,-0.046 0.000,-0.026 0.000,-0.011 0.000,-0.001 0.000,0.006 0.001,0.041 0.001,0.083 0.000,0.154 0.000,0.119 0.000,0.109 0.000,-0.074 0.000,0.062 0.000,0.192 0.000,0.064 0.000,0.048 0.000,-0.128 0.000,-0.001 0.000,-0.009 0.000,-0.101 0.000,0.011 0.000,0.210 0.000,-0.027 0.000,-0.043 0.000,-0.051 0.000,-0.197 0.018,0.002 0.031,0.205 0.049,0.027 0.018,0.137 0.025,-0.029-0.007,-0.048-0.015,-0.055-0.019,-0.056-0.020,-0.652-0.066,0.656 0.039,0.042-0.013,0.016-0.011,0.254-0.008,0.202-0.009,0.221-0.007,0.215-0.005,-0.118-0.002,0.032-0.001,-0.001-0.001,-0.617 0.001,-0.016 0.000,0.677-0.002,-0.160 0.000,-0.193 0.001,-0.198 0.001,-0.185 0.001,-0.296 0.014,-0.104 0.022,-0.090 0.027,-0.075 0.029,0.021 0.052,-0.079 0.003,-0.058-0.011,-0.039-0.019,-0.028-0.030,0.025-0.017,0.038-0.016,0.044-0.014,0.044-0.012,0.042-0.009,0.037-0.007,-0.072-0.005,0.004-0.003,0.000-0.002,0.127-0.003,-0.019-0.001,-0.026 0.000,-0.081 0.001,-0.029 0.000,-0.027 0.001,-0.024 0.000,-0.251 0.002,0.266-0.001,0.026 0.000,0.016 0.000,0.043 0.000,-0.021 0.000,-0.031 0.000,-0.036 0.000,-0.037 0.000,-0.034 0.000,-0.031 0.000,-0.004 0.000,-0.032 0.000,-0.026 0.000,-0.021 0.000,-0.015 0.000,-0.011 0.000,-0.007 0.000,-0.004 0.000,-0.002 0.000,0.000 0.000,0.000 0.000,0.001 0.000,0.001 0.000,0.001 0.000,0.001 0.000,0.001 0.000,0.001 0.000,0.000 0.000,0.000 0.000,0.000 0.000,0.000 0.000,0.000 0.000,0.000 0.000,0.000 0.000,0.000 0.000,0.000 0.000,1.279 0.000</inkml:trace>
</inkml:ink>
</file>

<file path=ppt/ink/ink2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4-12T17:13:20"/>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2265.000 1110.000,'0.000'0.011,"0.000"0.017,0.000 0.019,0.000 0.019,0.000 0.017,0.000 0.014,0.000 0.012,0.000 0.009,0.000 0.006,0.000 0.005,0.000 0.003,0.000 0.002,0.000 0.001,0.000 0.000,0.000 0.000,0.000 0.000,0.000-0.001,0.000 0.000,0.000-0.001,0.000 0.000,0.000 0.000,0.000 0.000,0.000 0.000,0.000 0.001,0.000 0.009,0.000 0.010,0.000 0.010,0.000 0.010,0.000 0.008,0.000 0.007,0.000 0.005,0.000 0.004,0.000 0.003,0.000 0.004,0.000 0.034,0.000 0.040,0.000 0.041,0.000 0.023,0.000 0.000,0.000-0.012,0.000-0.019,0.000-0.022,0.000-0.023,0.000 0.023,0.000 0.037,0.000 0.049,0.000 0.022,0.000 0.004,0.000-0.009,0.000-0.016,0.000-0.094,0.000 0.039,0.000 0.092,0.000 0.038,0.000 0.173,0.000-0.023,0.000-0.051,0.000-0.063,0.000-0.066,0.000-0.062,0.004-0.051,0.006-0.058,0.007-0.049,0.007-0.039,0.006-0.029,0.005-0.021,0.004-0.014,0.003-0.009,0.002-0.005,0.001-0.002,0.001 0.000,0.000 0.001,0.000 0.002,0.000 0.002,0.000 0.002,0.000 0.002,0.000 0.001,0.000 0.001,0.000 0.001,0.000 0.001,0.000 0.000,0.040 0.014,0.061 0.021,0.068 0.023,0.066 0.023,0.033-0.007,0.027-0.015,0.016-0.022,0.034-0.022,0.023-0.026,-0.170-0.045,0.035-0.006,0.348 0.052,0.056 0.052,-0.036 0.026,-0.097 0.006,-0.123-0.006,-0.126-0.013,-0.117-0.016,-0.101-0.016,-0.082-0.015,-0.063-0.013,-0.047-0.010,-0.032-0.008,-0.021-0.006,-0.012-0.004,-0.005-0.003,-0.001-0.001,0.002-0.001,0.003 0.000,0.004 0.000,0.004 0.000,0.003 0.000,0.003 0.000,0.002 0.000,0.002 0.000,0.001 0.000,0.001 0.000,0.001 0.000,0.000 0.000,0.000 0.000,0.000 0.000,0.000 0.000,0.000 0.000,0.000 0.000,0.000 0.000,0.000 0.000,0.025-0.006,-0.055 0.028,-0.277 0.091,-0.153 0.011,-0.083 0.013,-0.033 0.012,0.000 0.011,0.020 0.009,0.089-0.033,0.025-0.022,0.066-0.017,0.042 0.001,0.043 0.007,0.041 0.010,0.013 0.012,0.055-0.019,0.051-0.026,0.044-0.028,0.036-0.026,0.029-0.024,0.021-0.020,0.015-0.016,-0.029-0.012,-0.044-0.010,-0.053-0.007,-0.053-0.004,0.006-0.001,-0.010-0.001,-0.002 0.000,0.004 0.000,-0.021 0.001,-0.071 0.001,-0.085 0.001,0.090 0.019,-0.028 0.031,-0.126 0.042,-0.021 0.017,-0.011 0.006,-0.003-0.002,-0.100 0.047,0.016 0.042,0.066 0.006,0.062-0.007,0.068-0.018,0.068-0.025,0.062-0.027,0.055-0.027,0.046-0.024,1.686 0.000</inkml:trace>
</inkml:ink>
</file>

<file path=ppt/ink/ink2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4-12T17:13:20"/>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2273.000 1118.000,'0.013'0.000,"0.020"0.000,0.022 0.000,0.022 0.000,0.021 0.000,0.018 0.000,0.014 0.000,0.011 0.000,0.008 0.000,0.006 0.000,0.004 0.000,0.002 0.000,0.001 0.000,0.000 0.000,0.000 0.000,-0.001 0.000,0.000 0.000,-0.001 0.000,-0.001 0.000,0.012 0.010,0.026 0.015,0.030 0.017,0.030 0.017,0.028 0.016,0.025 0.014,0.020 0.012,0.016 0.009,-0.023-0.012,0.006-0.008,0.004-0.011,-0.014-0.020,0.056-0.009,0.176 0.000,0.012-0.014,-0.018-0.011,-0.035-0.009,-0.213-0.009,0.023-0.002,2.656 0.000</inkml:trace>
</inkml:ink>
</file>

<file path=ppt/ink/ink2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4-12T17:13:20"/>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2299.000 1157.000,'0.016'-0.004,"0.024"-0.006,0.027-0.007,0.026-0.007,0.024-0.006,0.020-0.005,0.016-0.004,0.012-0.003,0.009-0.002,0.006-0.001,0.004-0.001,0.002-0.001,0.001 0.000,0.000 0.000,0.000 0.000,-0.001 0.000,-0.001 0.000,-0.001 0.000,-0.001 0.000,0.000 0.000,0.000 0.000,0.000 0.000,0.003 0.010,0.057 0.004,0.068 0.005,0.073 0.005,0.056-0.025,0.042-0.044,0.059-0.024,0.067-0.010,0.194-0.026,0.009 0.015,-0.022 0.021,-0.039 0.023,-0.600 0.077,1.159-0.096,0.361-0.048,-0.197 0.019,0.044 0.002,-0.001 0.010,-0.031 0.014,-0.359 0.000,-0.027-0.052,0.125-0.043,-0.032 0.020,0.198-0.011,-0.141 0.038,-0.157 0.036,-0.104 0.030,-0.138 0.030,-0.114 0.024,-0.090 0.019,-0.200 0.014,-0.039 0.006,-0.031 0.005,0.089 0.005,-0.014 0.003,-0.005 0.001,0.002 0.000,-0.353-0.008,0.448 0.005,0.159-0.001,0.143-0.001,0.176-0.001,0.084-0.001,0.053-0.001,0.029-0.001,-0.003-0.014,-0.025-0.022,-0.039-0.027,-0.047-0.029,0.412-0.047,-0.011-0.003,-0.102 0.010,-0.529 0.052,-0.056 0.008,0.158-0.008,-0.108 0.015,-0.104 0.014,-0.135 0.015,-0.053 0.009,-0.039 0.008,-0.027 0.006,0.059 0.005,-0.018 0.005,-0.013 0.003,-0.009 0.002,-0.032 0.000,0.120 0.000,0.129 0.000,0.129 0.000,0.291 0.000,0.177 0.000,0.152 0.000,-0.012 0.000,-0.071-0.001,-0.105 0.000,-0.365-0.001,-0.001 0.000,0.003 0.000,0.005 0.000,0.519 0.000,-0.064 0.000,-0.094 0.000,-0.104 0.000,-0.134 0.000,-0.140 0.000,-0.131 0.000,-0.115 0.000,-0.094 0.000,-0.073 0.000,-0.054 0.000,-0.038 0.000,0.158 0.000,0.212 0.000,0.110 0.000,0.216 0.000,0.505 0.000,0.105 0.000,0.016 0.000,-0.042 0.000,0.051 0.000,0.204 0.000,0.144 0.000,0.555 0.022,-0.213 0.034,-0.322 0.038,-0.358 0.037,-0.428-0.003,-0.232-0.004,-0.191-0.011,-0.150-0.016,-0.101-0.015,-0.100-0.018,-0.073-0.016,-0.050-0.014,-0.032-0.011,-0.300-0.018,0.288 0.006,0.114-0.003,0.619-0.003,0.289-0.004,-0.028 0.016,0.018 0.028,-0.035 0.033,-0.066 0.034,-0.413-0.026,-0.018 0.002,0.402 0.037,0.007-0.012,0.007-0.016,0.006-0.017,0.005-0.017,0.005-0.015,0.004-0.013,-0.155-0.014,0.228-0.005,0.782-0.004,0.065-0.006,-0.202-0.004,-0.185-0.002,-0.222-0.001,-0.227 0.000,-0.183 0.000,-0.052 0.000,0.083 0.000,-0.014 0.001,-0.004 0.001,0.002 0.001,-0.005 0.048,0.267 0.032,0.216 0.019,0.363 0.023,0.042 0.000,-0.036-0.007,-0.086-0.011,-0.239-0.018,-0.155-0.013,-0.164-0.013,-0.162-0.012,0.168-0.007,-0.087-0.012,-0.104-0.010,-0.423-0.009,-0.054-0.003,0.287-0.003,-0.092-0.004,-0.079-0.002,-0.012-0.001,0.112 0.000,-0.315-0.011,0.102-0.023,0.649-0.066,0.117-0.021,0.043-0.005,-0.008 0.005,-0.558 0.051,0.035 0.006,0.754-0.029,-0.010 0.018,-0.062 0.018,-0.092 0.016,-0.207 0.015,-0.143 0.010,-0.145 0.008,-0.136 0.006,-0.287 0.005,0.007 0.002,0.256 0.002,0.071 0.002,0.134 0.001,-0.036 0.000,-0.069 0.000,-0.085 0.000,-0.769-0.003,1.298 0.003,0.328-0.001,-0.039-0.001,0.048-0.001,-0.006 0.000,0.101 0.000,0.011 0.000,0.012 0.000,0.011 0.000,-0.525 0.000,-0.077 0.000,-0.088 0.000,-0.075 0.000,-0.063 0.000,0.098 0.000,-0.097 0.000,-0.095 0.000,0.095 0.000,-0.067 0.000,-0.317 0.000,-0.006 0.000,0.133 0.015,0.063 0.024,0.076 0.029,0.080 0.030,-0.215-0.013,0.026 0.004,0.437 0.037,0.004-0.010,0.107-0.006,-0.058-0.021,-0.277-0.027,-0.098-0.014,-0.100-0.012,-0.094-0.010,-0.327-0.012,-0.003-0.003,0.211-0.002,0.068-0.004,0.196-0.003,0.001-0.003,-0.031-0.002,-0.050-0.001,-0.160 0.000,-0.001 0.000,0.012 0.000,-0.189 0.001,-0.003 0.000,0.406 0.043,-0.120 0.068,-0.143 0.016,-0.039 0.007,-0.018-0.005,-0.004-0.013,-0.112-0.034,0.033-0.011,0.045-0.011,0.276 0.000,0.064-0.016,0.044-0.014,0.029-0.011,-0.043-0.008,-0.116-0.006,-0.140-0.004,-0.142-0.002,-0.132-0.001,-0.114 0.000,-0.094 0.000,-0.073 0.000,-0.054 0.001,-0.038 0.001,-0.025 0.001,-0.015 0.001,-0.008 0.000,-0.002 0.000,0.001 0.000,0.003 0.000,0.004 0.000,0.004 0.000,0.004 0.000,0.004 0.000,0.004 0.000,0.003 0.000,0.002 0.000,0.002 0.000,0.001 0.000,0.001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0.000,0.008 0.000,0.016 0.000,0.018 0.000,0.018 0.000,0.017 0.000,0.014 0.000,0.012 0.000,0.010 0.000,0.007 0.000,0.005 0.000,0.003 0.000,0.004 0.000,0.003 0.000,0.003 0.000,0.002 0.000,0.002 0.000,0.001 0.000,0.001 0.000,0.001 0.000,0.000 0.000,0.000 0.000,0.544 0.000</inkml:trace>
</inkml:ink>
</file>

<file path=ppt/ink/ink2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4-12T17:13:20"/>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1598.000 1218.000,'0.017'0.000,"0.026"0.000,0.030 0.000,0.030 0.000,0.027 0.000,0.023 0.000,0.019 0.000,0.015 0.000,0.011 0.000,0.008 0.000,0.005 0.000,0.003 0.000,0.001 0.000,0.000 0.000,0.000 0.000,-0.001 0.000,-0.001 0.000,-0.001 0.000,-0.001 0.000,0.180 0.000,0.272 0.000,0.307 0.000,0.014 0.000,0.143 0.000,0.119 0.000,0.095 0.000,-0.182 0.000,0.172 0.000,0.484 0.000,0.312 0.000,0.655 0.000,0.016 0.000,-0.126 0.000,-0.209 0.000,-0.250 0.000,-1.755 0.000,1.666 0.000,0.031 0.000,0.115 0.000,-0.125 0.000,-0.161 0.000,-0.173 0.000,-0.169 0.000,-0.155 0.000,-0.135 0.000,-1.048 0.000,1.671 0.000,0.522 0.000,0.405 0.000,1.031 0.000,0.183 0.000,0.023 0.000,-0.078 0.000,-0.912 0.000,-0.258 0.000,-0.282 0.000,-0.005 0.000,-0.408 0.000,-0.379 0.000,-0.332 0.000,-0.278 0.000,-0.271 0.000,-0.018 0.000,0.263 0.000,-0.070 0.000,-0.081 0.000,-0.311 0.000,-0.048 0.000,0.301 0.000,0.249 0.000,0.305 0.000,0.318 0.000,0.304 0.000,-0.218 0.000,0.248 0.000,0.881 0.000,0.211 0.000,0.377 0.000,-0.117 0.000,-0.207 0.000,-0.243 0.000,-1.032 0.000,-0.202 0.000,-0.199 0.000,0.050 0.000,-0.234 0.000,-0.201 0.000,-0.167 0.000,-0.608 0.000,1.018 0.000,0.083 0.000,0.002 0.000,-0.048 0.000,-0.075 0.000,-0.086 0.000,-1.103 0.000,2.124 0.000,0.620 0.000,-0.085 0.000,0.008 0.000,-0.109 0.000,-0.176 0.000,-0.205 0.000,-1.964 0.000,1.632 0.000,0.149 0.000,0.714 0.000,0.020 0.000,-0.061 0.000,0.230 0.045,-0.078 0.068,-0.078 0.075,-0.071 0.073,-0.650-0.042,0.022-0.003,0.053-0.014,-0.357-0.052,0.165-0.016,1.413 0.029,0.189-0.036,0.072-0.032,-0.008-0.028,-0.057-0.023,-0.981-0.021,-0.113-0.009,0.268-0.007,-0.352-0.007,-0.381-0.005,-0.374-0.003,-0.344-0.001,-0.152 0.027,-0.228 0.043,-0.152 0.049,-0.360-0.029,0.015 0.004,0.364 0.045,-0.010-0.011,-0.034-0.017,-0.319-0.043,0.039-0.008,0.023-0.008,0.010-0.008,0.344 0.002,-0.092-0.013,-0.123-0.010,-0.132-0.007,-0.127-0.005,-0.113-0.003,-0.081 0.000,0.172-0.001,0.809-0.002,0.397 0.000,0.037 0.001,0.122 0.000,0.066 0.001,0.024 0.000,0.130 0.000,-0.145 0.000,-0.463 0.000,-0.137 0.000,-0.129 0.000,-0.115 0.000,-0.099 0.000,-0.823-0.003,0.966-0.065,0.152-0.033,-0.015-0.009,0.010-0.004,-0.025 0.003,-0.047 0.008,0.214-0.003,0.013 0.018,0.027 0.018,0.033 0.017,-0.100 0.016,-0.005 0.011,-0.011 0.009,-0.345 0.009,0.044 0.003,0.547 0.003,-0.014 0.004,-0.059 0.002,0.106 0.002,-0.054 0.001,-0.773-0.003,0.005 0.000,0.575 0.001,0.034 0.000,0.022-0.001,0.012 0.000,-0.011-0.001,0.019 0.000,0.020 0.000,-0.059 0.000,0.082 0.000,0.097 0.000,0.441 0.000,0.000 0.000,-0.052 0.000,-0.079 0.000,-0.200 0.000,-0.196 0.000,-0.204 0.000,-0.193 0.000,-0.171 0.000,-0.144 0.000,-0.116 0.000,-0.110 0.000,0.041 0.000,0.195 0.000,0.047 0.000,0.033 0.000,0.013 0.000,0.103 0.000,0.114 0.000,0.112 0.000,-0.234-0.016,0.018-0.026,0.007-0.032,0.288-0.057,-0.132-0.010,-0.165 0.005,-0.172 0.014,-0.244 0.030,-0.116 0.015,-0.101 0.015,-0.085 0.014,-0.068 0.012,-0.003 0.010,0.021 0.009,0.045 0.007,0.058 0.005,0.062 0.004,-0.056 0.002,0.022 0.001,0.254 0.002,0.071 0.000,-0.096-0.001,-0.005 0.000,-0.016 0.000,-0.023-0.001,-0.006 0.000,-0.049 0.000,-0.051 0.000,-0.033 0.000,-0.059 0.000,-0.054 0.000,-0.046 0.000,-0.020 0.000,0.022 0.000,0.037 0.000,0.122 0.000,0.093 0.000,0.019 0.000,0.075 0.000,0.070 0.000,0.061 0.000,-0.073 0.000,0.040 0.000,0.038 0.000,0.209 0.000,-0.005 0.000,-0.027 0.000,-0.039 0.000,0.052 0.000,0.217 0.000,0.159 0.000,0.391 0.000,-0.047 0.000,-0.133 0.000,-0.179 0.000,-0.197 0.000,-0.194 0.000,-0.179 0.000,-0.686 0.000,0.789 0.000,0.058 0.000,0.015 0.000,-0.121 0.000,0.048 0.000,0.298 0.000,0.015 0.000,-0.011 0.000,0.183 0.000,0.082 0.000,0.090 0.000,0.087 0.000,0.078 0.000,0.065 0.000,0.052 0.000,0.039 0.000,-0.336 0.000,0.036 0.000,0.205 0.000,-0.132 0.000,-0.172 0.000,-0.184 0.000,-0.176 0.000,-0.374 0.000,0.018 0.000,0.748 0.000,0.334 0.000,-0.268 0.000,0.016 0.000,-0.029 0.000,-0.058 0.000,-0.532 0.000,0.020 0.000,0.381 0.000,-0.003 0.000,0.385 0.000,-0.185 0.000,-0.224 0.000,-0.229 0.000,-0.213 0.000,-0.185 0.000,-0.642 0.000,0.014 0.000,1.173 0.000,0.282 0.000,0.150 0.000,-0.155 0.000,0.001 0.000,-0.023 0.000,-0.038 0.000,-1.215 0.000,1.258 0.000,0.174 0.000,0.119 0.000,0.440 0.000,0.207 0.000,0.430 0.000,0.038 0.000,-0.035 0.000,-0.079 0.000,-0.102 0.000,-0.379 0.000,-0.092 0.000,0.244 0.000,-0.286 0.000,-0.302 0.000,-0.285 0.000,-0.251 0.000,-0.124 0.000,0.048 0.000,0.030 0.000,-0.487 0.000,0.024 0.000,0.847 0.017,0.030 0.026,-0.017 0.030,-0.044 0.029,-0.057 0.026,-0.526-0.043,0.154-0.001,0.962 0.035,0.041-0.016,-0.089-0.019,-0.160-0.019,-0.190-0.017,-1.523-0.040,0.909 0.026,0.221 0.019,1.913 0.091,0.325 0.015,-0.070-0.012,-0.012-0.015,-0.080-0.020,-0.116-0.022,-0.089-0.018,-0.318-0.020,-0.541-0.018,-0.433-0.012,-0.417-0.009,-0.373-0.007,-1.045-0.002,0.819 0.095,-0.192 0.038,-0.123 0.006,-0.038-0.006,0.002-0.015,0.027-0.017,0.005-0.022,0.004-0.021,0.004-0.018,1.840 0.000</inkml:trace>
</inkml:ink>
</file>

<file path=ppt/ink/ink2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4-12T17:13:20"/>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2178.000 1219.000,'0.042'0.000,"0.065"0.000,0.073 0.000,0.072 0.000,0.065 0.000,0.055 0.000,0.045 0.000,0.034 0.000,-0.366 0.000,0.008 0.000,0.663 0.000,0.149 0.000,0.072 0.000,-0.413 0.013,0.023 0.023,0.521 0.083,0.002 0.024,-0.036 0.003,0.004-0.007,-0.025-0.019,-0.498-0.061,-0.016-0.007,0.361 0.019,-0.059-0.018,-0.064-0.016,-0.063-0.013,-0.061-0.058,0.212-0.083,0.486-0.083,0.413-0.034,0.470-0.037,0.070 0.013,-0.066 0.027,-0.148 0.035,-0.190 0.037,-0.500 0.055,-0.104 0.021,0.125 0.008,-0.220 0.025,-0.217 0.020,-0.199 0.015,-0.173 0.011,-0.144 0.007,-0.017 0.006,0.010 0.003,-0.061 0.000,-0.013 0.000,-0.015-0.001,-0.016-0.001,-0.015-0.001,-0.014-0.001,-0.012-0.001,-0.228-0.003,0.829 0.002,0.344-0.001,0.211-0.001,0.303 0.000,-0.009 0.000,-0.088 0.000,-0.130 0.000,-1.254 0.000,1.337 0.000,-0.045 0.000,-0.451 0.000,0.004 0.000,0.304 0.000,-0.091 0.000,-0.117 0.000,-0.124 0.000,-0.118 0.000,-0.159 0.000,0.023 0.000,0.171 0.000,-0.037 0.000,-0.056 0.000,-0.063 0.000,-0.062 0.000,-0.655 0.000,0.963 0.000,0.194 0.000,-0.387 0.000,0.125 0.000,0.759 0.000,0.261 0.000,0.211 0.000,-0.383 0.000,0.057 0.000,0.043 0.000,-0.442 0.013,0.096 0.023,1.058 0.062,-0.016 0.021,-0.119 0.007,-0.180-0.004,-0.209-0.010,-0.215-0.014,-1.542-0.078,1.258 0.042,0.225-0.009,1.243 0.005,0.260-0.016,-0.195-0.015,0.001-0.009,-0.050-0.007,-0.082-0.006,-0.097-0.004,-0.157-0.003,-0.082-0.002,0.417-0.002,-0.266-0.001,-0.286 0.000,-0.272 0.001,-1.914 0.004,2.040-0.003,0.239 0.001,-0.347 0.001,0.009 0.000,-0.027 0.000,-0.050 0.000,0.240 0.000,-0.022 0.000,-0.015 0.000,-0.010 0.000,-0.124 0.000,-0.119 0.000,-0.137 0.000,-0.137 0.000,-0.010 0.000,0.168 0.000,-0.085 0.000,-0.102 0.000,-0.105 0.000,-0.099 0.000,-0.524 0.000,0.044 0.000,0.703 0.000,-0.104 0.000,-0.171 0.000,-0.198 0.000,-0.197 0.000,-0.296 0.000,0.051 0.000,0.411 0.000,-0.029 0.000,-0.071 0.000,-0.091 0.000,-0.096 0.000,-0.406 0.000,0.049 0.000,0.196 0.000,0.080 0.000,0.410 0.000,0.107 0.000,0.079 0.000,0.055 0.000,-0.623 0.000,0.134 0.000,1.179 0.000,0.190 0.000,-0.329 0.000,-0.039 0.000,-0.077 0.000,0.395 0.022,-0.255 0.034,-0.271 0.038,-0.256 0.037,-0.622-0.030,-0.119-0.001,-0.103-0.005,0.077 0.006,-0.066-0.014,-0.041-0.015,-0.021-0.015,-0.695-0.045,0.769 0.024,0.146-0.008,0.114-0.007,0.524-0.004,-0.041-0.008,-0.120-0.006,-0.158-0.004,-0.168-0.002,-1.030 0.003,0.611 0.016,0.046 0.031,0.485 0.063,0.063 0.020,0.033 0.003,-0.580-0.056,0.023-0.004,0.665 0.034,-0.007-0.017,-0.046-0.017,-0.349-0.025,-0.039-0.010,-0.035-0.009,-0.052-0.009,0.171-0.005,0.879-0.002,-0.031-0.007,-0.179-0.005,-0.255-0.003,-0.279-0.001,-1.111 0.004,0.541-0.002,-0.062 0.000,0.368-0.001,0.009 0.000,0.008 0.001,0.088 0.001,0.100 0.001,0.099 0.001,0.107 0.000,0.222 0.000,0.060 0.000,0.111 0.000,0.080 0.000,0.054 0.000,-0.371 0.000,0.278 0.000,0.283 0.000,0.276 0.000,1.660 0.000,-0.046 0.000,-0.289 0.000,-0.414 0.000,-0.457 0.000,-0.445 0.000,-1.574 0.000,-0.461 0.000,2.012 0.000,-0.022 0.000,-0.122 0.000,-0.326 0.000,-0.254 0.000,-0.268 0.000,-0.259 0.000,-0.161 0.000,-0.262 0.000,-0.217 0.000,-0.171 0.000,-0.129 0.000,-0.092 0.000,-0.062 0.000,-0.021 0.000,0.021 0.000,0.038 0.000,0.046 0.000,0.068 0.000,0.015 0.000,0.000 0.000,-0.009 0.000,-0.014 0.000,0.103 0.000,0.246 0.000,0.747 0.000,0.350 0.000,-0.065 0.000,0.004 0.000,-0.067 0.000,-0.111 0.000,0.073 0.000,-0.228 0.000,-0.224 0.000,-0.239 0.000,-0.184 0.000,-0.156 0.000,-0.127 0.000,-0.099 0.000,-0.073 0.000,0.472 0.025,0.500 0.038,0.477 0.045,0.543 0.036,0.184 0.002,0.052-0.012,-0.032-0.019,-0.589-0.038,-0.134-0.014,-0.168-0.013,-0.056-0.008,-0.251-0.012,-0.239-0.010,-0.215-0.008,-0.184-0.006,-0.151-0.004,-0.119-0.003,-0.060-0.002,-0.042-0.001,-0.012 0.000,0.008 0.000,0.019 0.000,-0.036 0.025,0.028 0.040,0.260 0.065,0.239 0.017,0.254-0.001,-0.110-0.043,0.150-0.010,0.496 0.013,-0.075-0.022,-0.178-0.020,-0.224-0.018,-0.232-0.014,-0.216-0.011,-0.187-0.008,-0.152-0.006,-0.118-0.004,-0.087-0.002,-0.060-0.001,-0.039 0.000,-0.022 0.000,-0.010 0.000,-0.002 0.001,0.003 0.001,0.006 0.001,0.007 0.000,0.007 0.000,0.006 0.000,0.006 0.000,0.004 0.000,0.003 0.000,0.002 0.000,0.002 0.000,0.001 0.000,0.000 0.000,-0.024 0.000,-4.000 0.000</inkml:trace>
</inkml:ink>
</file>

<file path=ppt/ink/ink2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4-12T17:13:20"/>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1605.000 1287.000,'0.037'0.000,"0.056"0.000,0.062 0.000,0.061 0.000,0.055 0.000,0.046 0.000,0.037 0.000,0.028 0.000,0.020 0.000,0.014 0.000,0.008 0.000,0.005 0.000,0.002 0.000,0.000 0.000,-0.001 0.000,-0.002 0.000,-0.002 0.000,-0.002 0.000,-0.002 0.000,-0.001 0.000,-0.001 0.000,-0.001 0.000,0.000 0.000,0.000 0.000,0.077 0.000,0.112 0.000,0.125 0.000,0.122 0.000,-0.686 0.000,0.737 0.000,0.197 0.000,0.635 0.000,0.132 0.000,0.036 0.000,-0.074 0.000,0.060 0.000,0.065 0.000,0.063 0.000,-0.240 0.000,0.032 0.000,0.033 0.000,0.325 0.000,0.014 0.000,-0.004 0.000,-0.016 0.000,-0.185 0.000,-0.047 0.000,-0.048 0.000,-0.030-0.030,0.093-0.048,0.328-0.049,-0.070-0.013,-0.124 0.003,-0.147 0.013,-0.151 0.018,-0.473 0.044,0.107 0.009,0.969-0.010,-0.026 0.019,-0.521 0.018,-0.112 0.009,-0.119 0.007,-0.117 0.005,-0.360 0.004,0.010 0.002,0.260 0.002,0.145 0.001,0.320 0.001,0.065 0.000,0.018 0.000,-0.014 0.000,-0.077 0.000,0.004 0.000,0.011 0.000,-0.595-0.001,-0.023 0.000,0.962 0.000,-0.158-0.001,-0.380 0.000,-0.210 0.000,-0.206 0.000,-0.188 0.000,-0.640 0.000,0.820 0.000,0.201 0.000,0.328 0.000,0.107 0.000,0.052 0.000,0.015 0.000,-1.582 0.000,2.602 0.000,0.736 0.000,-0.642 0.000,0.109 0.000,0.040 0.000,-0.011 0.000,0.666 0.000,-0.187 0.000,-0.233 0.000,-0.243 0.000,-0.165 0.000,-0.330 0.000,-1.058 0.000,-0.004 0.000,0.888 0.000,-0.032 0.000,-0.062 0.000,0.085 0.000,0.047 0.000,-1.126 0.000,0.104 0.000,1.079 0.000,0.091 0.000,0.003 0.000,-0.055 0.000,-0.091 0.000,-0.108 0.000,-0.926 0.000,-0.021 0.000,0.633 0.000,-0.077 0.000,-0.094 0.000,0.183 0.000,-0.128 0.000,-0.122 0.000,-0.109 0.000,-1.026 0.000,2.152 0.000,0.652 0.000,-0.626 0.000,0.121 0.000,0.066 0.000,0.024 0.000,-0.429 0.000,0.234 0.000,1.201 0.000,0.226 0.000,0.530 0.029,-0.161 0.046,-0.278 0.053,-0.333 0.054,-0.343 0.051,-0.601 0.005,-0.498-0.007,-0.497-0.020,-0.463-0.028,-0.409-0.031,-0.381-0.047,-0.062-0.020,0.344-0.088,0.115-0.155,0.152-0.166,0.206-0.046,0.397-0.015,-0.355 0.124,0.382 0.016,1.887-0.088,0.587 0.029,0.381 0.027,0.222 0.023,0.105 0.018,-0.267 0.037,-0.143 0.032,-0.184 0.033,-0.075 0.027,-0.370 0.030,-0.376 0.025,-0.349 0.019,-0.950 0.015,-0.351 0.008,-0.349 0.006,-0.396 0.004,-0.201 0.002,0.159 0.004,-0.214 0.001,-0.154 0.000,-0.249-0.002,-0.042-0.001,-0.122-0.002,0.129-0.001,0.557-0.011,0.177-0.019,0.122-0.022,0.078-0.023,0.044-0.021,0.019-0.019,-0.820 0.053,1.932-0.099,0.629-0.021,0.390-0.007,0.920-0.029,-0.157 0.018,-0.367 0.025,-0.481 0.028,-1.277 0.053,-0.232 0.015,0.047 0.007,-0.274 0.016,0.309 0.006,-0.448 0.020,-0.382 0.015,-0.308 0.010,-0.140 0.004,0.194 0.002,0.168 0.001,0.242 0.001,0.101 0.000,0.063 0.000,0.034 0.000,0.583-0.020,0.111-0.032,0.096-0.037,0.079-0.036,-0.189-0.006,-0.119 0.002,-0.834 0.042,-0.063 0.007,0.582-0.016,-0.141 0.017,-0.145 0.016,0.132 0.012,0.002 0.015,-0.735 0.016,0.054 0.004,0.703 0.002,0.046 0.005,0.001 0.004,-0.028 0.002,-0.320-0.023,0.200-0.039,-0.049-0.011,0.242-0.012,0.571-0.019,0.181-0.001,0.116 0.005,0.423-0.002,-0.059 0.013,-0.124 0.014,-0.161 0.014,-0.533 0.017,-0.208 0.009,0.412 0.003,-0.447 0.012,-0.424 0.009,-0.373 0.006,-0.310 0.004,-0.367 0.001,0.045 0.001,0.083 0.001,0.106 0.000,0.816 0.001,0.426 0.000,0.047-0.001,0.211-0.001,0.164 0.000,0.121-0.001,-0.432 0.018,-0.113 0.030,-0.152 0.036,0.194 0.048,-0.302 0.008,-0.297-0.007,-0.269-0.015,-0.427-0.015,-0.135 0.016,-0.109 0.023,-0.031 0.037,-0.124 0.010,-0.109 0.003,-0.092-0.001,-0.074-0.004,-0.058-0.006,-0.043-0.007,-0.227-0.137,1.074 0.203,0.436 0.014,0.235-0.010,-0.703-0.107,0.021-0.011,0.883 0.063,-0.153-0.039,-0.224-0.036,-0.198-0.031,-0.237-0.028,-0.593-0.032,-0.005-0.006,0.328-0.002,0.012-0.009,0.010-0.006,0.008-0.004,0.117 0.033,-0.003 0.056,0.064 0.030,0.107 0.024,-0.074-0.005,-0.216-0.025,-0.122-0.016,-0.123-0.017,-0.115-0.017,-0.154-0.022,0.004-0.009,-0.020-0.010,0.067-0.005,0.260-0.003,0.014-0.006,-0.027-0.004,-0.052-0.003,-0.197-0.001,0.011-0.001,0.007 0.000,0.004 0.000,0.208 0.009,-0.024 0.016,-0.036 0.019,-0.042 0.019,-0.042 0.018,-0.040 0.016,-0.035 0.014,0.418 0.005,0.286-0.007,0.190-0.012,0.333 0.009,0.264 0.014,0.243 0.020,0.211 0.021,-0.333-0.009,0.098 0.023,0.091 0.025,-0.670-0.058,0.073-0.001,1.441 0.095,-0.223-0.029,-0.373-0.035,-0.432-0.036,-0.432-0.033,1.265 0.000</inkml:trace>
</inkml:ink>
</file>

<file path=ppt/ink/ink2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4-12T17:13:20"/>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753.000 1092.000,'0.002'0.000,"0.002"0.000,0.003 0.000,0.003 0.000,0.002 0.000,0.002 0.000,0.001 0.000,0.001 0.000,0.001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0.000,0.024 0.000,0.254 0.000,0.109 0.000,0.047 0.000,0.004 0.000,-0.023 0.000,-0.039 0.000,-0.047 0.000,-0.048 0.000,-0.045 0.000,-0.040 0.000,-0.166 0.000,0.369 0.000,0.104 0.000,0.061 0.000,0.030 0.000,-0.134 0.000,0.005 0.000,0.004 0.000,0.004 0.000,0.045 0.000,-0.027 0.000,-0.035 0.000,-0.038 0.000,0.065 0.000,0.080 0.000,0.060 0.000,0.061 0.000,0.013 0.000,0.161 0.000,0.057 0.000,0.057 0.000,0.053 0.000,0.046 0.000,0.107 0.000,0.088 0.000,0.087 0.000,-0.020 0.000,-0.048 0.000,-0.074 0.000,-0.085 0.000,-0.926 0.000,0.803 0.000,-0.099 0.000,-0.119 0.000,-0.123 0.000,-0.116 0.000,-0.103 0.000,-0.114 0.027,-0.023 0.044,-0.006 0.053,0.005 0.057,0.112 0.073,0.077 0.008,0.086-0.014,0.085-0.027,0.207 0.026,0.139 0.025,-0.057-0.032,-0.006-0.022,-0.033-0.030,-0.047-0.033,-0.053-0.032,-0.053-0.030,-0.049-0.026,-0.060-0.021,-0.063-0.017,-0.060-0.013,-0.060-0.009,-0.056-0.006,-0.049-0.004,-0.041-0.002,-0.030 0.000,0.004 0.000,0.015 0.000,0.022 0.001,0.046 0.000,-0.006 0.001,-0.015 0.001,-0.019 0.001,-0.050 0.001,-0.005 0.000,-0.001 0.000,-0.232 0.000,0.356 0.000,0.022 0.000,-0.008 0.000,-0.025 0.000,-0.033 0.000,-0.080 0.000,0.046 0.000,0.180 0.000,0.062 0.000,0.045 0.000,0.031 0.000,0.020 0.000,0.011 0.000,-0.555 0.000,0.613 0.000,0.102 0.000,0.142 0.000,-0.019 0.000,-0.059 0.000,0.031 0.020,0.015 0.031,0.033 0.036,0.041 0.035,-0.249-0.022,-0.008 0.000,-0.011-0.005,0.272 0.021,-0.036-0.019,-0.044-0.021,-0.046-0.019,0.038-0.020,0.043-0.011,-0.024-0.009,-0.066-0.007,-0.089-0.005,-0.097-0.004,-0.096-0.003,-0.088-0.002,-0.420 0.002,0.481-0.002,0.140 0.000,0.404 0.021,0.306 0.035,0.303 0.041,-0.090 0.002,0.130 0.007,0.533 0.050,-0.042 0.029,-0.121 0.030,-0.163 0.004,-0.178-0.014,-0.174-0.023,-0.195-0.028,-0.195-0.029,-0.180-0.027,-0.158-0.024,-0.244-0.027,-0.028-0.011,-0.163-0.013,0.012-0.005,0.190-0.003,0.017-0.006,0.011-0.004,0.163 0.012,0.028 0.024,0.025 0.030,0.021 0.032,-0.204-0.018,0.079 0.003,0.625 0.039,0.184-0.011,0.145-0.016,0.108-0.017,0.077-0.017,-0.637-0.027,0.010-0.006,0.563 0.000,-0.072-0.010,-0.056-0.007,-0.230-0.006,-0.243-0.004,-0.230-0.003,-0.203-0.001,-0.170 0.000,-0.564 0.003,0.516 0.019,0.026 0.035,0.017 0.041,-0.137-0.011,0.061 0.006,0.515 0.049,0.164-0.010,0.133-0.017,-0.012-0.024,0.056-0.017,-0.521-0.033,0.120-0.006,0.805 0.005,0.011-0.011,-0.101-0.009,-0.168-0.007,-0.507-0.005,-0.065-0.002,0.344-0.003,-0.094-0.002,-0.085-0.001,-0.150 0.000,-0.146 0.000,-0.132 0.000,-0.113 0.001,-0.540 0.003,0.276-0.001,0.047 0.000,0.592-0.001,0.172 0.001,-0.252 0.001,-0.008 0.000,-0.030 0.000,-0.043 0.000,-0.049 0.000,0.033 0.000,0.206 0.000,0.121 0.000,0.230 0.000,-0.039 0.000,-0.094 0.000,-0.121 0.000,-0.129 0.000,-0.123 0.000,0.373 0.000,0.187 0.000,0.075 0.000,-0.065 0.000,-0.105 0.000,-0.137 0.000,-0.146 0.000,-0.131 0.000,0.095 0.000,0.065 0.000,0.521 0.000,0.023 0.000,-0.023 0.000,-0.050 0.000,-0.083 0.000,-0.096 0.000,-0.406 0.000,-0.085 0.000,-0.082 0.000,-0.075 0.000,0.141 0.000,0.002 0.000,0.029 0.000,0.043 0.000,-0.124 0.000,0.179 0.000,0.220 0.000,-0.194 0.000,0.133 0.000,1.217 0.000,0.029 0.000,-0.131 0.000,-0.175 0.000,-0.296 0.000,-0.913 0.000,-0.057 0.000,0.355 0.000,-0.166 0.000,-0.163 0.000,-0.151 0.000,-0.089 0.000,-0.094 0.000,-0.183 0.018,0.012 0.031,0.269 0.064,0.126 0.020,0.014-0.004,0.015-0.007,-0.011-0.013,-0.028-0.016,-0.207-0.016,0.014 0.022,0.093 0.031,-0.002 0.006,0.136 0.031,-0.063-0.015,-0.077-0.021,-0.081-0.023,-0.476-0.088,0.584 0.067,0.059-0.024,0.031-0.021,0.050-0.015,0.044-0.012,-0.068-0.008,0.031-0.005,0.030-0.003,0.028-0.002,0.149-0.002,0.134 0.000,0.145 0.000,-0.224 0.001,0.026 0.000,0.163 0.000,-0.080 0.001,-0.110 0.001,-0.001 0.000,-0.186 0.001,-0.176 0.000,-0.155 0.000,-0.128 0.000,-0.101 0.000,-0.076 0.000,-0.054 0.000,-0.036 0.000,-0.022 0.000,0.018 0.000,0.036 0.000,0.046 0.000,0.048 0.000,0.007 0.000,0.036 0.000,0.033 0.000,0.028 0.000,-0.340 0.000,0.406 0.000,0.029 0.000,0.002 0.000,-0.015 0.000,-0.026 0.000,-0.030 0.000,-0.031 0.000,-0.030 0.000,0.092 0.000,0.121 0.000,0.193 0.000,0.077 0.000,0.044 0.000,0.020 0.000,-0.020 0.000,0.134 0.000,0.140 0.000,0.138 0.000,0.558 0.000,0.016 0.000,-0.064 0.000,-0.108 0.000,-1.409 0.000,0.941 0.000,-0.039 0.000,-0.038 0.000,0.333 0.000,-0.159 0.000,-0.173 0.000,-0.166 0.000,-0.147 0.000,-0.123 0.000,-0.619 0.000,0.558 0.000,-0.048 0.000,-0.056 0.000,-0.070 0.000,-0.060 0.000,-0.054 0.000,-0.046 0.000,0.003 0.000,0.033 0.000,0.049 0.000,0.055 0.000,0.030 0.000,-0.003 0.000,-0.018 0.000,-0.134 0.000,0.001 0.000,-0.024 0.000,0.041 0.000,0.193 0.000,-0.004 0.000,-0.033 0.000,-0.050 0.000,-0.057 0.000,-0.058 0.000,-0.054 0.000,0.002-0.011,-0.021-0.017,-0.007-0.019,0.002-0.018,0.007-0.016,0.010-0.014,0.011-0.011,0.010-0.008,-0.025 0.011,-0.013 0.011,-0.017 0.014,-0.018 0.015,-0.017 0.015,-0.012 0.013,-0.010 0.011,-0.007 0.009,-0.005 0.007,-0.003 0.005,-0.001 0.003,0.000 0.002,0.000 0.001,0.000 0.000,-0.043-0.001,0.051 0.000,0.336-0.044,0.209-0.068,0.027-0.016,0.052-0.007,0.020 0.005,-0.069-0.007,0.024-0.035,0.086-0.042,-0.080 0.005,-0.104 0.019,-0.111 0.027,-0.107 0.029,-0.096 0.029,-0.081 0.026,1.257 0.000</inkml:trace>
</inkml:ink>
</file>

<file path=ppt/ink/ink2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4-12T17:13:20"/>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265.000 1156.000,'0.009'0.000,"0.014"0.000,0.016 0.000,0.016 0.000,0.014 0.000,0.012 0.000,0.010 0.000,0.007 0.000,0.005 0.000,0.004 0.000,0.002 0.000,0.001 0.000,0.000 0.000,0.000 0.000,0.000 0.000,0.000 0.000,0.000 0.000,0.000 0.000,0.000 0.000,0.000 0.000,0.000 0.000,0.000 0.000,0.000 0.000,0.000 0.000,0.000 0.000,0.000 0.000,0.000 0.000,0.000 0.000,0.000 0.000,0.000 0.000,0.000 0.000,0.000 0.000,0.000 0.000,0.000 0.000,0.000 0.000,0.000 0.000,0.000 0.000,0.084 0.000,0.161 0.000,0.191 0.000,0.156 0.000,0.166 0.000,0.135 0.000,0.106 0.000,0.080 0.000,0.058 0.000,-0.965 0.000,1.165 0.000,-0.038 0.000,-0.112 0.000,-0.153 0.000,-0.169 0.000,-0.168 0.000,-0.155 0.000,-0.139 0.000,-0.087 0.000,-0.064 0.000,0.008 0.000,-0.016 0.000,0.002 0.000,0.014 0.000,0.019 0.000,0.021 0.000,0.012 0.000,0.153 0.000,0.236 0.000,0.103 0.000,0.062 0.000,0.085 0.000,-0.013 0.000,-0.038 0.000,-0.054 0.000,-0.175 0.000,0.022 0.000,0.298 0.000,0.070 0.000,0.151 0.000,-0.035 0.000,-0.068 0.000,-0.084 0.000,-0.089 0.000,-0.085 0.000,-0.763 0.000,0.516 0.000,0.140 0.000,0.518 0.000,0.180 0.000,0.133 0.000,0.797 0.000,0.210 0.000,0.156 0.000,0.109 0.000,-0.004 0.045,-0.306 0.068,-0.463 0.023,-0.350 0.006,-0.326-0.007,-0.285-0.016,-0.201-0.016,-0.203-0.022,-0.290-0.031,-0.087-0.011,-0.071-0.010,-0.055-0.008,0.053-0.006,0.044-0.007,0.071-0.005,0.084-0.004,0.058-0.002,0.109-0.001,0.111 0.000,-0.036 0.001,0.093 0.000,0.427-0.001,0.050 0.001,-0.001 0.001,-0.209 0.001,0.024 0.000,-0.383 0.001,0.030 0.000,0.676 0.000,-0.055 0.000,-0.112 0.000,-0.139 0.000,-0.432 0.000,0.005 0.000,-0.104 0.000,0.015 0.000,0.520 0.000,0.019 0.000,-0.060 0.000,-0.107 0.000,-0.129 0.000,-0.133 0.000,-0.259 0.000,0.022 0.000,0.216 0.000,0.048 0.000,0.204 0.000,-0.036 0.000,-0.067 0.000,-0.079 0.000,0.262 0.000,0.356 0.000,0.429 0.000,0.240 0.000,0.164 0.000,0.040 0.000,0.402 0.000,0.447 0.000,0.447 0.000,-0.129 0.000,0.085 0.000,0.007 0.000,0.406 0.000,-0.280 0.000,-0.344 0.000,-0.359 0.000,-2.429 0.000,1.891 0.018,-0.174 0.030,-0.211 0.036,0.249 0.056,-0.298 0.007,-0.259-0.009,-0.213-0.018,-0.166-0.022,-0.123-0.022,-0.243-0.028,0.051-0.012,0.377 0.037,0.126 0.055,-0.165 0.006,-0.081 0.001,-0.116-0.009,-0.129-0.016,-0.091-0.018,-0.060-0.019,-0.193-0.027,0.035-0.010,0.267-0.004,-0.022-0.013,-0.050-0.010,-0.063-0.007,-0.067-0.005,-0.102-0.002,0.105-0.001,0.081-0.001,0.059 0.000,0.264-0.001,-0.070 0.000,-0.115 0.000,-0.136 0.001,-0.080 0.000,-0.170 0.001,-0.151 0.001,-0.126 0.000,-0.100 0.000,-0.075 0.000,-0.006 0.000,0.066 0.000,0.093 0.000,0.106 0.000,0.023 0.000,-0.004 0.000,-0.021 0.000,-0.029 0.000,-0.031 0.000,0.425 0.000,0.307 0.000,0.183 0.000,-0.064 0.000,0.031 0.000,0.150 0.000,-0.035 0.000,-0.056 0.000,-0.243 0.000,-0.018 0.000,-0.006 0.000,0.002 0.000,-0.552 0.000,1.182 0.000,0.396 0.000,0.360 0.000,-0.094 0.000,-0.057 0.000,-0.151 0.000,-0.316 0.000,-0.146 0.000,0.250 0.000,-0.355 0.000,-0.347 0.000,-0.314 0.000,-0.267 0.000,-0.216 0.000,-0.167 0.000,-0.123 0.000,-0.085 0.000,-0.055 0.000,-0.021 0.000,0.002 0.000,0.016 0.000,0.023 0.000,0.026 0.000,0.025 0.000,0.023 0.000,0.020 0.000,0.016 0.000,0.012 0.000,0.009 0.000,0.007 0.000,0.004 0.000,0.000 0.000,-0.009 0.000,-0.011 0.000,-0.012 0.000,-0.011 0.000,-0.010 0.000,-0.008 0.000,-0.007 0.000,-0.005 0.000,-0.004 0.000,-0.002 0.000,-0.001 0.000,-0.001 0.000,0.012-0.015,0.059-0.024,0.071-0.029,0.075-0.030,-0.152 0.052,0.532-0.068,0.176 0.000,0.109 0.007,0.057 0.011,0.247-0.001,-0.072 0.021,-0.609 0.041,-0.030 0.005,0.961 0.000</inkml:trace>
</inkml:ink>
</file>

<file path=ppt/ink/ink2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4-12T17:13:20"/>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1018.000 696.000,'2.000'0.000</inkml:trace>
</inkml:ink>
</file>

<file path=ppt/ink/ink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4-08T22:24:19"/>
    </inkml:context>
    <inkml:brush xml:id="br0">
      <inkml:brushProperty name="width" value="0.09701" units="cm"/>
      <inkml:brushProperty name="height" value="0.09701" units="cm"/>
      <inkml:brushProperty name="color" value="#c00000"/>
      <inkml:brushProperty name="ignorePressure" value="0"/>
    </inkml:brush>
  </inkml:definitions>
  <inkml:trace contextRef="#ctx0" brushRef="#br0">311.000 571.000,'0.019'0.000,"0.028"0.000,0.032 0.000,0.031 0.000,0.028 0.000,0.024 0.000,0.019 0.000,0.015 0.000,0.011 0.000,0.007 0.000,0.005 0.000,0.003 0.000,0.001 0.000,0.000 0.000,0.000 0.000,-0.001 0.000,-0.001 0.000,-0.001 0.000,-0.001 0.000,-0.001 0.000,-0.001 0.000,0.000 0.000,0.000 0.000,-0.157 0.000,0.520 0.036,0.400 0.062,1.179 0.154,0.547 0.078,0.372 0.050,-0.755-0.112,0.204-0.008,1.564 0.095,0.017-0.050,-0.160-0.056,-0.258-0.055,-1.236-0.086,0.105-0.020,0.888-0.006,0.079-0.025,0.272-0.019,-0.283-0.019,-0.366-0.013,-0.393-0.009,-1.680 0.002,1.419-0.008,-0.074-0.002,-0.077 0.000,-0.073 0.001,-0.122 0.014,-0.030 0.021,-0.015 0.025,-0.004 0.026,0.003 0.025,0.302 0.031,-0.083-0.002,-0.106-0.012,-0.120-0.004,0.097 0.012,0.140 0.017,0.157 0.019,-0.589-0.048,0.248-0.004,1.363 0.037,0.042-0.021,-0.148-0.023,-0.256-0.022,-0.304-0.020,-0.310-0.017,-1.038-0.022,1.339 0.001,0.106-0.009,-0.051-0.007,-0.689-0.004,-0.135-0.002,0.198 0.014,-0.193 0.025,-0.182 0.031,-0.162 0.032,-0.486-0.019,0.023 0.003,0.632 0.053,0.064 0.019,0.044 0.019,0.027 0.018,-0.397-0.025,0.024 0.018,0.033 0.019,0.409 0.031,0.276-0.011,0.717 0.008,0.257-0.036,0.180-0.038,0.118-0.037,0.070-0.033,-0.796-0.037,0.119-0.014,1.386-0.008,0.110-0.016,-0.413-0.011,-0.362-0.007,-0.429-0.004,-0.436-0.002,-0.867 0.002,-0.104 0.000,-0.495 0.002,0.031 0.000,0.902-0.002,-0.043 0.001,-0.100 0.001,-0.130 0.001,-0.044 0.001,0.191 0.001,0.575 0.000,0.333 0.001,-0.810 0.000,0.161 0.000,1.500 0.000,0.014 0.000,-0.135 0.000,-0.216 0.000,-0.793 0.000,0.815 0.000,0.012 0.000,-0.420 0.000,-0.188 0.000,-0.218 0.000,-0.225 0.000,-0.216 0.000,-0.276 0.000,-0.220 0.000,0.071 0.000,-0.261 0.000,-0.223 0.000,-0.319 0.000,-0.061 0.000,-0.025 0.000,0.001 0.000,0.018 0.000,0.410 0.000,0.319 0.000,0.347 0.000,-0.003 0.000,0.035 0.000,-0.033 0.000,-0.073 0.000,0.050 0.000,-0.101 0.000,-0.097 0.000,-1.604 0.000,2.102 0.000,0.470 0.000,-0.067 0.000,0.033 0.000,-0.060 0.000,-0.119 0.000,-0.151 0.000,-0.474 0.000,-0.134 0.000,-0.126 0.000,0.398 0.000,-0.176 0.000,-0.156 0.000,-0.132 0.000,-0.181 0.000,-0.070 0.000,-0.036 0.000,-0.132 0.000,-0.133 0.000,-0.122 0.000,-0.428 0.000,0.743 0.000,0.296 0.000,0.283 0.000,0.254 0.000,0.216 0.000,-0.149 0.000,-0.025 0.000,-0.073 0.000,-0.101 0.000,-0.113 0.000,-0.510 0.000,0.016 0.000,0.430 0.000,-0.130 0.000,-0.176 0.000,-0.196 0.000,-0.197 0.000,-0.989 0.000,1.120 0.000,-0.135 0.000,-0.253 0.000,-0.142 0.000,-0.133 0.000,-0.117 0.000,-0.099 0.000,-0.080 0.000,-0.062 0.000,0.473-0.074,0.413-0.042,0.344-0.018,-0.339 0.021,0.150-0.028,0.964-0.106,0.090-0.002,-0.022 0.019,-0.090 0.030,-0.785 0.064,0.051-0.015,0.034-0.006,0.020 0.001,0.250-0.014,-0.012 0.014,0.368-0.012,-0.193 0.030,-0.233 0.029,-0.241 0.026,-0.229 0.023,-0.411 0.024,-0.118 0.010,0.157 0.007,-0.087 0.011,-0.046 0.007,-0.017 0.004,0.002 0.002,-0.216-0.002,0.022 0.000,0.309 0.002,0.038-0.001,0.022-0.001,0.010-0.001,-0.846-0.003,1.282 0.002,0.497-0.001,0.421-0.001,-0.064-0.001,-0.232 0.000,-0.313 0.000,-0.333 0.000,-0.316 0.000,-0.319 0.000,-0.216 0.000,-0.176 0.000,-0.137 0.000,-0.102 0.000,-0.072 0.000,-0.047 0.000,-0.028 0.000,-0.014 0.000,-0.004 0.000,0.003 0.000,0.008 0.000,0.006 0.000,0.006 0.000,0.006 0.000,0.005 0.000,0.004 0.000,0.003 0.000,0.002 0.000,0.001 0.000,0.001 0.000,0.000 0.000,0.000 0.000,0.000 0.000,0.000 0.000,0.000 0.000,0.000 0.000,0.000 0.000,0.000 0.000,0.000 0.000,0.000 0.000,0.000 0.000,0.000 0.000,0.000 0.000,0.000 0.000,0.000 0.000,0.000 0.000,0.000 0.000,0.000 0.000,0.000 0.000,0.260 0.000,0.396 0.000,0.442 0.000,0.430 0.000,-0.067 0.000,0.147 0.000,0.106 0.000,0.072 0.000,0.045 0.000,0.446 0.000,0.036 0.000,0.010 0.000,-0.006 0.000,-1.428-0.012,16.258 0.000</inkml:trace>
</inkml:ink>
</file>

<file path=ppt/ink/ink3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4-08T22:24:19"/>
    </inkml:context>
    <inkml:brush xml:id="br0">
      <inkml:brushProperty name="width" value="0.09701" units="cm"/>
      <inkml:brushProperty name="height" value="0.09701" units="cm"/>
      <inkml:brushProperty name="color" value="#c00000"/>
      <inkml:brushProperty name="ignorePressure" value="0"/>
    </inkml:brush>
  </inkml:definitions>
  <inkml:trace contextRef="#ctx0" brushRef="#br0">290.000 502.000,'0.033'0.003,"0.051"0.005,0.057 0.005,0.056 0.005,0.051 0.005,0.044 0.004,0.035 0.003,0.027 0.002,0.020 0.002,0.014 0.001,0.009 0.001,0.005 0.000,0.002 0.000,0.000 0.000,-0.001 0.000,-0.001 0.000,-0.002 0.000,-0.002 0.000,-0.002 0.000,-0.001 0.000,-0.001 0.000,-0.001 0.000,-0.001 0.000,0.000 0.000,0.000 0.000,0.000 0.000,0.000 0.000,0.000 0.000,0.045-0.003,0.077-0.004,0.088-0.005,0.087-0.005,0.080-0.005,0.068-0.004,0.056-0.003,-0.007-0.003,0.136-0.001,0.153-0.001,0.322-0.001,0.130-0.001,0.090 0.000,0.059 0.000,-0.356 0.000,-0.034 0.000,-0.044 0.000,-0.049 0.000,-0.672 0.000,0.729 0.000,0.108 0.000,0.485 0.000,-0.139 0.000,-0.226 0.000,-0.262 0.000,-0.263 0.000,-0.242 0.000,-0.209 0.000,-0.172 0.000,-0.134 0.000,-0.100 0.000,-0.071 0.000,-0.003 0.000,0.673 0.000,0.262 0.000,0.111 0.000,0.008 0.000,-0.057 0.000,-0.092 0.000,-0.106 0.000,-0.569 0.000,0.603 0.000,-0.017 0.000,-0.046 0.000,-0.061 0.000,-0.098 0.000,-0.055 0.000,-0.048 0.000,-0.040 0.000,-0.025 0.000,-0.073 0.000,-0.072 0.000,-0.066 0.000,-0.056 0.000,-0.045 0.000,-0.043 0.000,0.051 0.000,0.071 0.000,0.160 0.007,0.035 0.012,0.006 0.013,-0.013 0.014,-0.025 0.013,-0.030 0.011,-0.031 0.009,-0.030 0.008,-0.027 0.006,-0.023 0.004,-0.038-0.007,-0.027-0.009,-0.026-0.011,-0.024-0.012,-0.020-0.012,-0.017-0.011,0.024-0.008,0.020-0.009,0.028-0.007,0.030-0.005,0.029-0.004,0.026-0.002,0.022-0.001,0.025 0.012,0.061 0.019,0.066 0.022,0.064 0.023,0.059 0.021,0.051 0.019,0.034 0.010,-0.040-0.007,-0.062-0.014,-0.070-0.017,-0.457-0.070,0.456 0.043,0.016-0.013,-0.013-0.011,-0.032-0.010,-0.042-0.008,-0.009-0.006,-0.028-0.005,-0.020-0.004,-0.014-0.003,-0.009-0.002,-0.005-0.001,-0.002 0.000,-0.026 0.000,0.010 0.000,0.223 0.000,0.122 0.001,0.076 0.001,0.041 0.000,0.016 0.000,-0.001 0.000,-0.012 0.000,0.051 0.019,-0.006 0.029,-0.005 0.032,-0.004 0.032,-0.003 0.029,-0.002 0.025,-0.001 0.020,-0.001 0.015,0.000 0.011,-0.283-0.077,0.049-0.008,0.420 0.043,-0.018-0.030,-0.067-0.030,-0.092-0.028,-0.099-0.024,-0.651-0.047,0.591 0.022,0.036-0.012,0.039-0.009,0.038-0.007,0.035-0.005,0.031-0.003,0.026-0.002,0.118-0.001,0.010 0.000,0.000 0.001,-0.647 0.004,0.826-0.003,-0.030 0.001,-0.114 0.001,-0.156 0.001,-0.169 0.001,-0.162 0.001,-0.144 0.000,-0.121 0.000,-0.097 0.000,-0.074 0.000,-0.053 0.000,-0.018 0.000,0.567 0.000,0.262 0.000,0.157 0.000,0.079 0.000,0.022 0.000,0.089 0.017,0.228 0.026,0.265 0.031,0.272 0.032,0.146 0.029,0.014 0.023,-0.060 0.018,-0.104 0.013,-0.126 0.009,-0.324-0.025,-0.146-0.014,-0.144-0.018,0.093-0.005,-0.053-0.027,-0.014-0.025,0.012-0.022,0.028-0.019,0.036-0.015,0.039-0.012,0.037-0.009,-0.153-0.006,-0.100-0.004,-0.124-0.002,-0.225 0.000,-0.042 0.000,0.077-0.001,-0.015 0.000,0.027 0.000,-0.065 0.001,-0.073 0.001,-0.073 0.001,-0.068 0.001,-0.060 0.001,-0.051 0.001,-0.417 0.001,1.074 0.000,0.307 0.000,0.150 0.000,0.039 0.000,-0.236 0.000,-0.082 0.000,-0.101 0.000,-0.006 0.000,-0.151 0.000,-0.144 0.000,-0.128 0.000,-0.108 0.000,-0.087 0.000,0.910 0.000,0.628 0.000,0.242-0.014,0.159-0.022,0.036-0.025,-0.046-0.026,-0.097-0.025,0.191-0.028,-0.209 0.005,-0.213 0.015,-0.196 0.020,-1.306 0.065,1.069-0.029,0.043 0.013,0.012 0.012,-0.010 0.010,-0.023 0.008,-0.293 0.007,-0.063 0.004,0.380 0.004,-0.064 0.004,-0.057 0.002,-0.047 0.001,-0.038 0.000,0.077 0.000,0.099-0.001,0.121-0.001,0.125-0.001,0.117-0.001,0.103-0.001,0.085 0.000,-0.571 0.000,0.017 0.000,0.464 0.000,-0.174 0.000,-0.225 0.000,-0.238 0.000,-0.228 0.000,-0.204 0.000,-0.121 0.000,0.168 0.000,0.401 0.000,0.072 0.000,0.009 0.000,-0.286 0.000,-0.059 0.000,-0.065 0.000,-0.066 0.000,-0.062 0.000,0.004 0.000,-0.119 0.000,-0.121 0.000,-0.114 0.000,-0.100 0.000,-0.085 0.000,-0.521 0.000,1.190 0.000,0.447 0.000,0.300 0.000,0.734 0.000,0.026 0.000,-0.112 0.000,-0.188 0.000,-0.219 0.000,-0.220 0.000,-0.174 0.000,-0.131 0.000,-0.094 0.000,-0.268 0.000,-0.191 0.000,-0.198 0.000,-0.187 0.000,-0.709-0.003,0.590-0.065,-0.047-0.033,-0.060-0.016,-0.065-0.004,-0.464 0.095,0.557-0.110,-0.054 0.017,-0.070 0.021,-0.074 0.021,-0.070 0.020,-0.028 0.020,0.072 0.011,0.099 0.009,0.111 0.007,0.160 0.006,0.020 0.005,-0.017 0.003,-0.039 0.002,-0.049 0.001,-0.051 0.000,-0.552-0.010,0.975-0.145,0.323-0.072,0.235-0.032,0.162-0.004,0.103 0.015,0.057 0.024,-0.018 0.033,-0.050 0.034,-0.068 0.033,-0.074 0.030,-0.073 0.025,-0.068 0.021,0.100 0.017,0.165 0.011,0.434 0.009,-0.064 0.008,-0.147 0.005,-0.187 0.001,0.007 0.001,0.182 0.001,-0.043-0.001,-0.057-0.001,-0.060-0.002,-0.079-0.001,-0.084-0.001,-0.079-0.001,-0.069-0.001,-0.012-0.001,0.023 0.000,-0.161 0.000,-0.084 0.000,-0.098 0.000,-0.099 0.000,-0.092 0.000,-0.081 0.000,-0.067 0.000,-0.200 0.000,0.072 0.000,0.211 0.000,0.094 0.000,0.233 0.000,0.072 0.000,0.048 0.000,0.028 0.000,0.181 0.000,0.039 0.000,0.031 0.000,0.023 0.000,0.016 0.000,0.011 0.000,0.006 0.000,-1.515 0.000,1.414-0.030,0.112-0.048,0.381-0.054,-0.085-0.013,-0.150 0.004,-0.178 0.014,-0.180 0.019,-0.167 0.021,-0.191 0.026,0.085 0.014,0.138 0.012,0.218 0.009,0.057 0.009,0.019 0.007,-0.006 0.005,-0.022 0.003,-0.030 0.002,-0.034 0.001,-0.002 0.000,0.019 0.000,-0.393-0.001,-0.063 0.000,-0.074 0.000,0.242 0.000,-0.129-0.001,-0.123-0.001,-0.109 0.000,-0.092 0.000,-0.076 0.000,-0.115 0.000,-0.106 0.000,-0.091 0.000,-0.074 0.000,-0.058 0.000,-0.043 0.000,-0.030 0.000,-0.019 0.000,-0.011 0.000,-0.263 0.000,1.835 0.000,0.780 0.000,0.374 0.000,0.091 0.000,-0.093 0.000,-0.201 0.000,-0.252 0.000,-0.263 0.000,-0.249 0.000,-0.281 0.000,-0.148 0.000,-0.110 0.000,-0.078 0.000,-0.052 0.000,-0.031 0.000,-0.016 0.000,-0.005 0.000,-1.129 0.000,1.316 0.000,0.095 0.000,0.014 0.000,-0.039 0.000,-0.072 0.000,-0.160 0.000,-0.103 0.000,-0.103 0.000,-0.096 0.000,-0.086 0.000,-0.134 0.000,-0.064 0.000,-0.055 0.000,-0.109 0.000,-0.042 0.000,0.034 0.000,-0.043 0.000,-0.038 0.000,-0.032 0.000,-0.108 0.000,0.052 0.000,0.195 0.000,0.147 0.000,0.345 0.000,0.023 0.000,-0.046 0.000,-0.087 0.000,-0.107 0.000,-0.122 0.000,-0.082 0.000,-0.068 0.000,-0.054 0.000,-0.042 0.000,-0.031 0.000,-0.021 0.000,-0.015 0.000,-0.037 0.000,-0.037 0.000,-0.110 0.000,-0.004 0.000,0.097 0.000,0.006 0.000,0.006 0.000,0.006 0.000,-0.044 0.000,0.007 0.000,0.110 0.000,0.002 0.000,0.041 0.000,0.061 0.000,0.067 0.000,0.065 0.000,0.058 0.000,0.049 0.000,-0.028 0.000,-0.072 0.000,-0.092 0.000,-0.096 0.000,-0.390 0.000,0.387 0.000,-0.006 0.000,-0.027 0.000,-0.038 0.000,-0.041 0.000,-0.039 0.000,-0.034 0.000,-0.028 0.000,-0.052 0.000,-0.039 0.000,-0.037 0.000,-0.033 0.000,-0.028 0.000,-0.022 0.000,-0.017 0.000,0.305 0.000</inkml:trace>
</inkml:ink>
</file>

<file path=ppt/ink/ink3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4-08T22:24:19"/>
    </inkml:context>
    <inkml:brush xml:id="br0">
      <inkml:brushProperty name="width" value="0.09701" units="cm"/>
      <inkml:brushProperty name="height" value="0.09701" units="cm"/>
      <inkml:brushProperty name="color" value="#c00000"/>
      <inkml:brushProperty name="ignorePressure" value="0"/>
    </inkml:brush>
  </inkml:definitions>
  <inkml:trace contextRef="#ctx0" brushRef="#br0">558.000 626.000,'0.016'0.004,"0.025"0.005,0.028 0.006,0.027 0.006,0.024 0.005,0.020 0.004,0.016 0.004,0.012 0.003,0.009 0.002,0.006 0.001,0.004 0.001,0.002 0.000,0.001 0.000,0.000 0.000,0.000 0.000,-0.001 0.000,-0.001 0.000,-0.001 0.000,-0.001 0.000,-0.001 0.000,0.000 0.000,0.000 0.000,0.000 0.000,0.000 0.000,0.000 0.000,0.000 0.000,0.000 0.000,0.000 0.000,0.000 0.000,0.000 0.000,0.000 0.000,0.000 0.000,0.000 0.000,0.000 0.000,0.000 0.000,0.000 0.000,0.000 0.000,0.000 0.000,0.000 0.000,0.000 0.000,0.000 0.000,0.000 0.000,0.000 0.000,0.000 0.000,0.000 0.000,0.000 0.000,0.000 0.000,0.000 0.000,0.000 0.000,0.045-0.010,0.129-0.003,0.126 0.030,0.071 0.048,0.043 0.058,0.022 0.060,0.102 0.080,0.000 0.021,-0.011 0.002,-0.016-0.010,-0.018-0.016,-0.054-0.053,0.007-0.038,0.013-0.040,0.016-0.038,0.029-0.030,-0.039-0.033,-0.051-0.026,-0.098-0.020,-0.065-0.013,-0.063-0.009,-0.057-0.006,-0.049-0.004,-0.041-0.002,-0.032 0.000,-0.018 0.001,-0.001 0.001,0.007 0.001,0.012 0.001,0.014 0.001,0.015 0.001,0.014 0.001,-0.105 0.013,-0.056-0.003,0.644 0.102,0.180 0.032,0.084 0.007,0.019-0.008,-0.023-0.017,-0.052-0.022,-0.047-0.021,-0.047-0.020,-0.109-0.012,-0.061-0.001,-0.058 0.003,-0.052 0.006,-0.045 0.007,-0.037 0.007,-0.029 0.007,-0.022 0.006,-0.015 0.005,-0.010 0.004,-0.035-0.006,-0.033-0.009,-0.036-0.011,-0.035-0.012,-0.032-0.011,-0.028-0.010,-0.023-0.009,-0.018-0.008,-0.113-0.013,0.432 0.006,0.185-0.004,0.117-0.003,0.064-0.002,0.026-0.001,0.017-0.001,-0.007 0.000,-0.016 0.000,-0.021 0.000,-0.022 0.000,-0.021 0.000,-0.020 0.000,-0.064 0.000,-0.062 0.000,-0.067 0.000,-0.066 0.000,0.022 0.000,-0.040 0.000,-0.024 0.000,-0.012 0.000,-0.110 0.000,-0.009 0.000,-0.007 0.000,0.172 0.000,0.033 0.000,0.002 0.000,-0.018 0.000,-0.028 0.000,-0.031 0.000,-0.375 0.000,0.626 0.000,0.137 0.000,0.068 0.000,0.021 0.000,-0.010 0.000,-0.029 0.000,-0.118 0.000,-0.076 0.000,-0.080 0.000,-0.076 0.000,-0.069 0.000,-0.059 0.000,-0.048 0.000,-0.297 0.000,0.565 0.000,0.103 0.000,0.033 0.000,-0.013 0.000,-0.040 0.000,-0.159 0.000,-0.057 0.000,-0.058 0.000,-0.055 0.000,-0.049 0.000,0.035 0.000,-0.010 0.000,0.005 0.000,0.013 0.000,0.017 0.000,0.018 0.000,0.017 0.000,0.015 0.000,-0.046 0.000,0.060 0.000,0.137 0.000,0.026 0.000,0.005 0.000,-0.009 0.000,-0.512 0.000,0.599 0.000,0.028 0.000,-0.019 0.000,-0.048 0.000,0.063 0.000,0.021 0.000,-0.020 0.000,-0.045 0.000,-0.058 0.000,-0.063 0.000,-0.062 0.000,-0.403 0.006,0.822 0.180,0.124 0.080,0.001 0.027,-0.075-0.008,-0.115-0.029,-0.130-0.039,-0.594-0.178,1.043 0.131,0.123-0.043,-0.028-0.037,-0.117-0.031,-0.161-0.024,-0.172-0.018,-0.682-0.013,0.660 0.064,0.081 0.026,0.043 0.013,-0.068-0.006,-0.015-0.003,0.236 0.034,-0.037 0.008,-0.044 0.010,-0.045 0.010,-0.041 0.009,-0.099-0.018,-0.032-0.015,-0.027-0.019,-0.021-0.021,-0.016-0.020,-0.012-0.019,-0.008-0.016,-0.052-0.014,-0.051-0.010,-0.057-0.008,-0.058-0.006,-0.040-0.004,-0.033-0.003,-0.023-0.002,-0.015-0.001,-0.009 0.000,0.000 0.000,-0.004 0.001,-0.002 0.001,-0.001 0.001,0.000 0.001,0.000 0.001,0.001 0.001,0.001 0.000,0.088 0.000,0.078 0.000,0.087 0.000,-0.035 0.020,-0.007 0.031,-0.025 0.037,-0.035 0.038,-0.039 0.036,-0.039 0.032,-0.036 0.027,-0.319-0.175,0.504 0.203,0.029-0.023,-0.023-0.034,-0.052-0.038,-0.065-0.036,-0.067-0.032,-0.334-0.071,0.436 0.039,0.024-0.020,-0.020-0.015,-0.046-0.011,-0.058-0.007,-0.060-0.004,-0.056-0.002,-0.049-0.001,-0.193 0.006,0.531-0.006,0.174 0.001,0.087 0.001,0.026 0.001,-0.138 0.001,-0.053 0.001,-0.066 0.001,-0.070 0.001,-0.069 0.000,0.010 0.000,-0.035 0.000,-0.018 0.000,-0.006 0.000,1.095 0.000</inkml:trace>
</inkml:ink>
</file>

<file path=ppt/ink/ink3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4-08T22:24:19"/>
    </inkml:context>
    <inkml:brush xml:id="br0">
      <inkml:brushProperty name="width" value="0.09701" units="cm"/>
      <inkml:brushProperty name="height" value="0.09701" units="cm"/>
      <inkml:brushProperty name="color" value="#c00000"/>
      <inkml:brushProperty name="ignorePressure" value="0"/>
    </inkml:brush>
  </inkml:definitions>
  <inkml:trace contextRef="#ctx0" brushRef="#br0">935.000 498.000,'0.016'0.005,"0.024"0.008,0.026 0.009,0.026 0.009,0.023 0.008,0.019 0.006,0.016 0.005,0.012 0.004,0.008 0.003,0.006 0.002,0.004 0.001,0.002 0.001,0.001 0.000,0.000 0.000,0.000 0.000,-0.001 0.000,-0.001 0.000,0.029-0.005,0.043-0.008,0.048-0.009,0.047-0.009,0.042-0.008,0.035-0.007,-0.341-0.012,0.400 0.005,0.096-0.003,0.071-0.002,-0.062-0.002,0.080-0.001,0.337 0.016,0.031 0.026,-0.015 0.031,-0.044 0.032,-0.146 0.003,-0.069 0.002,-0.071-0.005,-0.525-0.081,0.894 0.119,0.141 0.042,0.075 0.013,0.028-0.006,-0.005-0.018,-0.025-0.024,-0.036-0.026,-0.127-0.033,0.021-0.020,0.119-0.014,-0.038-0.018,-0.055-0.014,-0.061-0.011,-0.061-0.008,-0.234 0.011,-0.010 0.024,0.003 0.031,0.199 0.047,-0.018 0.010,-0.028-0.003,-0.033-0.011,-0.015 0.021,-0.002 0.041,-0.070 0.006,-0.060-0.005,-0.069-0.015,-0.070-0.021,-0.066-0.023,-0.059-0.023,-0.397-0.076,0.313 0.053,0.037 0.021,0.293 0.076,-0.002 0.003,-0.036-0.012,-0.061-0.028,-0.003-0.021,0.005-0.022,0.010-0.020,-0.071-0.021,-0.008-0.013,0.052 0.009,-0.019 0.019,-0.021 0.026,-0.020 0.029,0.080 0.023,0.044-0.005,-0.167-0.039,-0.021-0.011,-0.028-0.012,-0.032-0.012,0.020-0.009,-0.003-0.012,0.006-0.010,0.012-0.009,0.015-0.007,0.028-0.005,0.055-0.004,-0.040-0.002,0.016-0.002,0.094-0.002,-0.020-0.001,-0.033 0.000,-0.039 0.000,-0.041 0.000,-0.039 0.000,-0.117 0.001,0.026 0.000,0.243 0.000,-0.019 0.001,-0.047 0.000,-0.061 0.000,-0.063 0.000,0.022 0.060,0.067 0.037,-0.092-0.010,0.022 0.006,0.225 0.036,0.043-0.008,0.033-0.013,0.024-0.016,0.017-0.017,-0.059-0.019,-0.020-0.013,0.064-0.008,-0.079-0.012,-0.086-0.010,-0.084-0.007,-0.186-0.004,0.018-0.002,0.077-0.002,0.020-0.001,0.110-0.001,0.027 0.000,0.022 0.000,0.031 0.000,0.005 0.000,-0.001 0.001,-0.005 0.001,-0.007 0.001,-0.066 0.001,0.003 0.000,0.006 0.000,-0.046 0.000,-0.003 0.000,0.130 0.000,-0.017 0.000,-0.022 0.000,-0.024 0.000,-0.213 0.000,0.103 0.000,0.028 0.000,0.292 0.000,-0.011 0.000,-0.040 0.000,-0.054 0.000,-0.059 0.000,-0.528 0.000,0.289 0.000,0.027 0.000,0.446 0.000,0.011 0.000,-0.029 0.000,-0.051 0.000,-0.059 0.000,-0.059 0.000,-0.121 0.000,-0.055 0.000,-0.049 0.000,-0.037 0.000,-0.054 0.000,-0.049 0.000,-0.042 0.000,-0.034 0.000,-0.007 0.000,0.063 0.000,0.059 0.000,0.028 0.000,0.014 0.000,0.028 0.000,-0.016 0.000,-0.024 0.000,-0.027 0.000,-0.044 0.000,-0.032 0.000,-0.030 0.000,-0.027 0.000,-0.024 0.000,-0.019 0.000,1.446 0.000</inkml:trace>
</inkml:ink>
</file>

<file path=ppt/ink/ink3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4-08T22:24:19"/>
    </inkml:context>
    <inkml:brush xml:id="br0">
      <inkml:brushProperty name="width" value="0.09701" units="cm"/>
      <inkml:brushProperty name="height" value="0.09701" units="cm"/>
      <inkml:brushProperty name="color" value="#c00000"/>
      <inkml:brushProperty name="ignorePressure" value="0"/>
    </inkml:brush>
  </inkml:definitions>
  <inkml:trace contextRef="#ctx0" brushRef="#br0">416.000 671.000,'0.009'0.000,"0.013"0.000,0.015 0.000,0.015 0.000,0.013 0.000,0.011 0.000,0.009 0.000,0.007 0.000,0.005 0.000,0.003 0.000,0.002 0.000,0.001 0.000,0.000 0.000,0.000 0.000,0.000 0.000,0.000 0.000,0.000 0.000,0.000 0.000,0.000 0.000,0.000 0.000,0.000 0.000,0.000 0.000,0.000 0.000,0.000 0.000,0.000 0.000,0.000 0.000,0.000 0.000,0.000 0.000,0.000 0.000,0.000 0.000,0.034 0.000,0.062 0.000,0.071 0.000,0.071 0.000,0.065 0.000,0.092 0.000,0.057 0.000,0.045 0.000,0.033 0.000,0.023 0.000,0.015 0.000,-0.126 0.000,-0.005 0.000,0.036 0.000,0.002 0.000,0.003 0.000,0.003 0.000,0.003 0.000,-0.092 0.000,0.012 0.000,0.016 0.000,0.238 0.000,0.025 0.000,0.012 0.000,0.003 0.000,-0.300 0.000,-0.007 0.000,0.222 0.000,0.014 0.000,0.014 0.000,0.013 0.000,0.012 0.000,-0.086-0.030,-0.017-0.048,0.079-0.054,-0.061-0.013,-0.067 0.004,-0.112 0.024,-0.056 0.016,-0.050 0.017,-0.043 0.017,-0.035 0.016,-0.027 0.014,-0.020 0.012,-0.015 0.009,0.017 0.007,0.014 0.006,0.020 0.004,0.022 0.002,0.022 0.001,0.020 0.000,0.017 0.000,0.015 0.000,-0.020-0.001,-0.028-0.001,-0.030-0.001,-0.029-0.001,-0.086-0.001,0.042 0.000,0.190 0.000,0.057 0.000,0.094 0.022,0.019 0.034,0.001 0.038,-0.009 0.037,-0.044 0.011,-0.062-0.006,-0.067-0.016,-0.064-0.020,-0.056-0.021,-0.047-0.020,-0.023-0.018,0.008-0.013,0.020-0.010,0.025-0.008,0.027-0.006,0.026-0.004,0.023-0.002,0.002-0.001,0.024 0.000,0.038 0.000,-0.001 0.000,-0.009 0.000,-0.013 0.001,-0.014 0.001,-0.014 0.001,-0.043 0.000,-0.034 0.000,-0.035 0.000,-0.034 0.000,-0.030 0.000,-0.025 0.000,-0.020 0.000,-0.015 0.000,0.002 0.000,0.065 0.000,0.134 0.000,0.051 0.000,0.028 0.000,-0.070 0.000,0.017 0.000,0.081 0.000,-0.013 0.000,-0.025 0.000,-0.031 0.000,-0.033 0.000,-0.009 0.000,-0.054 0.000,-0.051 0.000,-0.046 0.000,-0.038 0.000,-0.030 0.000,-0.023 0.000,-0.017 0.000,-0.011 0.000,-0.007 0.000,-0.004 0.000,-0.001 0.000,0.000 0.000,0.001 0.000,0.008 0.000,0.019 0.000,0.022 0.000,0.022 0.000,0.021 0.000,0.018 0.000,0.015 0.000,0.012 0.000,0.010 0.000,0.057 0.000,0.050 0.000,0.053 0.000,0.050 0.000,0.043 0.000,0.036 0.000,0.028 0.000,-0.105 0.000,0.011 0.000,0.011 0.000,0.011 0.000,0.072 0.000,-0.029 0.000,-0.041 0.000,-0.045 0.000,-0.044 0.000,-0.061 0.000,0.041 0.000,0.179 0.000,0.025 0.000,0.002 0.000,-0.012 0.000,-0.019 0.000,-0.064 0.000,-0.056 0.000,-0.059 0.000,-0.056 0.000,-0.050 0.000,-0.042 0.000,-0.034 0.000,-0.026 0.000,-0.019 0.000,-0.013 0.000,-0.002 0.000,0.005 0.000,0.009 0.000,0.011 0.000,0.011 0.000,0.011 0.000,0.009 0.000,0.008 0.000,0.006 0.000,0.005 0.000,0.003 0.000,0.004 0.000,0.026 0.000,0.030 0.000,0.030 0.000,0.029 0.000,0.012 0.000,0.006 0.000,0.000 0.000,-0.005 0.000,-0.244 0.000,0.243 0.000,0.030 0.000,0.021 0.000,0.076 0.012,0.013 0.020,0.005 0.024,0.000 0.025,-0.003 0.024,0.040 0.020,0.001-0.002,-0.086-0.026,-0.017-0.010,-0.019-0.012,-0.020-0.012,0.003-0.009,-0.027-0.013,-0.026-0.011,-0.024-0.009,-0.021-0.008,0.010-0.006,0.016-0.005,0.025-0.003,0.029-0.002,0.030-0.001,0.029-0.001,0.026 0.000,0.022 0.000,-0.071 0.001,0.075 0.000,0.058 0.000,0.043 0.000,0.207 0.000,0.019 0.000,0.124 0.000,-0.022 0.000,-0.036 0.000,-0.042 0.000,-0.042 0.000,-0.269 0.000,-0.015 0.000,0.150 0.000,-0.021 0.000,-0.021 0.000,-0.019 0.000,-0.101 0.000,-0.007 0.000,0.021 0.000,0.040 0.000,0.268 0.000,0.042 0.000,0.019 0.000,0.003 0.000,-0.089 0.000,-0.085 0.000,-0.096 0.000,-0.095 0.000,-0.087 0.000,-0.074 0.000,-0.061 0.000,-0.049 0.000,-0.047 0.000,-0.037 0.000,-0.028 0.000,-0.020 0.000,-0.013 0.000,-0.008 0.000,-0.004 0.000,-0.001 0.000,0.000 0.000,0.001 0.000,0.002 0.000,0.002 0.000,0.002 0.000,0.002 0.000,0.001 0.000,0.001 0.000,0.001 0.000,0.001 0.000,0.000 0.000,0.000 0.000,0.000 0.000,0.000 0.000,0.000 0.000,0.000 0.000,0.000 0.000,0.000 0.000,0.000 0.000,0.000 0.000,0.000 0.000,0.000 0.000,0.033 0.000,0.055 0.000,0.062 0.000,0.062 0.000,1.208 0.000</inkml:trace>
</inkml:ink>
</file>

<file path=ppt/ink/ink3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4-08T22:24:19"/>
    </inkml:context>
    <inkml:brush xml:id="br0">
      <inkml:brushProperty name="width" value="0.09701" units="cm"/>
      <inkml:brushProperty name="height" value="0.09701" units="cm"/>
      <inkml:brushProperty name="color" value="#c00000"/>
      <inkml:brushProperty name="ignorePressure" value="0"/>
    </inkml:brush>
  </inkml:definitions>
  <inkml:trace contextRef="#ctx0" brushRef="#br0">737.000 669.000,'0.012'0.004,"0.019"0.006,0.022 0.007,0.021 0.007,0.019 0.007,0.017 0.006,0.014 0.005,0.011 0.004,0.008 0.003,0.005 0.002,0.004 0.001,0.002 0.001,0.001 0.000,0.000 0.000,0.000 0.000,0.000 0.000,-0.001 0.000,-0.001 0.000,-0.001 0.000,-0.001 0.000,0.016 0.002,0.047 0.010,0.055 0.012,0.057 0.013,0.054 0.012,0.048 0.011,0.041 0.009,-0.350-0.095,0.795 0.071,0.361-0.006,0.228 0.007,0.123 0.016,0.042 0.022,0.601 0.068,-0.151-0.008,-0.213-0.022,-0.232-0.029,-0.563-0.055,-0.081-0.016,0.231 0.000,-0.162-0.023,-0.151-0.018,-0.131-0.014,-0.063-0.010,-0.016-0.007,-0.098-0.004,-0.071-0.002,-0.076-0.001,-0.073 0.000,-0.066 0.000,-0.056 0.001,-0.236 0.004,0.283-0.002,0.102 0.001,0.266 0.000,0.024 0.001,-0.032 0.001,-0.063 0.001,-0.076 0.000,-0.461 0.000,0.434 0.000,0.003 0.000,-0.007 0.000,-0.012 0.000,-0.015 0.000,-0.015 0.000,-0.014 0.000,-0.079 0.000,-0.014 0.000,-0.012 0.000,0.016 0.000,-0.012 0.000,-0.011 0.000,0.019-0.014,0.020-0.022,0.026-0.025,0.029-0.026,0.028-0.025,0.054-0.014,0.030 0.003,0.026 0.011,-0.009-0.003,-0.031-0.012,-0.042-0.017,-0.047-0.019,-0.112 0.032,-0.006 0.006,-0.042 0.005,0.008-0.021,0.163-0.119,0.018-0.056,-0.016 0.001,-0.003 0.014,-0.008 0.029,-0.010 0.038,-0.011 0.040,-0.016 0.032,0.002 0.017,0.005 0.010,0.007 0.004,0.008 0.001,0.008-0.002,0.090-0.037,0.024-0.026,0.022-0.027,1.716 0.000</inkml:trace>
</inkml:ink>
</file>

<file path=ppt/ink/ink3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4-08T22:24:19"/>
    </inkml:context>
    <inkml:brush xml:id="br0">
      <inkml:brushProperty name="width" value="0.09701" units="cm"/>
      <inkml:brushProperty name="height" value="0.09701" units="cm"/>
      <inkml:brushProperty name="color" value="#c00000"/>
      <inkml:brushProperty name="ignorePressure" value="0"/>
    </inkml:brush>
  </inkml:definitions>
  <inkml:trace contextRef="#ctx0" brushRef="#br0">776.000 632.000,'-0.026'0.000,"-0.039"0.000,-0.044 0.000,-0.043 0.000,-0.039 0.000,-0.033 0.000,-0.026 0.000,-0.020 0.000,-0.014 0.000,-0.010 0.000,-0.006 0.000,-0.003 0.000,-0.001 0.000,0.000 0.000,0.001 0.000,0.001 0.000,0.001 0.000,-0.063 0.000,-0.094 0.000,-0.105 0.000,-0.102 0.000,0.535 0.000,-1.001 0.000,-0.329 0.000,0.564 0.000,-0.823 0.000,-0.091 0.000,0.001 0.000,0.060 0.000,-0.004 0.000,-0.045 0.000,-0.068 0.000,-0.005 0.000,0.161 0.000,0.205 0.000,0.216 0.000,0.206 0.000,0.878 0.000,-0.649 0.000,-0.052 0.000,-0.041 0.000,-0.032 0.000,-0.024 0.000,-0.408 0.000,0.018 0.000,0.046 0.000,0.059 0.000,0.182 0.000,0.171 0.000,0.179 0.000,0.169 0.000,0.149 0.000,0.124 0.000,0.099 0.000,0.075 0.000,0.054 0.000,0.036 0.000,0.022 0.000,0.012 0.000,0.005 0.000,0.000 0.000,-0.003 0.000,-0.005 0.000,-0.006 0.000,-0.005 0.000,-0.005 0.000,-0.004 0.000,-0.045 0.027,-0.085 0.044,-0.103 0.053,-0.110 0.057,-0.192 0.137,-0.025 0.079,0.022 0.063,0.050 0.048,0.063 0.035,0.065 0.024,0.062 0.015,0.074-0.070,0.039-0.040,0.031-0.049,0.024-0.051,0.018-0.049,0.012-0.045,0.008-0.038,-0.025 0.037,-0.039 0.072,-0.017 0.060,0.010 0.024,0.023 0.008,0.029-0.004,0.030-0.010,0.029-0.014,0.078-0.331,-0.038 0.284,0.013 0.035,0.007 0.153,0.015 0.006,0.011-0.014,0.008-0.026,0.005-0.031,0.003-0.032,-0.005-0.368,0.000 0.003,0.006 0.494,0.000 0.084,0.000 0.054,-0.001-0.001,-0.001-0.035,-0.001-0.055,-0.001-0.063,-0.001-0.089,0.000 0.027,0.000 0.027,0.022 0.211,0.033-0.038,0.037-0.064,0.036-0.074,0.055-0.006,0.061 0.035,0.035-0.021,0.030-0.022,0.020-0.032,-0.042-0.104,-0.009-0.042,-0.013-0.041,-0.015-0.038,-0.016-0.034,-0.015-0.029,0.029-0.028,0.110 0.026,0.140 0.039,0.234 0.089,0.077 0.017,0.030 0.003,-0.003-0.007,-0.007-0.046,0.065-0.038,-0.277-0.103,0.028 0.004,0.414 0.102,0.010-0.022,-0.019-0.032,-0.038-0.037,-0.047-0.037,-0.051-0.035,-0.155-0.050,0.082-0.016,0.379-0.005,0.029-0.021,-0.018-0.016,0.161-0.013,0.012-0.010,0.015-0.006,0.016-0.003,-0.224 0.001,-0.026 0.000,0.006 0.000,-0.102 0.001,-0.114 0.001,-0.114 0.001,-0.106 0.001,-0.601 0.004,0.573-0.002,0.128 0.001,0.269 0.000,-0.013 0.001,-0.076 0.001,-0.112 0.000,-0.127 0.000,-0.129 0.000,-0.120 0.000,-0.009 0.000,-0.032 0.000,-0.033 0.000,-0.153 0.000,-0.001 0.000,0.087 0.000,-0.013 0.000,-0.018 0.000,-0.020 0.000,0.034 0.000,0.004 0.000,-0.114 0.000,0.011 0.000,0.152 0.000,0.013 0.000,0.004 0.000,-0.002 0.000,-0.006 0.000,-0.091 0.000,0.006 0.000,0.159 0.000,0.010 0.000,-0.020 0.000,-0.036 0.000,-0.042 0.000,-0.042 0.000,-0.113 0.000,-0.018 0.000,-0.013 0.000,-0.009 0.000,0.021 0.000,-0.006 0.000,-0.005 0.000,-0.003 0.000,-0.040 0.000,0.048 0.000,0.147 0.000,0.055 0.000,-0.078 0.000,0.022 0.000,0.181 0.000,0.008 0.000,-0.008 0.000,-0.018 0.000,-0.023 0.000,-0.020 0.000,0.038 0.000,0.123 0.000,0.003 0.000,-0.013 0.000,-0.022 0.000,0.077 0.000,0.012 0.000,-0.042 0.000,-0.073 0.000,-0.087 0.000,-0.090 0.000,-0.084 0.000,-0.074 0.000,-0.063 0.000,-0.050 0.000,-0.039 0.000,-0.018-0.015,-0.016-0.023,-0.007-0.026,-0.001-0.025,0.003-0.023,0.005-0.019,0.006-0.015,0.006-0.012,0.005-0.008,0.004-0.006,0.004-0.004,0.003-0.002,0.002-0.001,0.001 0.000,0.001 0.000,0.000 0.001,0.000 0.001,0.000 0.001,0.000 0.001,0.000 0.001,0.000 0.000,0.000 0.000,0.000 0.000,0.000 0.000,0.000 0.000,0.000 0.000,0.000 0.000,0.000 0.000,0.000 0.000,-0.012 0.003,-0.018 0.005,-0.021 0.006,-0.020 0.006,-0.018 0.005,-0.015 0.004,-0.012 0.003,-0.009 0.003,-0.007 0.002,-0.005 0.001,-0.003 0.001,-0.001 0.000,-0.001 0.000,0.000 0.000,0.000 0.000,0.001-0.002,0.001-0.009,0.001-0.010,0.001-0.010,0.000-0.009,0.000-0.008,0.000-0.007,0.000-0.005,0.000-0.004,0.000-0.003,-0.012 0.012,-0.020-0.023,-0.024-0.027,-0.025-0.028,-0.024-0.027,-0.026-0.054,0.003 0.002,0.012 0.012,0.017 0.018,0.018 0.020,-0.007-0.021,-0.016-0.019,-0.023-0.026,-0.025-0.029,-0.003 0.052,-0.041-0.022,-0.032-0.030,0.003 0.009,0.017 0.018,0.025 0.023,0.029 0.024,-0.011-0.010,-0.028-0.011,-0.045-0.016,-0.028 0.019,-0.023 0.026,-0.018 0.028,-0.013 0.026,-0.009 0.023,-0.009 0.006,0.008 0.006,0.012 0.000,0.013-0.003,0.053 0.006,0.016-0.033,0.015-0.039,0.014-0.040,0.012-0.038,0.010-0.034,-0.004-0.006,-0.012 0.012,-0.017 0.023,-0.019 0.029,-0.019 0.031,-0.018 0.030,0.215 0.220,-0.284-0.227,-0.060 0.003,-0.058-0.011,-0.009 0.006,0.009 0.006,0.020 0.006,0.076 0.059,-0.002 0.022,0.040 0.025,-0.010-0.011,-0.116-0.075,0.016-0.004,0.028 0.003,0.034 0.008,0.036 0.010,0.035 0.012,0.016-0.003,0.022 0.003,0.015 0.000,0.010-0.002,0.006-0.003,0.003-0.003,0.001-0.003,-0.001-0.003,-0.022-0.024,-0.011-0.012,-0.012-0.012,-0.012-0.011,-0.011-0.010,-0.009-0.008,0.024 0.036,-0.007 0.011,-0.007 0.014,-0.007 0.015,-0.006 0.015,-0.005 0.013,-0.033-0.051,0.046-0.029,0.055-0.036,0.056-0.037,0.044 0.017,0.028 0.036,0.019 0.049,0.011 0.052,0.006 0.050,0.002 0.045,-0.001 0.037,-0.002 0.030,-0.003 0.022,-0.003 0.016,-0.003 0.011,-0.003 0.007,-0.002 0.004,-0.002 0.001,-0.001 0.000,-0.001-0.001,-0.001-0.001,0.000-0.002,0.000-0.002,0.000-0.001,0.000-0.001,0.000-0.001,0.000-0.001,0.000-0.001,0.000 0.000,0.000 0.000,0.000 0.000,0.000 0.000,0.001-0.029,-0.011-0.046,-0.013-0.053,-0.014-0.054,-0.013-0.051,0.002 0.037,-0.045 0.002,-0.054 0.011,-0.059-0.006,-0.027 0.000,-0.014-0.003,-0.004-0.005,0.020 0.040,-0.038 0.009,-0.210-0.039,-0.007 0.030,0.021 0.031,0.037 0.029,0.054 0.026,0.061 0.022,0.060 0.018,0.056 0.014,0.049 0.010,0.041 0.007,0.033 0.005,0.025 0.003,-1.233 0.000</inkml:trace>
</inkml:ink>
</file>

<file path=ppt/ink/ink3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4-08T22:24:19"/>
    </inkml:context>
    <inkml:brush xml:id="br0">
      <inkml:brushProperty name="width" value="0.09701" units="cm"/>
      <inkml:brushProperty name="height" value="0.09701" units="cm"/>
      <inkml:brushProperty name="color" value="#c00000"/>
      <inkml:brushProperty name="ignorePressure" value="0"/>
    </inkml:brush>
  </inkml:definitions>
  <inkml:trace contextRef="#ctx0" brushRef="#br0">922.000 752.000,'0.016'0.005,"0.024"0.008,0.027 0.009,0.027 0.009,0.024 0.008,0.021 0.007,0.017 0.006,0.013 0.004,0.009 0.003,0.007 0.002,0.004 0.001,0.002 0.001,0.001 0.000,0.000 0.000,0.000 0.000,-0.001 0.000,0.148-0.004,0.717 0.106,0.316 0.057,0.169 0.044,0.061 0.034,-0.013 0.024,-0.061 0.016,-0.863-0.191,1.155 0.206,0.214 0.001,0.090-0.019,0.449 0.045,-0.128-0.027,-0.197-0.026,-0.224-0.023,-1.227-0.197,1.720 0.149,0.194-0.051,-0.291-0.060,-0.148-0.037,-0.203-0.032,-0.224-0.026,-0.220-0.021,-0.314-0.016,-0.121-0.010,-0.074-0.008,-0.177-0.005,-0.171-0.003,-0.155-0.001,-0.133 0.000,-0.110 0.001,-0.088 0.001,-0.046-0.008,-0.051-0.011,-0.030-0.013,-0.015-0.013,-0.004-0.012,0.003-0.010,0.007-0.008,0.009-0.006,0.009-0.005,0.008-0.003,0.003-0.008,0.009-0.017,0.008-0.018,0.008-0.018,0.006-0.016,0.005-0.014,0.004-0.011,0.003-0.009,0.002-0.006,-0.174 0.169,0.339-0.338,0.071-0.073,0.021-0.023,-0.011 0.010,-0.031 0.030,-0.041 0.041,-0.322 0.321,0.235-0.317,-0.030-0.024,-0.025-0.015,-0.020-0.008,-0.016-0.003,-0.009-0.045,-0.034-0.005,-0.018 0.046,0.000 0.052,0.009 0.061,0.014 0.063,0.016 0.060,0.017 0.054,0.016 0.046,0.020 0.017,-0.010 0.006,-0.017-0.007,-0.019-0.014,-0.020-0.018,-0.018-0.019,-0.016-0.018,-0.013-0.016,-0.010-0.013,-0.004 0.000,0.015-0.015,0.020-0.015,0.022-0.014,0.021-0.013,0.020-0.011,0.017-0.009,0.001-0.068,-0.021-0.087,-0.030-0.098,-0.035 0.065,0.018-0.030,0.039-0.122,-0.010-0.013,-0.020 0.000,-0.025 0.008,-0.029 0.034,-0.025 0.031,-0.023 0.035,-0.015-0.059,-0.023 0.027,-0.019 0.092,-0.010 0.018,-0.008 0.014,-0.005 0.011,-0.003 0.008,-0.039-0.018,-0.059-0.007,-0.064 0.002,-0.074-0.022,-0.073-0.025,-0.067-0.025,-0.059-0.023,0.020 0.054,-0.065-0.049,-0.195-0.164,-0.034 0.010,-0.006 0.037,0.012 0.052,0.562 0.465,-0.511-0.373,-0.055-0.026,-0.037-0.026,-0.194-0.134,0.044 0.040,0.073 0.062,0.087 0.071,0.089 0.072,0.084 0.067,0.074 0.059,-0.692-0.315,-0.390-0.158,-0.192-0.060,0.388 0.180,-0.044-0.037,-0.283-0.137,0.036 0.034,0.068 0.058,0.085 0.071,0.608 0.268,0.049 0.015,-0.475-0.238,0.087 0.013,0.074 0.009,0.060 0.005,0.047 0.003,0.355 0.181,0.034 0.000,-0.102-0.063,-0.038-0.004,-0.260-0.126,-0.030 0.003,0.079 0.055,0.050 0.036,0.065 0.041,0.070 0.041,0.260 0.142,0.031 0.033,-0.116-0.046,0.038 0.005,-0.039-0.040,0.075 0.012,0.075 0.013,0.068 0.013,0.366 0.237,-0.372-0.284,0.014 0.002,0.028 0.028,0.035 0.042,0.036 0.048,0.032 0.044,0.039 0.046,0.035 0.039,0.030 0.032,0.024 0.025,0.018 0.018,0.013 0.013,0.009 0.008,0.006 0.005,0.003 0.002,0.001 0.000,0.000-0.001,-0.001-0.001,-0.001-0.002,-0.001-0.002,-0.001-0.001,-0.001-0.001,-0.001-0.001,-0.001-0.001,-0.001-0.001,0.000 0.000,-0.026 0.000,-0.031 0.000,-0.034 0.000,-0.033 0.000,-0.030 0.000,-0.025 0.000,-0.020 0.000,-0.015 0.000,-0.001 0.000,-0.069 0.000,-0.044 0.000,-0.162 0.015,-0.011 0.023,0.011 0.027,0.024 0.027,0.031 0.025,-0.027 0.065,0.028 0.061,0.028 0.043,-0.015 0.051,-0.025 0.045,-0.028 0.038,0.047-0.017,0.041-0.016,0.053-0.026,0.057-0.031,0.055-0.032,0.050-0.030,-0.054 0.069,-0.070 0.085,0.038-0.012,0.028 0.001,0.046-0.015,0.053-0.024,0.054-0.028,0.173-0.274,-0.199 0.272,-0.027 0.075,-0.038 0.078,-0.011 0.023,-0.004 0.002,0.001-0.013,-0.076 0.113,0.025-0.033,0.030-0.036,0.031-0.035,0.029-0.031,0.034-0.080,-0.079 0.092,-0.104 0.121,-0.156 0.191,-0.028 0.017,0.010-0.031,0.035-0.060,0.049-0.076,0.056-0.082,0.368-0.452,-0.245 0.322,0.016 0.033,-0.129 0.257,0.005 0.016,0.038-0.044,0.028-0.030,0.031-0.038,0.031-0.041,0.029-0.040,0.053-0.061,0.038-0.018,0.017 0.045,0.047-0.044,0.041-0.046,0.034-0.043,0.011-0.071,-0.016 0.017,-0.025 0.030,-0.019 0.073,-0.002 0.056,0.006 0.057,0.011 0.053,0.014 0.048,0.010 0.083,0.017 0.000,0.015-0.030,0.013-0.047,0.011-0.054,0.009-0.035,0.006-0.020,0.005-0.009,0.003-0.002,0.002 0.003,0.000-0.082,0.000-0.014,0.000-0.016,0.035 0.069,0.052-0.048,0.058-0.051,0.057-0.049,0.052-0.043,-0.002-0.059,0.001-0.032,-0.009-0.028,-0.015-0.022,-0.017-0.018,-0.018-0.013,-0.017-0.009,-0.015-0.006,-0.007 0.002,-0.002 0.007,0.002 0.009,0.004 0.010,0.005 0.010,0.006 0.010,0.005 0.008,0.005 0.007,0.004 0.005,0.003 0.004,0.013 0.007,-0.003-0.014,-0.005-0.017,-0.006-0.018,-0.006-0.017,-0.005-0.015,-0.004-0.012,-0.004-0.010,-0.003-0.007,-0.002-0.005,-0.001-0.003,-0.001-0.002,0.026-0.012,0.058-0.010,0.068-0.010,0.057-0.010,0.046-0.009,0.035-0.008,0.026-0.007,-0.060 0.013,-0.002 0.027,-0.006 0.034,-0.313-0.066,0.595 0.121,0.056 0.003,-0.003-0.011,-0.039-0.019,-0.057-0.022,-0.063-0.021,-0.482-0.057,0.454 0.109,0.038 0.023,0.032 0.005,0.027-0.007,0.021-0.015,0.016-0.019,0.012-0.020,-0.561-0.074,0.521 0.045,0.003-0.014,-0.017-0.012,-0.059-0.012,-0.003-0.008,0.001-0.006,0.020-0.005,-0.031-0.004,-0.039-0.003,-0.043-0.002,-0.056-0.001,-0.016-0.001,0.082-0.001,-0.029 0.000,-0.029 0.001,-0.068 0.001,-0.033 0.001,-0.031 0.001,-0.028 0.001,-0.025 0.001,0.025 0.000,-0.001 0.000,0.006 0.000,0.010 0.000,0.012 0.000,0.012 0.000,0.011 0.000,0.010 0.000,-0.037 0.000,0.020 0.000,0.083 0.000,0.121 0.000,3.215 0.000</inkml:trace>
</inkml:ink>
</file>

<file path=ppt/ink/ink3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4-08T22:24:19"/>
    </inkml:context>
    <inkml:brush xml:id="br0">
      <inkml:brushProperty name="width" value="0.09701" units="cm"/>
      <inkml:brushProperty name="height" value="0.09701" units="cm"/>
      <inkml:brushProperty name="color" value="#c00000"/>
      <inkml:brushProperty name="ignorePressure" value="0"/>
    </inkml:brush>
  </inkml:definitions>
  <inkml:trace contextRef="#ctx0" brushRef="#br0">268.000 755.000,'0.023'0.008,"0.035"0.012,0.040 0.013,0.039 0.013,0.036 0.012,0.030 0.010,0.024 0.008,0.019 0.006,0.014 0.005,0.009 0.003,0.006 0.002,-0.008 0.004,0.044 0.026,0.052 0.031,0.214 0.042,0.172-0.008,0.079-0.017,0.105-0.004,0.084-0.002,0.064-0.001,0.047 0.000,0.032 0.000,-0.934-0.131,1.066 0.110,0.097-0.019,0.054-0.021,0.023-0.021,0.001-0.019,-0.013-0.017,-0.021-0.014,-0.332-0.013,-0.053-0.006,-0.056-0.005,0.284 0.025,-0.094 0.041,-0.088 0.048,-0.077 0.048,-0.063 0.044,-0.049 0.037,-0.193-0.056,0.051-0.010,0.074-0.017,0.087-0.020,0.126-0.016,0.045-0.024,0.061-0.019,-0.060-0.023,-0.087-0.019,-0.098-0.016,-0.099-0.012,-0.300-0.010,0.018 0.010,0.026 0.021,0.478 0.076,-0.008 0.020,-0.048 0.002,-0.069-0.010,-0.215-0.039,0.040-0.011,0.025-0.011,0.013-0.011,0.004-0.010,0.187-0.004,-0.033-0.012,-0.045-0.010,-0.050-0.007,-0.050-0.005,-0.168 0.013,0.010 0.024,0.025 0.031,0.180 0.047,-0.014 0.010,-0.033-0.003,-0.042-0.011,-0.045-0.016,-0.044-0.017,0.003-0.013,-0.067-0.019,-0.064-0.016,-0.056-0.013,-0.046-0.010,-0.036-0.007,-0.313-0.005,0.543 0.000,0.102-0.003,0.030-0.001,-0.166 0.024,0.035 0.039,0.087 0.039,-0.021 0.016,-0.040 0.004,-0.051-0.005,-0.075-0.020,0.017-0.010,0.199 0.010,-0.046-0.021,-0.067-0.019,-0.074-0.016,0.020-0.014,0.076-0.009,-0.105-0.007,0.015-0.003,0.314-0.003,0.119-0.003,-0.098-0.001,-0.001-0.001,-0.021 0.000,-0.032 0.000,-0.037 0.000,-0.089 0.001,-0.039 0.000,-0.037 0.000,-0.033 0.000,-0.029 0.000,-0.024 0.000,-0.116 0.000,0.025 0.000,0.225 0.000,0.112 0.000,0.152 0.000,0.000 0.000,-0.040 0.000,-0.063 0.000,-0.073 0.000,-0.617 0.000,0.535 0.000,0.061 0.000,0.179 0.000,0.019 0.000,-0.006 0.000,-0.034 0.000,0.005 0.000,0.057 0.000,-0.082 0.000,-0.100 0.000,-0.104 0.000,-0.161 0.000,-0.058 0.000,-0.048 0.000,0.019 0.000,-0.060 0.000,-0.052 0.000,-0.043 0.000,-0.034 0.000,-0.022 0.000,-0.030 0.000,-0.025 0.000,-0.019 0.000,-0.015 0.000,-0.010 0.000,-0.007 0.000,-0.004 0.000,-0.002 0.000,-0.001 0.000,0.000 0.000,0.001 0.000,0.001 0.000,0.001 0.000,0.001 0.000,0.001 0.000,0.006 0.000,0.025 0.000,0.029 0.000,0.030 0.000,0.028 0.000,0.025 0.000,0.031-0.012,-0.009-0.019,-0.018-0.021,-0.022-0.021,-0.023-0.019,-0.021-0.016,-0.018-0.013,0.004-0.014,0.014-0.010,0.020-0.008,0.022-0.006,0.021-0.004,0.018-0.003,-0.043 0.024,-0.005-0.003,-0.008-0.003,-0.009-0.003,-0.010-0.003,-0.009-0.003,0.058-0.014,0.045 0.021,0.053 0.026,0.053 0.026,0.049 0.025,-0.079 0.028,0.006 0.012,0.001 0.010,0.013-0.005,-0.020-0.013,-0.025-0.019,-0.026-0.021,-0.026-0.022,0.021-0.055,0.009-0.055,-0.017-0.011,-0.014 0.003,-0.019 0.017,-0.020 0.025,-0.020 0.029,-0.018 0.029,-0.003 0.025,-0.005 0.026,-0.001 0.021,0.002 0.017,0.004 0.013,0.004 0.010,0.005 0.007,0.004 0.004,1.717 0.000</inkml:trace>
</inkml:ink>
</file>

<file path=ppt/ink/ink3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4-08T22:24:19"/>
    </inkml:context>
    <inkml:brush xml:id="br0">
      <inkml:brushProperty name="width" value="0.09701" units="cm"/>
      <inkml:brushProperty name="height" value="0.09701" units="cm"/>
      <inkml:brushProperty name="color" value="#c00000"/>
      <inkml:brushProperty name="ignorePressure" value="0"/>
    </inkml:brush>
  </inkml:definitions>
  <inkml:trace contextRef="#ctx0" brushRef="#br0">2033.000 1282.000,'0.022'0.000,"0.034"0.000,0.038 0.000,0.037 0.000,0.034 0.000,0.029 0.000,0.023 0.000,0.018 0.000,0.013 0.000,0.009 0.000,0.006 0.000,0.003 0.000,0.001 0.000,0.000 0.000,-0.001 0.000,-0.001 0.000,-0.001 0.000,-0.001 0.000,-0.001 0.000,-0.001 0.000,-0.001 0.000,-0.001 0.000,0.000 0.000,0.000 0.000,0.000 0.000,0.000 0.000,0.000 0.000,-0.015 0.000,0.068 0.000,0.083 0.000,0.090 0.000,0.271-0.022,0.077-0.034,0.039-0.038,0.013-0.037,-0.718 0.106,0.938-0.111,0.094 0.007,0.013 0.015,-0.038 0.019,-0.066 0.020,-0.078 0.018,-0.167 0.020,0.034 0.010,0.243 0.006,0.013 0.009,-0.098 0.007,-0.074 0.004,-0.085 0.003,-0.085 0.001,-0.174 0.000,-0.047 0.000,0.004 0.000,-0.023 0.000,-0.013 0.000,-0.006 0.000,-0.001 0.000,0.011 0.000,-0.020 0.000,-0.023 0.000,-0.024 0.000,-0.022 0.000,-0.058 0.000,-0.002 0.000,0.054 0.000,-0.027 0.000,-0.033 0.000,-0.033 0.000,-0.130 0.000,0.006 0.000,0.154 0.000,-0.008 0.000,-0.018 0.000,-0.022 0.000,-0.074 0.000,0.050 0.000,0.097-0.030,0.042-0.048,0.065-0.043,-0.020-0.013,-0.038 0.001,-0.048 0.011,-0.050 0.016,-0.048 0.018,-0.025 0.014,-0.044 0.019,-0.036 0.016,-0.029 0.013,-0.021 0.010,-0.015 0.008,-0.010 0.005,-0.006 0.003,-0.003 0.002,-0.001 0.001,0.000 0.000,0.001 0.000,0.001 0.000,0.002-0.001,0.029 0.000,0.034 0.000,0.035 0.000,0.033 0.000,0.033 0.000,0.009 0.000,0.001 0.000,-0.005 0.000,-0.023 0.000,0.001 0.000,0.003 0.000,0.049 0.000,0.002 0.000,0.000 0.000,-0.001 0.000,-0.002 0.000,-0.002 0.000,-0.009 0.000,-0.008 0.000,-0.008 0.000,-0.008 0.000,-0.007 0.000,-0.006 0.000,-0.005 0.000,-0.093 0.000,0.016 0.000,0.067 0.000,0.044 0.000,0.047 0.000,0.137 0.000,0.009 0.000,-0.014 0.000,-0.028 0.000,-0.005 0.000,-0.009 0.000,-0.003 0.000,0.001 0.000,0.004 0.000,0.005 0.000,0.005 0.000,0.005 0.000,-0.133 0.000,0.039 0.000,0.270 0.000,0.092 0.000,0.041 0.000,0.004 0.000,-0.019 0.000,-0.032 0.000,-0.435 0.000,0.408 0.000,0.011 0.000,-0.014 0.000,0.043 0.000,-0.034 0.000,-0.037 0.000,-0.037 0.000,-0.040 0.000,0.031 0.000,0.008 0.000,0.199 0.000,-0.053 0.000,-0.071 0.000,-0.127 0.012,-0.006 0.020,0.009 0.024,0.019 0.025,0.024 0.024,0.225 0.034,0.117-0.004,-0.328-0.055,0.034-0.007,0.297 0.011,0.018-0.015,-0.005-0.015,-0.020-0.013,-0.032-0.012,0.046-0.009,0.357-0.006,0.140-0.008,-0.083-0.005,0.022-0.003,0.001-0.002,-0.013-0.001,-0.528 0.002,0.723-0.002,0.075 0.000,0.299 0.000,0.125 0.001,-0.057 0.001,0.000 0.000,-0.025 0.000,-0.038 0.000,-0.674 0.000,0.017 0.000,0.536 0.000,-0.124 0.000,-0.171 0.000,-0.189 0.000,-0.373 0.000,-0.069 0.000,-0.154-0.018,-0.019-0.031,0.270-0.064,-0.092-0.020,-0.104-0.003,-0.126 0.013,-0.082 0.013,-0.070 0.016,-0.057 0.017,-0.045 0.016,-0.060 0.016,-0.047 0.012,-0.043 0.010,-0.039 0.008,-0.033 0.006,-0.027 0.005,0.003 0.004,-0.027 0.003,-0.021 0.001,-0.017 0.000,-0.012 0.000,-0.008-0.001,-0.006-0.001,-0.003-0.001,-0.001-0.001,0.000-0.001,0.000 0.000,0.001 0.000,0.001 0.000,0.001 0.000,0.001 0.000,-0.002 0.011,0.001 0.017,0.001 0.019,0.001 0.019,0.001 0.017,0.000 0.015,0.000 0.012,0.000 0.009,0.000 0.007,0.000 0.005,0.000 0.003,0.000 0.002,0.000 0.001,0.000 0.000,0.000 0.000,0.002-0.008,0.014-0.001,0.016-0.001,0.017-0.001,0.016-0.001,0.014 0.000,0.012 0.000,0.010 0.000,0.020-0.004,0.005-0.016,0.002-0.019,0.001-0.019,0.000-0.017,-0.001-0.015,-0.001-0.012,-0.001-0.010,0.033-0.007,0.031-0.005,0.035-0.003,0.034-0.002,-0.050 0.000,0.023 0.000,0.070 0.000,0.024 0.000,0.019 0.000,0.014 0.000,-0.099 0.001,-0.004 0.000,-0.005 0.000,-0.184 0.001,0.334 0.000,0.082 0.000,0.079 0.000,0.072 0.000,0.063 0.000,-0.149 0.000,0.066 0.000,0.309 0.000,-0.005 0.000,-0.049 0.000,-0.075 0.000,-0.088 0.000,-0.091 0.000,0.052 0.000,0.065 0.000,0.359 0.000,0.170 0.000,-0.180 0.000,0.019 0.000,-0.002 0.000,-0.015 0.000,-0.024 0.000,-0.152 0.000,0.024 0.000,0.380 0.000,-0.094 0.000,-0.133 0.000,-0.144 0.000,-0.681 0.000,0.625 0.000,0.026 0.000,-0.079 0.000,-0.025 0.000,-0.034 0.000,0.009 0.000,-0.066 0.000,-0.067 0.000,-0.064 0.000,-0.566 0.000,0.528 0.000,0.044 0.000,0.013 0.000,0.218 0.000,0.025 0.000,-0.128 0.000,-0.056 0.000,-0.070 0.000,-0.076 0.000,-0.119 0.000,-0.035 0.000,0.093 0.000,-0.079 0.000,-0.077 0.000,-0.069 0.000,-0.059 0.000,-0.048 0.000,-0.201 0.000,0.312-0.021,0.101-0.034,0.080-0.041,-0.017-0.002,0.065-0.006,0.258-0.032,0.017 0.012,-0.020 0.017,-0.040 0.019,-0.292 0.038,-0.017 0.008,0.078 0.004,0.025 0.009,0.171 0.005,-0.007 0.009,-0.024 0.007,-0.033 0.005,-0.041 0.003,0.070 0.002,0.160 0.002,0.057 0.000,0.077 0.000,-0.081 0.000,-0.111-0.001,-0.120-0.001,-0.590-0.003,0.571 0.002,-0.024-0.001,-0.052-0.001,-0.065 0.000,-0.067 0.000,-0.062 0.000,-0.351 0.000,0.254 0.000,0.013 0.000,0.009 0.000,0.066 0.000,-0.001 0.000,-0.006 0.000,0.007 0.000,-0.005 0.000,-0.004 0.000,-0.004 0.000,-0.003 0.000,0.077 0.000,0.095 0.000,0.110 0.000,0.112 0.000,-0.025 0.000,0.036 0.000,0.021 0.000,0.009 0.000,-0.081 0.000,0.020 0.000,0.159 0.000,0.075 0.000,0.078 0.000,-0.025 0.000,-0.054 0.000,-0.070 0.000,-0.132 0.000,-0.085 0.000,0.022 0.000,0.446 0.000,-0.051 0.000,-0.255 0.000,-0.076 0.000,-0.076 0.000,-0.072 0.000,-0.065 0.000,-0.053 0.021,-0.054 0.034,-0.047 0.041,0.009 0.037,-0.031 0.005,-0.021-0.008,-0.013-0.015,-0.008-0.019,-0.307-0.079,0.240 0.054,0.064 0.022,0.179 0.049,0.030 0.006,0.000-0.005,-0.020-0.012,-0.028-0.001,0.002 0.014,0.008 0.020,-0.421-0.127,0.435 0.117,0.040-0.006,0.031-0.011,0.142 0.005,-0.003-0.023,-0.021-0.023,-0.030-0.022,-0.057-0.020,-0.051-0.016,-0.052-0.013,-0.004 0.003,0.003 0.013,0.018 0.019,0.027 0.022,0.031 0.022,-0.131-0.025,0.067 0.000,0.242 0.018,0.034-0.009,0.002-0.012,-0.020-0.013,-0.095-0.017,0.010-0.009,0.162-0.003,-0.065-0.011,-0.085-0.009,-0.092-0.007,-0.200-0.005,0.038-0.002,0.312-0.002,0.074-0.002,-0.012-0.001,0.013 0.000,-0.001 0.000,-0.010 0.000,-0.016 0.001,0.059 0.000,-0.715 0.002,1.020-0.002,0.096 0.001,0.008 0.000,-0.049 0.000,-0.082 0.000,-0.097 0.000,-0.099 0.000,-0.101 0.000,-0.095 0.000,-0.127 0.000,-0.105 0.000,-0.099 0.000,-0.088 0.000,-0.074 0.000,-0.061 0.000,-0.047 0.000,-0.164 0.000,0.352 0.000,0.148 0.000,-0.030 0.000,0.022 0.000,0.000 0.000,-0.015 0.000,0.047 0.000,0.037 0.000,0.162 0.000,-0.008 0.000,-0.223 0.000,-0.012 0.000,0.068 0.000,-0.043 0.000,-0.049 0.000,-0.049 0.000,-0.117 0.000,0.026 0.000,0.205 0.000,0.026 0.000,-0.021 0.000,0.001 0.000,-0.004 0.000,-0.008 0.000,-0.135 0.000,0.031 0.000,0.121 0.000,0.059 0.000,0.155 0.000,0.063 0.000,0.102 0.000,0.019 0.000,0.000 0.000,-0.012 0.000,-0.019 0.000,0.048 0.000,-0.149 0.000,-0.164 0.000,-0.158 0.000,-0.141 0.000,-0.117 0.000,-0.092 0.000,-0.069 0.000,-0.049 0.000,-0.032 0.000,-0.020 0.000,-0.010 0.000,-0.003 0.000,0.001 0.000,0.003 0.000,0.005 0.000,0.005 0.000,0.005 0.000,0.004 0.000,0.003 0.000,0.003 0.000,0.002 0.000,0.001 0.000,0.001 0.000,0.000 0.000,0.000 0.000,0.000 0.000,0.000 0.000,0.000 0.000,0.000 0.000,0.000 0.000,0.000 0.000,0.000 0.000,0.000 0.000,0.000 0.000,0.000 0.000,0.000 0.000,0.000 0.000,0.000 0.000,0.000 0.000,0.000 0.000,0.000 0.000,0.000 0.000,0.000 0.000,0.000 0.000,0.025 0.000,0.040 0.000,0.045 0.000,0.045 0.000,0.041 0.000,0.035 0.000,0.005 0.000,0.001 0.000,-0.007 0.000,-0.011 0.000,-0.013 0.000,-0.013 0.000,0.487 0.000</inkml:trace>
</inkml:ink>
</file>

<file path=ppt/ink/ink3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4-08T22:24:19"/>
    </inkml:context>
    <inkml:brush xml:id="br0">
      <inkml:brushProperty name="width" value="0.09701" units="cm"/>
      <inkml:brushProperty name="height" value="0.09701" units="cm"/>
      <inkml:brushProperty name="color" value="#c00000"/>
      <inkml:brushProperty name="ignorePressure" value="0"/>
    </inkml:brush>
  </inkml:definitions>
  <inkml:trace contextRef="#ctx0" brushRef="#br0">1589.000 562.000,'0.011'0.000,"0.017"0.000,0.018 0.000,0.018 0.000,0.016 0.000,0.013 0.000,0.011 0.000,0.008 0.000,0.006 0.000,0.004 0.000,0.002 0.000,0.001 0.000,0.000 0.000,0.000 0.000,0.000 0.000,0.000 0.000,-0.001 0.000,0.000 0.000,0.000 0.000,0.000 0.000,0.000 0.000,0.000 0.000,0.000 0.000,0.000 0.000,0.000 0.000,0.000 0.000,0.000 0.000,0.000 0.000,0.000 0.000,0.000 0.000,0.000 0.000,0.000 0.000,0.000 0.000,-0.008 0.000,0.035 0.000,0.043 0.000,0.046 0.000,0.080 0.000,0.058 0.000,0.053 0.000,0.046 0.000,0.039 0.000,0.160 0.000,0.147 0.000,0.157 0.000,0.202 0.000,0.121 0.000,0.092 0.000,0.066 0.000,-0.340 0.000,0.249 0.000,1.053 0.000,0.094 0.000,-0.085 0.000,-0.189 0.000,-1.810 0.000,1.795 0.000,0.012 0.000,-0.068 0.000,-0.116 0.000,-0.139 0.000,-0.144 0.000,-0.137 0.000,-0.034 0.015,-0.038 0.023,-0.007 0.027,0.014 0.027,0.026 0.025,-0.456-0.031,0.048 0.000,0.477 0.027,-0.075-0.012,-0.129-0.015,-0.156-0.016,-0.162-0.015,-0.155-0.013,-0.140-0.012,-0.658-0.018,1.050 0.161,0.175 0.064,0.059 0.026,-0.021-0.001,-0.071-0.018,0.089 0.053,0.096 0.079,-0.011 0.020,0.012 0.006,-0.008-0.013,-0.021-0.023,-0.028-0.029,-0.030-0.031,-0.036-0.049,0.046-0.042,0.063-0.042,-1.217-0.138,1.564 0.102,0.012-0.041,-0.067-0.034,-0.110-0.026,-1.401-0.025,1.506 0.179,0.066 0.080,-0.004 0.042,-0.048 0.014,-0.073-0.005,-0.083-0.016,-0.084-0.022,-0.363-0.079,-0.017-0.026,0.249 0.003,-0.099-0.040,-0.116-0.036,-0.427-0.029,-0.029 0.017,0.281 0.060,-0.087 0.001,-0.093-0.011,-0.090-0.018,-0.091-0.011,-0.085-0.007,-0.074-0.003,-0.062-0.001,-0.050 0.001,-0.039 0.002,-0.028 0.003,-0.020 0.003,-0.282-0.091,0.909 0.090,0.365 0.000,0.231 0.000,0.128 0.000,0.053 0.000,0.001 0.000,-0.032 0.000,-0.051 0.000,-0.060 0.000,0.013-0.008,0.058-0.013,0.083-0.015,-0.135-0.006,-0.023 0.008,-0.042 0.013,-0.053 0.016,-0.057 0.016,0.027 0.010,-0.052-0.007,-0.046-0.013,-0.039-0.016,-0.031-0.017,-0.024-0.017,-0.018-0.015,-0.087-0.017,0.257-0.008,0.692-0.005,0.196-0.008,0.422-0.006,0.110-0.004,0.054-0.003,0.015-0.001,-0.260 0.000,-0.119 0.000,-0.133 0.000,-0.132 0.001,-0.121 0.001,-0.104 0.001,-1.674 0.002,2.209-0.001,0.269 0.000,0.129 0.000,0.031 0.000,-0.033 0.000,-0.279 0.000,-0.040 0.000,-0.033 0.000,-0.026 0.000,-0.020 0.000,0.265 0.028,-0.049 0.043,-0.059 0.048,-0.060 0.048,-0.055 0.043,-0.048 0.037,0.040 0.010,-0.039-0.022,-0.123-0.034,-0.163-0.039,-0.173-0.038,-0.163-0.034,-0.143-0.029,-0.118-0.023,-0.160-0.018,0.067-0.011,0.140-0.008,0.064-0.005,0.052-0.003,0.041-0.002,0.030 0.000,-0.264-0.029,0.003-0.048,0.005-0.057,0.005-0.060,-0.892 0.106,1.469-0.151,0.149 0.003,0.019 0.018,-0.068 0.027,0.416-0.035,0.084-0.026,-0.310 0.045,0.198 0.017,0.231 0.024,0.169 0.022,-0.102 0.030,-0.191 0.028,-0.236 0.024,-0.248 0.021,-0.239 0.017,-0.217 0.013,-0.180 0.010,-0.227 0.007,-0.204 0.005,-0.174 0.003,-0.343 0.000,-0.102 0.000,-0.090 0.000,-0.040 0.000,-0.060-0.001,-0.043-0.001,-0.029-0.001,0.039 0.000,-0.063-0.001,-0.064-0.001,-0.059-0.001,-0.052 0.000,-0.043 0.000,-0.034 0.000,-0.026 0.000,0.085 0.000,0.541 0.000,0.260 0.000,0.163 0.000,0.089 0.000,0.070-0.011,0.129-0.018,0.130-0.021,0.122-0.022,0.109-0.021,0.092-0.018,-0.245 0.016,0.126 0.002,0.185 0.001,0.008 0.010,-0.035 0.011,-0.064 0.012,-1.469 0.041,1.815-0.185,0.016-0.059,-0.036-0.021,-0.068 0.006,-0.084 0.023,0.021 0.024,-0.051 0.039,-0.038 0.039,-0.026 0.036,-0.017 0.032,-0.010 0.027,-1.127 0.038,1.813-0.010,0.182 0.016,0.020 0.011,-0.082 0.007,-0.139 0.004,-0.162 0.002,-0.163 0.000,-0.448-0.003,0.277-0.001,0.660 0.000,0.192-0.001,0.106-0.001,0.138-0.001,0.055-0.001,0.033-0.001,0.017-0.001,0.423-0.001,-0.221 0.000,-0.271 0.000,-0.278 0.000,-2.444 0.000,2.792-0.015,-0.029-0.023,-0.224-0.025,-0.322-0.024,-0.352-0.022,-0.339-0.018,0.200 0.035,0.565 0.004,0.394 0.007,0.729 0.000,-0.010 0.013,-0.178 0.013,-0.280 0.012,-0.331 0.011,-0.043 0.009,0.083 0.008,0.191 0.006,0.230 0.005,-0.183 0.004,-0.279 0.002,-0.320 0.001,-0.156 0.001,-0.041 0.000,-2.103-0.003,2.617 0.003,0.291 0.000,0.124 0.000,0.007 0.000,-0.070 0.000,-0.116 0.000,0.143 0.000,-0.258 0.000,-0.267 0.000,-0.216 0.000,-0.303 0.000,-0.272 0.000,-0.229 0.000,-0.183 0.000,-0.138 0.000,-0.313 0.000,0.014 0.000,0.048 0.000,0.068 0.000,0.077 0.000,0.244-0.008,0.037-0.012,0.012-0.014,-0.005-0.014,-0.015-0.013,-0.021-0.011,-0.023-0.009,-0.022-0.007,-0.020-0.006,-0.017-0.004,-0.542 0.033,0.032 0.004,0.765-0.022,-0.030 0.015,-0.082 0.015,-0.106 0.014,-0.272 0.013,-0.108 0.008,-0.098 0.006,-0.085 0.005,-0.740 0.004,0.775 0.001,-0.086 0.002,-0.096 0.001,-0.094 0.001,-0.084 0.000,-0.071 0.000,-0.651-0.003,0.886 0.001,0.315 0.000,0.709 0.000,0.200 0.000,0.078 0.000,-0.006 0.000,-0.059 0.000,0.128 0.000,-0.128 0.000,-0.133 0.000,-0.124 0.000,-0.108 0.000,-0.088 0.000,-0.199 0.000,0.006 0.000,-1.306 0.000,1.531 0.000,0.178 0.000,0.094 0.000,0.391 0.000,-0.030 0.000,-0.079 0.000,-0.102 0.000,-0.107 0.000,-0.261 0.000,-0.083 0.000,-0.068 0.000,-0.100 0.000,0.030 0.000,0.054 0.000,0.066 0.000,-0.045 0.000,-0.060 0.000,-0.088 0.000,-0.932 0.000,1.435 0.000,0.089 0.000,0.016 0.000,-0.031 0.000,-0.056 0.000,-0.048 0.000,0.004 0.000,0.019 0.000,-1.746 0.000,1.638 0.000,0.001 0.000,-0.088 0.000,-0.142 0.000,-0.168 0.000,-0.175 0.000,-0.155 0.000,-0.227 0.000,-0.215 0.000,-0.192 0.000,-0.164 0.000,-0.135 0.000,-0.105 0.000,-0.080 0.000,-0.029 0.000,-0.005 0.000,0.017 0.000,0.030 0.000,0.035 0.000,0.036 0.000,0.034 0.000,-0.035 0.000,0.014 0.000,0.011 0.000,0.023 0.000,-0.011 0.000,-0.017 0.000,-0.021 0.000,-0.021 0.000,-0.020 0.000,0.580 0.000</inkml:trace>
</inkml:ink>
</file>

<file path=ppt/ink/ink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4-08T22:24:19"/>
    </inkml:context>
    <inkml:brush xml:id="br0">
      <inkml:brushProperty name="width" value="0.09701" units="cm"/>
      <inkml:brushProperty name="height" value="0.09701" units="cm"/>
      <inkml:brushProperty name="color" value="#c00000"/>
      <inkml:brushProperty name="ignorePressure" value="0"/>
    </inkml:brush>
  </inkml:definitions>
  <inkml:trace contextRef="#ctx0" brushRef="#br0">1887.000 1095.000,'0.017'0.000,"0.026"0.000,0.029 0.000,0.029 0.000,0.026 0.000,0.022 0.000,0.018 0.000,0.014 0.000,0.010 0.000,0.007 0.000,0.005 0.000,0.003 0.000,0.001 0.000,0.000 0.000,0.000 0.000,-0.004 0.000,0.016 0.000,0.018 0.000,0.019 0.000,0.018 0.000,0.016 0.000,0.013 0.000,0.011 0.000,0.008 0.000,0.003 0.000,-0.001 0.000,-0.004 0.000,-0.005 0.000,-0.005 0.000,-0.005 0.000,-0.005 0.000,-0.161 0.000,0.403 0.000,0.312 0.000,0.946 0.000,0.184 0.000,-0.025 0.000,-0.152 0.000,-0.217 0.000,-0.239 0.000,-0.233 0.000,-0.209 0.000,-0.177 0.000,-0.563 0.000,1.419 0.000,0.494 0.000,0.277 0.000,0.116 0.000,0.003 0.000,0.362 0.000,0.221 0.000,0.245 0.000,0.240 0.000,0.218 0.000,0.324 0.000,-0.010 0.000,-0.080 0.000,-0.115 0.000,-1.185 0.000,-0.122 0.000,0.392 0.000,-0.306 0.000,-0.319 0.000,-0.303 0.000,-0.197 0.000,-0.115 0.000,-1.383 0.000,1.529 0.000,-0.024 0.000,-0.083 0.000,-0.113 0.000,-0.123 0.000,-0.377-0.024,0.023-0.039,0.435-0.065,0.003-0.017,-0.022 0.002,-0.208 0.009,-0.031-0.012,-0.027-0.015,-0.023-0.016,-0.160 0.029,0.096 0.008,0.374-0.005,0.200 0.020,0.195 0.021,0.180 0.020,0.158 0.019,0.267 0.014,-0.042 0.016,-0.373-0.001,-0.150-0.016,-0.164-0.023,-0.164-0.026,0.111-0.031,-0.117 0.001,-0.082 0.011,-0.054 0.016,-0.032 0.018,-0.045 0.020,0.046 0.016,-0.570 0.024,0.853-0.005,0.007 0.011,-0.064 0.008,-0.103 0.006,-0.574 0.003,0.020 0.001,0.174 0.001,-0.004 0.001,0.421 0.002,-0.079 0.000,-0.102 0.000,-0.108 0.000,-0.102-0.001,0.135-0.001,0.333 0.000,0.674 0.000,0.291 0.000,0.202 0.000,0.130 0.000,0.074 0.000,-0.685 0.000,0.080 0.000,-0.296 0.000,0.008 0.000,0.753 0.000,-0.155 0.000,-0.209 0.000,-0.231 0.000,0.141 0.000,-0.196 0.000,-0.532 0.000,-0.059 0.000,0.239 0.000,0.099 0.000,-0.075-0.014,-0.037-0.022,-0.065-0.025,-0.079-0.026,-0.083-0.025,-0.323 0.013,0.007 0.000,0.487-0.022,0.004 0.015,-0.014 0.018,-0.024 0.018,-0.007 0.015,-0.140 0.016,-0.257 0.029,-0.070 0.032,-0.048 0.033,-0.030 0.032,-0.016 0.029,-0.269-0.017,0.021 0.000,0.488 0.024,0.153-0.015,0.152-0.018,0.138-0.019,0.119-0.017,0.097-0.015,0.075-0.013,-0.085-0.011,0.280-0.006,0.324-0.005,-0.169-0.003,0.255-0.002,0.928-0.002,-0.029-0.001,-0.171 0.000,-0.250 0.000,-1.131 0.001,-0.075 0.000,0.789-0.001,-0.195 0.001,-0.207 0.000,-0.103 0.000,-0.183 0.000,-0.154 0.000,-0.124 0.000,-0.095 0.000,-0.450 0.000,-0.152 0.000,-0.159 0.000,-0.025 0.000,-0.036 0.000,0.007 0.000,0.035 0.000,0.052 0.000,-0.237 0.000,0.074 0.000,0.506 0.000,0.175 0.000,0.159 0.000,0.139 0.000,0.117 0.000,0.268 0.000,0.024 0.000,-0.016 0.000,-0.040 0.000,-0.053 0.000,-0.476 0.000,0.022 0.000,0.156 0.000,-0.157 0.000,-0.202 0.000,-0.221 0.000,-0.274 0.000,-0.066 0.000,0.102 0.000,-0.006 0.000,-0.015-0.015,-0.021-0.024,-0.024-0.029,-0.024-0.030,0.081-0.019,0.078-0.003,0.099 0.006,0.367 0.005,0.339 0.016,-0.132 0.027,0.154 0.012,0.129 0.011,0.104 0.010,-1.763 0.023,1.740-0.053,0.305-0.018,1.176-0.041,0.273-0.005,0.950-0.022,-0.284 0.017,-0.459 0.022,-0.524 0.023,-0.967 0.030,-0.210 0.013,-0.695 0.017,-0.106 0.006,0.669-0.016,-0.334-0.017,-0.333-0.023,-0.304-0.025,-0.260-0.024,-0.563 0.054,-0.184 0.024,1.175-0.074,0.304 0.015,0.189 0.018,0.103 0.019,0.042 0.017,0.001 0.015,-0.263 0.013,-0.073 0.008,-0.130 0.006,-0.035 0.004,-0.021 0.003,-0.010 0.002,-0.003 0.001,0.164 0.001,0.139 0.000,-0.270-0.001,0.010 0.000,-0.008 0.000,-0.020 0.000,0.147-0.015,0.081-0.025,0.100-0.029,0.108-0.031,0.408-0.037,-0.062-0.002,-0.123 0.010,-0.150 0.016,-0.085-0.006,-0.199-0.013,-0.185-0.018,-0.160-0.020,-0.349 0.037,0.074 0.008,0.124 0.013,0.171 0.009,-0.014 0.018,-0.062 0.017,-0.088 0.016,-0.101 0.014,-0.103 0.011,-1.008 0.021,0.777-0.008,0.097 0.004,0.299 0.003,0.122 0.003,0.428-0.010,0.033-0.019,-0.021-0.024,-0.056-0.026,-0.074-0.025,-0.039-0.014,-0.137 0.003,-0.314 0.020,-0.150 0.011,-0.146 0.013,-0.134 0.013,-0.249 0.021,0.002 0.007,0.283 0.001,0.113 0.009,0.307 0.006,-0.046 0.008,-0.105 0.005,-0.132 0.004,-0.136 0.002,-0.127 0.001,-0.701-0.004,0.835-0.016,0.182-0.030,0.115-0.037,0.265-0.040,-0.019-0.009,-0.071 0.004,-0.099 0.012,-1.101 0.093,0.901-0.056,0.040 0.011,0.018 0.011,0.312 0.003,-0.039 0.015,-0.107 0.012,-0.142 0.010,-0.154 0.007,-0.151 0.006,-0.137 0.004,-0.652 0.000,0.717-0.028,0.127-0.047,0.115-0.027,0.100-0.012,0.354-0.028,-0.003 0.011,-0.053 0.019,-0.079 0.021,-0.464 0.036,-0.073 0.010,0.173 0.002,-0.170 0.015,-0.163 0.011,-0.145 0.008,-0.122 0.006,-0.097 0.004,-0.073 0.002,-0.052 0.001,-0.035 0.000,-0.039-0.001,0.010 0.000,0.020 0.000,0.025 0.000,0.027 0.000,0.098 0.000,0.040 0.000,1.260 0.000</inkml:trace>
</inkml:ink>
</file>

<file path=ppt/ink/ink4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4-08T22:24:19"/>
    </inkml:context>
    <inkml:brush xml:id="br0">
      <inkml:brushProperty name="width" value="0.09701" units="cm"/>
      <inkml:brushProperty name="height" value="0.09701" units="cm"/>
      <inkml:brushProperty name="color" value="#c00000"/>
      <inkml:brushProperty name="ignorePressure" value="0"/>
    </inkml:brush>
  </inkml:definitions>
  <inkml:trace contextRef="#ctx0" brushRef="#br0">2570.000 442.000,'0.021'0.000,"0.033"0.000,0.037 0.000,0.036 0.000,0.033 0.000,0.028 0.000,0.022 0.000,0.017 0.000,0.012 0.000,0.008 0.000,0.005 0.000,0.003 0.000,-0.004-0.014,0.040-0.022,0.047-0.025,0.048-0.026,0.046-0.025,0.093-0.014,0.083 0.003,-0.160 0.042,0.018 0.007,0.238-0.015,0.017 0.017,0.002 0.016,-0.008 0.014,-0.013 0.012,-0.059 0.011,0.029 0.007,0.163 0.005,-0.021 0.005,-0.158 0.003,-0.058 0.002,-0.061 0.001,-0.059 0.000,-0.064 0.000,-0.001 0.000,0.013 0.000,0.065 0.000,-0.036-0.001,-0.049-0.001,-0.054 0.000,-0.052 0.000,-0.048 0.000,-0.041 0.000,-0.033 0.000,-0.026 0.000,0.000 0.000,0.038 0.000,0.051 0.000,0.056 0.000,0.057 0.000,-0.002 0.000,0.046 0.000,0.045 0.000,0.178 0.000,-0.005 0.000,-0.033 0.000,-0.047 0.000,-0.433 0.000,0.504 0.000,0.017 0.000,-0.030 0.000,-0.056 0.000,-0.067 0.000,-0.067 0.000,-0.062 0.000,-0.053 0.000,-0.044 0.000,0.000 0.000,0.011 0.000,0.018 0.000,0.021 0.000,0.038 0.000,0.011 0.000,0.006 0.000,0.029 0.000,0.079 0.000,-0.164 0.000,0.021 0.000,0.303 0.000,-0.015 0.000,-0.048 0.000,-0.063 0.000,-0.067 0.000,-0.063 0.000,-0.041 0.000,-0.023 0.000,-0.011 0.000,-0.002 0.000,0.003 0.000,0.006 0.000,-0.060 0.000,0.034 0.000,0.043 0.000,0.113 0.000,0.031 0.000,0.017 0.000,0.006 0.000,-0.001 0.000,-0.375 0.000,0.405 0.000,0.035 0.000,0.122 0.000,-0.043 0.000,-0.066 0.000,-0.074 0.000,-0.073 0.000,-0.065 0.000,-0.043 0.000,-0.021 0.000,-0.008 0.000,0.001 0.000,0.006 0.000,0.009 0.000,0.010 0.000,0.009 0.000,0.008 0.000,-0.039 0.000,0.023 0.000,0.045 0.000,0.021 0.000,0.016 0.000,0.012 0.000,0.009 0.000,-0.007 0.010,-0.025 0.016,-0.032 0.018,-0.034 0.019,-0.033 0.018,-0.030 0.016,-0.026 0.014,-0.012-0.019,0.056-0.004,0.193 0.020,0.063-0.017,-0.016-0.024,0.020-0.015,0.011-0.013,0.006-0.011,-0.213-0.014,0.005-0.003,0.212 0.029,0.061 0.044,0.163 0.055,-0.027 0.010,-0.059-0.007,-0.074-0.017,0.214-0.021,0.101-0.022,-0.170-0.011,0.012 0.019,0.003 0.026,0.083 0.033,-0.066-0.001,-0.081-0.011,-0.085-0.017,-0.138-0.031,-0.046-0.015,-0.037-0.014,0.052-0.005,-0.050-0.017,-0.042-0.014,-0.035-0.010,-0.045-0.007,-0.036-0.005,-0.033-0.003,-0.028-0.001,-0.022-0.001,-0.017 0.000,-0.012 0.000,-0.008 0.001,-0.006 0.001,-0.003 0.001,-0.001 0.001,0.000 0.001,0.000 0.000,0.001 0.000,0.001 0.000,0.001 0.000,0.001 0.000,0.001 0.000,0.001 0.000,0.001 0.000,0.000 0.000,0.000 0.000,0.000 0.000,0.000 0.000,0.000 0.000,0.000 0.000,0.000 0.000,0.037 0.000,0.052 0.000,0.058 0.000,0.057 0.000,-0.177 0.012,0.439 0.080,0.216 0.033,0.147 0.019,0.011-0.003,-0.050-0.014,-0.084-0.019,-0.174-0.028,-0.086-0.016,-0.082-0.015,-0.074-0.013,-0.064-0.011,-0.054-0.009,0.362 0.000</inkml:trace>
</inkml:ink>
</file>

<file path=ppt/ink/ink4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4-08T22:24:19"/>
    </inkml:context>
    <inkml:brush xml:id="br0">
      <inkml:brushProperty name="width" value="0.09701" units="cm"/>
      <inkml:brushProperty name="height" value="0.09701" units="cm"/>
      <inkml:brushProperty name="color" value="#c00000"/>
      <inkml:brushProperty name="ignorePressure" value="0"/>
    </inkml:brush>
  </inkml:definitions>
  <inkml:trace contextRef="#ctx0" brushRef="#br0">1553.000 487.000,'0.022'0.000,"0.034"0.000,0.038 0.000,0.037 0.000,0.033 0.000,0.027 0.000,0.022 0.000,0.017 0.000,0.012 0.000,0.008 0.000,0.005 0.000,0.003 0.000,0.001 0.000,0.000 0.000,-0.001 0.000,-0.001 0.000,0.134 0.000,0.249 0.000,0.289 0.000,0.293 0.000,0.275 0.000,0.084 0.000,0.099 0.000,0.053 0.000,0.020 0.000,-1.373 0.000,1.584 0.000,0.146 0.000,0.018 0.000,-0.070 0.000,-0.125 0.000,-0.155 0.000,-0.333 0.000,-0.133 0.000,-0.125 0.000,0.107 0.000,-0.180 0.000,-0.160 0.000,-0.136 0.000,-0.041 0.000,-0.073 0.000,-0.044 0.000,-0.022 0.000,-0.007 0.000,0.003 0.000,0.009 0.000,0.005 0.000,0.128 0.000,0.210 0.000,0.080 0.000,0.046 0.000,-0.124 0.000,-0.037 0.000,0.145 0.000,-0.027 0.000,-0.023 0.000,0.005 0.012,0.127 0.019,0.154 0.022,0.160 0.023,0.152 0.021,0.136 0.019,0.214 0.016,-0.067-0.009,-0.203-0.025,0.002-0.016,-0.103-0.018,-0.051-0.014,-0.059-0.013,-0.060-0.011,-0.056-0.009,0.077-0.007,-0.088-0.006,-0.087-0.004,-0.095-0.002,0.031-0.001,0.058-0.001,0.071 0.000,-0.150 0.001,0.029 0.000,0.025 0.000,-0.072 0.001,0.032 0.000,0.169 0.000,-0.013 0.000,0.238 0.000,-0.120 0.000,-0.139 0.000,-0.139 0.000,-0.420 0.000,-0.084 0.000,-0.078 0.000,0.021 0.000,-0.112 0.000,-0.101 0.000,-0.087 0.000,-0.072 0.000,-0.057 0.000,-0.043 0.000,-0.144 0.000,0.470 0.000,0.179 0.000,0.113 0.000,0.063 0.000,-0.095 0.000,0.026 0.000,0.134 0.000,-0.059 0.000,-0.082 0.000,-0.100 0.000,-0.059 0.000,-0.048 0.000,-0.037 0.000,-0.027 0.000,-0.019 0.000,-0.012 0.000,-0.007 0.000,-0.279 0.000,0.410 0.000,0.155 0.000,0.348 0.000,0.096 0.000,-0.006 0.000,-0.067 0.000,-0.141 0.000,-0.096 0.000,-0.093 0.000,-0.083 0.000,-0.257 0.000,0.009 0.000,0.238 0.000,0.019 0.000,0.010 0.000,0.004 0.000,0.000 0.000,-0.003 0.000,-0.005 0.000,-0.180 0.000,0.084 0.000,0.311 0.000,0.087 0.000,0.044 0.000,-0.029 0.000,-0.061 0.000,-0.078 0.000,-0.085 0.000,0.053 0.000,-0.102 0.000,-0.193 0.021,-0.066 0.034,-0.056 0.041,0.034 0.059,0.004 0.037,0.022 0.028,0.031 0.020,0.087 0.004,0.067-0.026,-0.001-0.035,-0.042-0.037,-0.063-0.035,-0.071-0.031,-0.117-0.035,0.033-0.012,0.033-0.010,0.134-0.007,-0.028-0.009,-0.051-0.006,-0.063-0.004,-0.065-0.002,-0.062-0.001,-0.055 0.000,0.290 0.084,0.200 0.046,0.141 0.018,-0.157-0.035,0.088-0.005,0.195 0.005,-0.012-0.014,-0.054-0.015,-0.167-0.022,-0.010-0.010,0.002-0.009,-0.198-0.013,0.014-0.004,0.319 0.000,-0.040-0.007,-0.066-0.005,-0.080-0.004,-0.176-0.002,0.028-0.001,0.268-0.002,0.023-0.001,0.005 0.000,-0.008 0.000,0.122 0.000,-0.037 0.001,-0.044 0.001,-0.044 0.001,-0.096 0.001,0.005 0.000,-0.058 0.000,-0.028 0.000,-0.034 0.000,-0.035 0.000,-0.080 0.000,0.060 0.000,0.185 0.000,-0.002 0.000,-0.032 0.000,-0.050 0.000,-0.058 0.000,-0.059 0.000,-0.055 0.000,-0.049 0.000,-0.269 0.000,0.430 0.000,0.096 0.000,0.052 0.000,0.019 0.000,0.215 0.000,0.075 0.000,0.075 0.000,0.069 0.000,0.112 0.000,-0.089 0.000,-0.225 0.000,-0.063 0.000,-0.052 0.000,-0.041 0.000,-0.031 0.000,-0.023 0.000,-0.015 0.000,-0.150 0.000,0.014 0.000,0.207 0.000,-0.047 0.000,-0.067 0.000,-0.075 0.000,-0.073 0.000,-0.535 0.000,0.358 0.000,0.068 0.000,0.480 0.000,0.097 0.000,-0.076 0.000,0.001 0.000,-0.016 0.000,-0.025 0.000,-0.029 0.000,-0.030 0.000,-0.019 0.000,0.145 0.000,0.338 0.000,0.212 0.000,0.192 0.000,0.166 0.000,0.136 0.000,-0.617 0.018,0.015 0.031,0.851 0.081,-0.134 0.020,-0.380-0.015,-0.195-0.011,-0.192-0.016,-0.176-0.018,-0.073-0.014,-0.163-0.020,-0.134-0.017,-0.104-0.014,-0.077-0.011,-0.054-0.008,-0.035-0.005,-0.020-0.003,-0.010-0.002,-0.287 0.001,0.000 0.000,0.217-0.002,-0.033 0.000,-0.045 0.000,-0.049 0.001,-0.049 0.001,0.098 0.000,0.060 0.001,0.048 0.000,-0.048 0.000,-0.002 0.000,-0.011 0.000,-0.016 0.000,-0.018 0.000,-0.090 0.000,-0.001 0.000,0.027 0.000,0.046 0.000,0.172 0.000,0.023 0.000,0.092 0.000,0.014 0.000,0.006 0.000,0.001 0.000,-0.025 0.000,-0.038 0.000,-0.101 0.000,-0.031 0.000,-0.027 0.000,-0.022 0.000,-0.170 0.000,-0.001 0.000,0.004 0.000,0.007 0.000,0.192 0.000,-0.025 0.000,-0.040 0.000,-0.045 0.000,-0.373 0.000,0.539 0.000,0.163 0.000,-0.136 0.000,0.022 0.000,0.006 0.000,-0.006 0.000,0.119 0.000,-0.003 0.000,-0.005 0.000,-0.006 0.000,-0.164 0.000,-0.003 0.000,0.000 0.000,0.066 0.000,0.109 0.000,0.309 0.000,0.040 0.000,-0.009 0.000,0.095 0.000,0.155 0.000,-0.207 0.000,0.065 0.000,0.462 0.000,0.033 0.000,-0.006 0.000,-0.030 0.000,-0.042 0.000,-0.381 0.000,0.035 0.000,0.010 0.000,-0.008 0.000,-0.020 0.000,0.126 0.000,-0.049 0.000,-0.055 0.000,-0.056 0.000,-0.257 0.000,0.071 0.000,0.266 0.000,0.112 0.000,0.472 0.000,0.021 0.000,-0.037 0.000,-0.072 0.000,-0.034 0.000,-0.007 0.000,-0.532 0.000,0.031 0.000,0.902 0.000,0.127 0.000,-0.263 0.000,-0.130 0.000,-0.169 0.000,-0.183 0.000,-0.448 0.000,-0.132 0.000,-0.125 0.000,0.032 0.000,-0.166 0.000,-0.142 0.000,-0.116 0.000,-0.084 0.000,-0.017 0.000,0.007 0.000,0.034 0.000,0.003 0.000,0.001 0.000,-0.001 0.000,-0.002 0.000,-0.057 0.000,0.049 0.000,-0.303 0.000,0.606 0.000,0.162 0.000,0.137 0.000,-0.031 0.000,0.049 0.000,0.050 0.000,-0.018 0.000,-0.038 0.000,0.146 0.000,-0.037 0.000,-0.020 0.000,-0.007 0.000,0.001 0.000,0.006 0.000,0.008 0.000,0.009 0.000,-0.265 0.000,0.085 0.000,0.212 0.000,-0.007 0.000,-0.047 0.000,-0.070 0.000,-0.081 0.000,-0.083 0.000,-0.680 0.000,0.626 0.000,0.148 0.000,0.685 0.000,0.051 0.000,-0.056 0.000,-0.119 0.000,-0.148 0.000,-0.489 0.000,-0.006 0.000,0.329 0.000,-0.045 0.000,-0.058 0.000,-0.063 0.000,-0.062 0.000,-0.057 0.000,-0.049 0.000,-0.041 0.000,-0.665 0.000,0.703 0.000,0.070 0.000,0.050 0.030,0.034 0.048,0.122 0.043,-0.025 0.013,-0.044-0.001,-0.053-0.011,0.059-0.007,-0.035-0.022,-0.229-0.030,-0.064-0.014,-0.066-0.012,-0.063-0.011,-0.057-0.009,-0.452-0.014,0.634 0.006,0.094-0.006,-0.028-0.004,0.049-0.002,0.089-0.002,-0.062-0.001,-0.092 0.000,-0.104 0.000,-0.104 0.000,-0.479 0.003,0.643-0.003,0.083 0.001,0.040 0.001,-0.062 0.001,0.029 0.000,0.170 0.000,-0.023 0.000,-0.043 0.000,-0.197 0.000,-0.047 0.000,-0.115 0.000,-0.030 0.000,0.070 0.000,0.020 0.000,0.156 0.000,0.043 0.000,0.038 0.000,0.032 0.000,0.072 0.000,0.016 0.000,-0.199 0.000,-0.048 0.000,-0.055 0.000,-0.057 0.000,-0.054 0.000,-0.311 0.000,0.587 0.000,0.182 0.000,0.186 0.000,0.130 0.000,0.100 0.000,0.075 0.000,0.052 0.000,0.712 0.000,0.167 0.000,-0.134 0.000,-0.177 0.000,-0.236 0.000,-0.207 0.000,-0.129 0.000,-0.089 0.000,-0.057 0.000,-0.010 0.000,-0.088 0.000,-0.393 0.000,0.010 0.000,0.043 0.000,-0.040 0.000,-0.053 0.000,-0.060 0.000,0.111 0.000,-0.122 0.000,-0.119 0.000,-0.164 0.000,-0.052 0.000,-0.036 0.000,-0.023 0.000,-0.013 0.000,-0.005 0.000,0.197 0.000,0.114 0.000,0.072 0.000,0.041 0.000,-0.255 0.000,0.461 0.000,0.179 0.000,0.150 0.000,0.123 0.000,0.349 0.000,-0.014 0.000,-0.182 0.000,-0.157 0.000,-0.179 0.000,-0.181 0.000,-0.170 0.000,0.177 0.000,0.005 0.000,-0.208 0.000,-0.039 0.000,-0.043 0.000,0.151 0.000,0.015 0.000,0.027 0.000,0.032 0.000,-0.050 0.000,-0.094 0.000,-0.114 0.000,-0.115 0.000,-0.105 0.000,-0.090 0.000,-0.092 0.000,0.034 0.000,0.017 0.000,0.189 0.000,-0.016 0.000,-0.034 0.000,-0.041 0.000,-0.042 0.000,-0.155 0.000,0.089 0.000,0.397 0.000,0.040 0.000,-0.025 0.000,-0.230 0.000,0.012 0.000,0.104 0.000,-0.036 0.000,-0.051 0.000,0.060 0.000,-0.063 0.000,-0.197 0.000,0.019 0.000,0.034 0.000,-0.016 0.000,-0.026 0.000,-0.032 0.000,0.139 0.000,0.171 0.000,0.212 0.000,0.419 0.000,0.152 0.000,-0.201 0.000,-0.032 0.000,-0.061 0.000,-0.075 0.000,-0.188 0.000,0.048 0.000,-0.091 0.000,0.050 0.000,0.384 0.000,-0.065 0.000,-0.116 0.000,-0.141 0.000,-0.241 0.000,-0.042 0.000,-0.135 0.000,-0.031 0.000,0.228 0.000,-0.089 0.000,-0.091 0.000,-0.084 0.000,-0.074 0.000,-0.062 0.000,-0.028 0.000,0.026 0.000,0.020 0.000,0.014 0.000,0.040 0.000,0.054 0.000,0.167 0.000,0.028 0.000,0.008 0.000,-0.109 0.000,0.029 0.000,-0.050 0.000,0.037 0.000,0.277 0.000,0.001 0.000,-0.026 0.000,-0.268 0.000,-0.030 0.000,0.192 0.000,0.067 0.000,0.005 0.000,-0.035 0.000,-0.058 0.000,-0.068 0.000,-0.070 0.000,-0.404 0.000,0.242 0.000,0.021 0.000,0.300 0.000,0.053 0.000,-0.086 0.000,-0.048 0.000,-0.067 0.000,-0.076 0.000,-0.077 0.000,-0.017 0.000,-0.043 0.000,-0.039 0.000,-0.033 0.000,-0.027 0.000,-0.021 0.000,-0.016 0.000,-0.011 0.000,-0.099 0.000,0.011 0.000,0.118 0.000,-0.008 0.000,-0.019 0.000,-0.025 0.000,-0.027 0.000,-0.026 0.000,0.014 0.000,0.027 0.000,0.038 0.000,0.042 0.000,0.041 0.000,0.037 0.000,0.032 0.000,0.058 0.000,0.010 0.000,-0.031 0.000,-0.025 0.000,-0.030 0.000,-0.082 0.000,-0.029 0.000,-0.027 0.000,-0.023 0.000,-0.247 0.000,0.263 0.000,0.026 0.000,0.017 0.000,-0.060 0.000,0.016 0.000,0.166 0.000,0.004 0.000,-0.010 0.000,0.087 0.000,0.061 0.000,-0.099 0.000,0.009 0.000,0.033 0.000,0.047 0.000,0.138 0.000,-0.001 0.000,-0.022 0.000,-0.033 0.000,-0.183 0.000,-0.003 0.000,0.004 0.000,0.147 0.000,-0.045 0.000,-0.059 0.000,-0.063 0.000,-0.106 0.000,0.002 0.000,0.016 0.000,0.138 0.000,0.010 0.000,0.000 0.000,-0.006 0.000,-0.341 0.000,0.477 0.000,0.115 0.000,0.022 0.000,0.061 0.000,0.047 0.000,0.240 0.000,0.049 0.000,0.031 0.000,0.018 0.000,-0.357 0.000,-0.002 0.000,0.002 0.000,0.005 0.000,0.007 0.000,0.146 0.000,-0.034 0.000,-0.047 0.000,0.135 0.000,-0.038 0.000,-0.317 0.000,-0.002 0.000,0.154 0.000,-0.077 0.000,-0.094 0.000,-0.098 0.000,-0.236 0.000,-0.025 0.000,0.168 0.000,-0.027 0.000,-0.021 0.000,-0.015 0.000,-0.046 0.000,-0.023 0.000,-0.023 0.000,-0.049 0.000,0.003 0.000,-0.034 0.000,0.013 0.000,0.056 0.000,-0.011 0.000,-0.020 0.000,-0.024 0.000,-0.026 0.000,-0.047 0.000,0.007 0.000,0.079 0.000,0.040 0.000,0.043 0.000,0.050 0.000,-0.006 0.000,-0.022 0.000,-0.030 0.000,-0.053 0.000,-0.019 0.000,-0.015 0.000,0.043 0.000,0.008 0.000,0.013 0.000,0.015 0.000,-0.259 0.000,0.363 0.000,0.101 0.000,0.076 0.000,-0.025 0.000,-0.059 0.000,-0.075 0.000,-0.079 0.000,-0.074 0.000,0.273 0.000,0.510 0.000,0.194 0.000,0.249 0.000,0.305 0.000,-0.026 0.000,-0.023 0.000,-0.223 0.000,-0.248 0.000,-0.566 0.000,-0.055 0.000,0.234 0.000,-0.106 0.000,-0.187 0.000,-0.093 0.000,-0.086 0.000,-0.076 0.000,-0.085 0.000,-0.010 0.000,0.006 0.000,-0.079 0.000,0.321 0.000,0.042 0.000,0.019 0.000,0.004 0.000,-0.006 0.000,-0.233 0.000,0.027 0.000,0.202 0.000,0.062 0.000,0.042 0.000,0.026 0.000,0.014 0.000,0.004 0.000,-0.159 0.000,0.049 0.000,0.165 0.000,0.049 0.000,0.166 0.000,-0.015 0.000,-0.040 0.000,-0.055 0.000,-0.061 0.000,0.154 0.000,0.142 0.000,0.238 0.000,0.031 0.000,-0.017 0.000,-0.156 0.000,0.005 0.000,0.011 0.000,-0.069 0.000,-0.084 0.000,0.039 0.000,-0.141 0.000,-0.136 0.000,-0.121 0.000,-0.102 0.000,-0.082 0.000,-0.125 0.000,0.095 0.000,0.133 0.000,0.228 0.000,0.093 0.000,0.229 0.000,-0.084 0.000,-0.139 0.000,-0.160 0.000,-0.159 0.000,-0.200 0.000,-0.092 0.000,-0.075 0.000,-0.058 0.000,0.021 0.000,0.081 0.000,0.112 0.000,0.125 0.000,0.125 0.000,0.118 0.000,-0.145 0.000,0.107 0.000,0.641 0.000,0.023 0.000,-0.066 0.000,-0.116 0.000,-0.135 0.000,-0.990 0.000,0.721 0.000,0.163 0.000,0.513 0.030,0.094 0.048,0.180 0.043,-0.111 0.013,-0.166-0.001,-0.189-0.011,-0.143-0.022,0.035-0.016,0.088-0.016,0.217 0.010,-0.026 0.015,-0.066 0.022,-0.084 0.025,-0.223-0.022,0.101-0.005,0.143-0.010,0.348 0.000,0.041-0.018,-0.013-0.018,-0.006-0.015,-0.150-0.016,-0.170-0.013,-0.169-0.010,-0.328-0.008,-0.064-0.004,-0.042-0.003,0.109-0.003,-0.023-0.002,-0.015-0.001,-0.009 0.000,-0.199 0.001,0.008 0.000,0.016 0.000,0.126 0.000,0.021 0.000,0.238 0.000,-0.002 0.001,-0.209 0.001,-0.063 0.000,-0.069 0.000,-0.069 0.000,-0.458 0.000,0.512 0.012,0.081 0.018,0.093 0.021,0.094 0.022,0.089 0.021,0.079 0.019,-0.243-0.029,0.169-0.001,0.868 0.027,0.259-0.013,0.154-0.016,0.076-0.016,0.020-0.015,-0.017-0.013,-0.040-0.011,-0.051-0.009,-0.512-0.008,0.012-0.004,0.259-0.003,-0.005-0.003,0.447-0.003,-0.110-0.001,-0.138 0.000,-0.143 0.000,-0.066 0.000,-0.014 0.001,-0.476 0.031,-0.095 0.049,-0.101 0.028,-0.100 0.013,-0.093 0.002,-0.082-0.006,-0.171-0.021,-0.003-0.010,0.265 0.005,-0.097-0.019,-0.119-0.017,-0.124-0.015,-0.117-0.012,-0.104-0.010,-0.610-0.009,0.898 0.063,0.223 0.027,0.126 0.014,0.052 0.004,-0.053-0.010,0.028-0.007,0.538 0.016,-0.030-0.020,-0.066-0.020,-0.082-0.019,-0.085-0.016,-0.438-0.017,0.063-0.006,0.130-0.005,0.020-0.004,0.001-0.003,-0.012-0.002,-0.071 0.022,0.040 0.038,0.195 0.024,0.297 0.013,0.484 0.018,0.108-0.003,0.277 0.002,-0.118-0.015,-0.182-0.017,-0.209-0.017,-0.461-0.021,-0.135-0.011,-0.113-0.009,0.020-0.007,-0.128-0.007,-0.117-0.006,-0.101-0.004,-0.145-0.002,0.007-0.002,0.034-0.001,0.219-0.001,-0.060 0.000,-0.089 0.000,-0.101 0.001,-0.100 0.001,-0.092 0.001,-0.750 0.002,0.885-0.001,0.230 0.000,0.196 0.000,0.163 0.000,0.088 0.000,0.215 0.000,0.660 0.000,-0.013 0.000,-0.127 0.000,0.062 0.000,-0.207 0.000,-0.379 0.000,-0.140 0.000,-0.286 0.000,-0.140 0.000,-0.131 0.000,-0.117 0.000,-0.100 0.000,-0.031 0.000,0.053 0.000,0.161 0.000,-0.070 0.000,-0.105 0.000,-0.118 0.000,-0.117 0.000,0.053 0.000,0.148 0.000,0.128 0.000,0.107 0.000,0.210 0.000,0.010 0.000,-0.029 0.000,-0.052 0.000,-0.063 0.000,-0.065 0.000,-0.062 0.000,-0.963 0.000,1.289 0.000,0.100 0.000,0.010 0.000,-0.046 0.000,-1.296 0.000,1.312 0.000,0.050 0.000,-0.313 0.000,0.029 0.000,0.034 0.000,0.532 0.000,0.060 0.000,0.036 0.000,0.019 0.000,0.423 0.000,0.298 0.000,0.133 0.000,0.017 0.000,-0.058 0.000,-0.102 0.000,-0.122 0.000,-0.674 0.000,-0.164 0.000,-0.171 0.000,0.222 0.000,-0.329 0.000,-0.304 0.000,-0.260 0.000,-0.188 0.000,-0.140 0.000,-0.099 0.000,-0.176 0.000,-0.034 0.000,-0.024 0.000,0.083 0.000,0.029 0.000,0.043 0.000,0.048 0.000,0.000-0.018,0.092-0.030,0.104-0.036,-0.062 0.003,0.087-0.007,0.542-0.053,0.029 0.009,-0.043 0.017,-0.083 0.020,-0.101 0.021,-0.258 0.026,-0.072 0.012,0.001 0.008,-0.115 0.011,-0.109 0.008,-0.097 0.006,-0.082 0.004,-0.066 0.003,-0.148-0.001,0.526-0.011,0.282-0.021,0.249-0.024,0.207-0.024,0.164-0.022,0.124-0.019,0.021-0.031,0.139-0.050,0.002-0.017,-0.086 0.005,-0.136 0.019,-0.020 0.013,-0.187 0.036,-0.173 0.035,-0.149 0.031,-0.336 0.020,0.001-0.014,0.027-0.022,0.166-0.027,0.078-0.002,0.207-0.015,-0.067 0.017,-0.112 0.021,-0.159 0.022,-0.161 0.020,-0.155 0.017,-0.138 0.014,-0.117 0.011,-0.094 0.009,-0.072 0.006,-0.052 0.004,-0.036 0.003,-0.023 0.001,-0.013 0.000,-0.006 0.000,-0.001 0.000,0.002-0.001,0.121 0.000</inkml:trace>
</inkml:ink>
</file>

<file path=ppt/ink/ink4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4-08T22:24:19"/>
    </inkml:context>
    <inkml:brush xml:id="br0">
      <inkml:brushProperty name="width" value="0.09701" units="cm"/>
      <inkml:brushProperty name="height" value="0.09701" units="cm"/>
      <inkml:brushProperty name="color" value="#c00000"/>
      <inkml:brushProperty name="ignorePressure" value="0"/>
    </inkml:brush>
  </inkml:definitions>
  <inkml:trace contextRef="#ctx0" brushRef="#br0">1543.000 529.000,'0.118'0.000,"0.196"0.000,0.129-0.018,0.182-0.031,0.314-0.042,0.089-0.017,0.020-0.006,-0.028 0.002,-0.212 0.025,-0.035 0.007,0.307-0.024,-0.123 0.020,-0.128 0.019,-0.145 0.019,-0.073 0.013,-0.250 0.017,0.012 0.003,0.374 0.000,0.040 0.007,0.021 0.005,0.008 0.003,-0.350-0.001,0.043 0.000,0.275 0.001,0.110 0.000,0.107 0.000,0.100 0.000,0.437 0.000,-0.005-0.001,-0.066-0.001,-0.099-0.001,-1.101-0.004,0.860-0.052,0.046-0.029,0.025-0.016,0.368-0.043,-0.069 0.004,-0.103 0.014,-0.116 0.019,-0.358 0.037,-0.035 0.012,-0.019 0.011,0.172-0.007,-0.061-0.003,-0.069-0.008,-0.068-0.011,-0.063-0.012,-0.055-0.012,-0.046-0.011,0.763-0.009,0.488-0.008,0.276-0.006,0.120-0.005,0.011-0.003,-0.059-0.002,-0.100-0.001,-1.727 0.116,1.500-0.079,0.093 0.010,0.033 0.012,0.285 0.005,-0.004 0.015,0.316 0.008,-0.271 0.017,-0.320 0.014,-0.322 0.011,-0.296 0.008,-0.310 0.005,0.041 0.002,0.423 0.003,0.025 0.001,-0.003 0.001,-0.021 0.000,-0.030 0.000,-0.427-0.001,-0.075 0.000,0.218 0.000,-0.019-0.001,0.048-0.021,-0.016-0.032,-0.015-0.036,-0.013-0.036,-0.018-0.019,-0.116 0.004,-0.256 0.031,-0.069 0.014,-0.056 0.015,0.068 0.009,-0.004 0.017,0.011 0.015,0.019 0.012,0.067 0.009,0.021 0.007,-0.181 0.005,-0.040 0.003,-0.047 0.002,-0.049 0.001,-0.047 0.000,0.329 0.001,0.092 0.000,-0.125-0.001,-0.046 0.000,-0.068-0.001,-0.078 0.000,-0.079 0.000,-0.074 0.000,-0.066 0.000,-0.367 0.003,0.704 0.090,0.111 0.040,0.019 0.013,-0.420-0.052,-0.007 0.020,0.396 0.129,-0.023 0.004,-0.033-0.018,-0.097-0.041,-0.047-0.031,-0.235-0.045,-0.016 0.016,0.199 0.087,-0.070-0.008,-0.076-0.023,-0.073-0.030,-0.065-0.032,-0.053-0.042,0.047-0.019,-0.010-0.020,0.029-0.011,0.074-0.008,-0.006-0.010,-0.020-0.008,-0.028-0.005,-0.032-0.004,0.005-0.003,-0.021-0.001,-0.016 0.000,-0.011 0.000,-0.007 0.001,-0.004 0.001,0.036 0.031,0.114 0.049,0.177 0.044,0.097 0.014,0.071-0.001,0.050-0.010,0.032-0.016,0.019-0.018,0.009-0.018,0.002-0.017,0.243-0.016,0.170-0.011,0.070-0.009,0.160-0.007,0.033-0.006,0.080 0.023,-0.074 0.040,-0.097 0.047,-0.436-0.018,-0.045 0.003,0.243 0.021,0.007-0.011,0.039-0.010,-0.084-0.019,-0.099-0.019,-0.302-0.025,0.019-0.008,0.300-0.003,-0.086-0.011,-0.117-0.008,-0.126-0.005,-0.120-0.003,-0.106-0.002,-0.471 0.003,0.577-0.002,0.202 0.000,0.331 0.000,0.132 0.000,0.077 0.000,0.285 0.000,-0.073 0.000,-0.125 0.000,-0.151 0.000,-0.065 0.000,-0.112 0.000,-0.297 0.000,-0.035 0.000,0.115 0.000,0.034 0.000,0.304 0.000,0.062 0.000,0.047 0.000,0.034 0.000,-0.115 0.000,0.023 0.000,0.122 0.000,-0.054 0.000,-0.073 0.000,-0.077 0.000,-1.055 0.000,1.382 0.000,0.165 0.000,-0.178 0.000,0.018 0.000,-0.004 0.000,-0.018 0.000,-0.026 0.000,0.115 0.000,0.091 0.000,0.119 0.000,-0.076 0.000,-0.117 0.000,-0.114 0.000,-0.062 0.000,-0.042 0.000,-0.026 0.000,-0.413 0.000,-0.079 0.000,-0.087 0.000,0.161 0.000,-0.063 0.000,-0.039 0.000,-0.021 0.000,-0.008 0.000,0.001 0.000,0.007 0.000,-0.257 0.000,0.078 0.000,0.574 0.022,0.036 0.034,-0.033 0.038,-0.071 0.037,-0.094-0.017,0.081-0.002,0.337 0.013,-0.016-0.018,-0.291-0.030,-0.103-0.015,-0.112-0.014,-0.111-0.012,0.001-0.009,-0.095-0.010,-0.074-0.008,-0.629-0.007,0.628 0.001,0.035-0.003,-0.010-0.002,-0.040-0.001,-0.178 0.000,0.009 0.000,0.003 0.000,-0.001 0.000,0.235-0.001,-0.050 0.000,-0.065 0.001,-0.039 0.001,-0.020 0.000,-0.006 0.000,0.003 0.000,0.039 0.000,-0.048 0.000,-0.057 0.000,-0.057 0.000,-0.052 0.000,-0.045 0.000,-0.338 0.000,0.594 0.000,0.213 0.000,0.140 0.000,0.284 0.000,0.114 0.000,0.260 0.000,-0.066 0.000,-0.124 0.000,-0.150 0.000,-0.155 0.000,-0.975 0.000,0.764 0.000,0.044 0.000,0.343 0.000,0.061 0.000,-0.212 0.000,-0.009 0.000,-0.018 0.000,-0.024 0.000,-0.022 0.000,-0.059 0.000,-0.064 0.000,-0.354 0.000,-0.033 0.000,0.388 0.000,-0.032 0.000,-0.086 0.000,-0.052 0.000,-0.052 0.000,-0.049 0.000,-0.043 0.000,0.093 0.000,0.009 0.000,0.063 0.000,0.153 0.000,0.173 0.000,0.171 0.000,0.076 0.000,0.131 0.000,0.144 0.000,0.001 0.000,-0.039 0.000,-0.061 0.000,-0.549 0.000,0.030 0.000,0.510 0.000,-0.103 0.000,-0.154 0.000,-0.174 0.000,-0.173 0.000,-0.160 0.000,-0.139 0.000,-0.115 0.000,-0.476 0.000,1.002 0.000,0.309 0.000,0.190 0.000,-0.073 0.000,0.057 0.000,-0.102 0.000,-0.049 0.000,-0.072 0.000,-0.085 0.000,-0.168 0.000,-0.095 0.000,0.043 0.000,-0.065 0.000,-0.125 0.000,-0.068 0.000,-0.065 0.000,-0.060 0.000,-0.235 0.000,-0.020 0.000,0.173 0.000,0.056 0.000,0.271 0.000,-0.046 0.000,-0.089 0.000,-0.108 0.000,-0.110 0.000,-0.490 0.000,0.355 0.000,0.090 0.000,0.569 0.045,0.184 0.068,0.016 0.023,0.021 0.006,-0.015-0.007,-0.037-0.016,-1.046-0.097,1.092 0.062,0.213-0.015,0.374-0.007,-0.095-0.017,-0.198-0.015,-0.245-0.011,-0.254-0.009,-0.238-0.006,-0.736-0.003,0.573-0.001,-0.065-0.002,-0.049-0.001,-0.035 0.000,-0.024 0.000,-0.015 0.000,-0.008 0.000,-0.032 0.001,0.013 0.001,0.018 0.000,0.176 0.023,0.096 0.034,0.097 0.038,0.089 0.037,-0.796-0.106,1.176 0.089,0.357-0.003,0.198-0.009,0.078-0.012,-0.007-0.013,-0.065-0.014,-0.129-0.013,-0.166-0.012,-0.180-0.010,-0.179-0.009,-1.002-0.015,0.978 0.007,-0.073-0.005,-0.082-0.004,-0.226-0.002,-0.067-0.001,-0.033-0.001,-0.086-0.001,-0.083 0.000,-0.077 0.000,-0.080 0.000,-0.032 0.000,-0.067 0.001,-0.006 0.000,0.183 0.000,-0.015 0.001,-0.019 0.001,-0.020 0.000,-0.019 0.000,-0.076 0.000,0.083 0.000,0.165 0.000,0.094 0.000,0.063 0.000,0.007 0.000,-0.020 0.000,-0.037 0.000,-0.046 0.000,-0.370 0.000,0.738 0.000,0.133 0.000,0.080 0.000,0.040 0.000,0.012 0.000,-0.006 0.000,-0.198 0.000,0.028 0.000,-0.068 0.000,-0.021 0.000,-0.031 0.000,-0.036 0.000,0.277 0.000,0.086 0.000,0.106 0.000,0.109 0.000,-0.330 0.000,0.051 0.000,0.054 0.000,0.069 0.000,0.077 0.000,0.334 0.000,0.047 0.000,0.017 0.000,0.156 0.000,0.010 0.000,-0.234 0.000,-0.038 0.000,0.212 0.000,-0.089 0.000,-0.096 0.000,-0.093 0.000,-0.084 0.000,-0.392 0.000,0.026 0.000,0.363 0.000,0.019 0.000,-0.115 0.000,-0.057 0.000,-0.069 0.000,-0.073 0.000,-0.354 0.000,0.035 0.000,0.203 0.000,0.053 0.000,0.442 0.000,-0.031 0.000,-0.075 0.000,-0.096 0.000,-1.224 0.000,0.954-0.016,0.062-0.026,0.046-0.032,0.460-0.054,0.017-0.010,-0.015 0.004,-0.034 0.013,-0.044 0.018,-0.046 0.019,-0.006 0.017,-0.067 0.018,-0.065 0.015,-0.173 0.013,-0.076 0.008,-0.071 0.006,-0.063 0.004,-0.214 0.003,-0.056 0.001,-0.052 0.001,0.053 0.001,-0.085 0.000,-0.083 0.000,-0.075 0.000,-0.065-0.001,-0.054-0.001,-0.043-0.001,-0.382-0.002,0.834 0.001,0.259 0.000,0.154 0.000,0.075 0.000,0.018 0.000,-0.020 0.000,-0.043 0.000,-0.084 0.000,-0.018 0.000,-0.009 0.000,-0.201 0.000,-0.016 0.000,0.023 0.000,-0.061 0.000,-0.071 0.000,-0.073 0.000,-0.091 0.000,-0.018 0.000,0.021 0.000,0.048 0.000,0.288 0.000,0.052 0.000,0.032 0.000,0.017 0.000,0.006 0.000,-0.001 0.000,-0.982 0.000,1.444 0.000,0.115 0.000,-0.204 0.000,-0.107 0.000,-0.142 0.000,-0.155 0.000,-0.314 0.000,-0.047 0.000,0.241 0.000,-0.057 0.000,-0.050 0.000,-0.041 0.000,-0.032 0.000,-0.024 0.000,-0.017 0.000,-0.695 0.000,0.753 0.000,0.197 0.000,0.490 0.000,0.089 0.000,0.024 0.000,-0.020 0.000,-0.046 0.000,-0.060 0.000,0.105 0.000,-0.052 0.000,-0.390 0.000,-0.106 0.000,0.056 0.000,-0.111 0.000,-0.093 0.000,-0.075 0.000,-0.057 0.000,-0.241 0.000,-0.034 0.000,0.123 0.000,-0.062 0.000,-0.059 0.000,-0.053 0.000,-0.045 0.000,-0.015 0.000,0.096 0.000,0.247 0.000,0.040 0.000,0.072 0.000,0.087 0.000,0.090 0.000,0.086 0.000,0.076 0.000,0.065 0.000,-0.306 0.000,0.162 0.000,0.924 0.000,0.069 0.000,-0.061 0.000,-0.135 0.000,-0.168 0.000,-1.488 0.000,0.386 0.000,1.052 0.000,0.112 0.000,0.046 0.000,0.421 0.000,-0.063 0.000,-0.104 0.000,-0.121 0.000,-0.278 0.000,-0.205 0.000,-0.206 0.000,-0.192 0.000,-0.168 0.000,-0.141 0.000,-0.113 0.000,0.054 0.000,0.046 0.000,-0.201 0.000,-0.011 0.000,-0.016 0.000,-0.019 0.000,0.097 0.000,-0.070 0.000,-0.076 0.000,-0.073 0.000,-0.081 0.000,-0.001 0.000,0.015 0.000,0.057 0.000,0.109 0.000,0.163 0.000,0.054 0.000,0.024 0.000,0.063 0.000,0.084 0.000,-0.163 0.000,0.033 0.000,0.116 0.000,-0.023 0.000,0.053 0.000,-0.071 0.000,-0.077 0.000,-0.076 0.000,-0.045 0.000,-0.022 0.000,-0.005 0.000,0.006 0.000,0.012 0.000,0.015 0.000,-0.107 0.000,0.071 0.000,-0.040 0.000,0.049 0.000,0.313 0.000,-0.012 0.000,-0.050 0.000,-0.071 0.000,-0.080 0.000,-0.645 0.000,0.702 0.000,0.106 0.000,0.199 0.000,0.045 0.000,0.012 0.000,0.051 0.000,-0.030 0.000,-0.039 0.000,-0.042 0.000,0.056 0.000,0.024 0.000,-0.174 0.000,0.091 0.000,0.099 0.000,0.019 0.000,-0.006 0.000,0.243 0.000,0.006 0.000,-0.309 0.000,-0.033 0.000,0.092 0.000,-0.129 0.000,-0.141 0.000,-0.137 0.000,-0.124 0.000,-0.605 0.000,0.542 0.000,0.083 0.000,0.185 0.000,0.062 0.000,0.011 0.000,-0.024 0.000,-0.047 0.000,-0.059 0.000,-0.010 0.000,0.078 0.000,0.110 0.000,-0.125 0.000,0.100 0.000,0.451 0.000,0.101 0.000,0.352 0.000,0.015 0.000,-0.029 0.000,-0.054 0.000,-0.527 0.000,-0.088 0.000,-0.091 0.000,0.055 0.000,-0.122 0.000,-0.114 0.000,-0.101 0.000,-0.087 0.000,0.138 0.000,0.035 0.000,-0.065 0.000,-0.047 0.000,-0.060 0.000,-0.063 0.000,-0.611 0.000,0.614 0.000,-0.065 0.000,-0.087 0.000,-0.093 0.000,-0.089 0.000,-0.078 0.000,-0.065 0.000,-0.056 0.000,-0.050 0.000,-0.039 0.000,-0.029 0.000,-0.021 0.000,-0.014 0.000,-0.009 0.000,-0.004 0.000,-0.001 0.000,0.000 0.000,0.001 0.000,0.002 0.000,0.002 0.000,0.002 0.000,0.002 0.000,0.001 0.000,0.001 0.000,0.001 0.000,0.000 0.000,0.000 0.000,0.000 0.000,0.000 0.000,0.000 0.000,0.000 0.000,0.000 0.000,0.000 0.000,0.000 0.000,0.000 0.000,0.175 0.000</inkml:trace>
</inkml:ink>
</file>

<file path=ppt/ink/ink4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4-08T22:24:19"/>
    </inkml:context>
    <inkml:brush xml:id="br0">
      <inkml:brushProperty name="width" value="0.09701" units="cm"/>
      <inkml:brushProperty name="height" value="0.09701" units="cm"/>
      <inkml:brushProperty name="color" value="#c00000"/>
      <inkml:brushProperty name="ignorePressure" value="0"/>
    </inkml:brush>
  </inkml:definitions>
  <inkml:trace contextRef="#ctx0" brushRef="#br0">1578.000 1394.000,'0.012'0.000,"0.019"0.000,0.021 0.000,0.021 0.000,0.019 0.000,0.016 0.000,0.013 0.000,0.010 0.000,0.007 0.000,0.005 0.000,0.003 0.000,0.002 0.000,0.001 0.000,0.000 0.000,0.000 0.000,-0.001 0.000,-0.001 0.000,-0.001 0.000,-0.001 0.000,0.000 0.000,0.000 0.000,0.000 0.000,0.000 0.000,0.000 0.000,0.000 0.000,0.000 0.000,0.000 0.000,0.000 0.000,0.102 0.000,0.205 0.000,0.246 0.000,0.259 0.000,0.311 0.000,0.097 0.000,0.021 0.000,-0.030 0.000,-0.060 0.000,-1.004 0.000,2.427 0.000,0.752 0.000,-0.153 0.000,-0.098 0.000,-0.258 0.000,-0.341 0.000,-0.369 0.000,-0.359 0.000,-0.327 0.000,0.254-0.074,0.092-0.042,-0.019-0.018,-0.088-0.002,-0.126 0.009,-0.141 0.015,-0.140 0.018,-0.012 0.024,0.048 0.014,-0.008 0.013,-0.046 0.011,0.069 0.008,-0.105 0.009,-0.111 0.007,-0.106 0.005,-0.251 0.003,0.011 0.001,0.218 0.002,0.061 0.001,0.062 0.000,0.059 0.000,0.188 0.000,0.013-0.001,-0.010-0.001,-0.023-0.001,-0.029-0.001,-0.030 0.000,-0.029 0.000,-0.025 0.000,-0.021 0.000,-0.017 0.000,-0.013 0.000,-0.012 0.022,-0.099 0.034,-0.109 0.038,-0.105 0.037,-0.094 0.033,-0.078 0.028,-0.062 0.022,-0.047 0.017,-0.363-0.147,0.991 0.121,0.229-0.026,0.068-0.031,-0.037-0.031,-0.098-0.029,-0.128-0.025,-1.084-0.047,0.933 0.073,0.100 0.019,0.057 0.009,0.464 0.037,-0.040-0.011,-0.088-0.019,-0.110-0.021,-0.325-0.030,-0.097-0.015,-0.090-0.013,-0.080-0.011,-0.017-0.008,-0.140-0.009,-0.138-0.007,-0.127-0.005,-0.110-0.003,-0.092-0.002,-0.079 0.000,0.029 0.000,0.077 0.000,0.107 0.000,0.261 0.000,0.088 0.001,0.049 0.001,0.021 0.001,-0.065 0.001,-0.014 0.000,-0.020 0.000,-0.630 0.001,0.915 0.000,0.089 0.000,0.005 0.000,-0.050 0.000,-0.082 0.000,-0.097 0.000,-0.100 0.000,0.577 0.089,0.329 0.046,0.018 0.008,-0.023-0.003,-0.097-0.013,-0.135-0.019,-1.232-0.089,1.106 0.048,0.138-0.012,0.088-0.011,0.831-0.002,0.157-0.015,0.106-0.012,0.066-0.009,-0.031-0.006,-0.087-0.004,-0.622-0.001,-0.154-0.001,-0.158 0.000,-0.151 0.000,-0.065 0.000,-0.136 0.000,-0.115 0.001,-0.094 0.000,-0.927 0.002,1.009-0.001,0.035 0.000,-0.024 0.000,-0.063 0.000,0.006 0.000,-0.055 0.000,-0.047 0.000,-0.039 0.000,0.097 0.037,0.086 0.058,-0.067 0.015,0.058 0.010,-0.227-0.027,0.073-0.004,0.623 0.031,-0.053-0.018,-0.128-0.019,-0.164-0.019,-0.848-0.042,0.962 0.018,0.182-0.012,-0.090-0.011,-0.019-0.007,-0.060-0.005,-0.084-0.004,-0.095-0.003,0.458-0.002,0.309-0.001,0.234-0.001,-0.027 0.000,-0.122 0.000,-0.172 0.001,-0.716 0.001,-0.010 0.000,0.207 0.000,0.042 0.000,0.414 0.000,-0.024 0.000,-0.059 0.000,-0.009 0.000,0.024 0.000,0.043 0.000,0.052 0.000,-0.371 0.000,0.035 0.000,0.042 0.000,0.327 0.000,0.139 0.000,0.319 0.000,-0.007 0.000,-0.062 0.000,0.042 0.000,0.105 0.000,-0.396 0.000,0.167 0.000,0.901 0.000,0.066 0.000,-0.029 0.000,-0.086 0.000,-0.114 0.000,-0.297 0.000,-0.207 0.000,-0.210 0.000,-0.196 0.000,-1.258 0.000,1.516 0.000,0.070 0.000,-0.014 0.000,-0.757 0.000,-0.005 0.000,0.275 0.000,0.049 0.000,0.360 0.000,-0.104 0.000,-0.153 0.000,-0.175 0.000,-0.554 0.000,0.008 0.000,0.354 0.000,0.239 0.000,0.840 0.000,0.071 0.000,-0.053 0.000,-0.126 0.000,-0.162 0.000,-0.172 0.000,-0.780 0.000,0.061 0.000,0.907 0.000,0.153 0.000,0.246 0.000,0.050 0.000,0.009 0.000,-0.018 0.000,-0.004 0.045,-0.224 0.068,-0.512 0.015,-0.274 0.007,-0.264-0.005,-0.238-0.013,-0.204-0.017,-0.224-0.024,-0.038-0.014,-0.096-0.015,-0.036-0.011,-0.034-0.009,-0.030-0.008,-0.036-0.007,0.042-0.005,0.082-0.004,0.010-0.003,-0.003-0.002,-0.012-0.001,-0.112 0.000,0.099 0.000,0.132 0.000,0.151 0.000,0.883 0.016,0.034 0.027,-0.092 0.030,-0.161 0.030,-0.189 0.027,-0.070-0.017,0.135-0.004,0.325 0.001,0.080-0.015,-0.014-0.016,-0.073-0.016,-0.106-0.014,-0.119-0.013,-1.058-0.021,1.223 0.006,0.209-0.006,0.418 0.010,0.081 0.019,0.015 0.024,-0.028 0.025,-0.054 0.024,-0.081 0.007,-0.092-0.004,-0.196-0.011,-0.248-0.015,-0.263-0.016,-0.253-0.016,-0.228-0.014,-1.020-0.035,0.911 0.019,0.074-0.008,-0.013-0.007,0.010-0.005,-0.006-0.004,-0.229-0.002,0.024-0.001,0.630-0.003,0.059-0.001,0.033 0.000,-0.035 0.000,-0.162 0.000,-0.013 0.045,0.078 0.068,0.126 0.076,0.144 0.074,0.231 0.021,0.263-0.012,-0.559-0.090,0.096-0.020,0.354-0.003,-0.059-0.030,-0.116-0.028,-0.148-0.025,-0.158-0.021,-0.156-0.017,-1.280-0.028,1.000 0.010,0.150-0.006,0.733-0.005,0.281-0.006,0.616-0.005,0.010-0.003,-0.107-0.001,-0.171 0.000,-0.714 0.026,0.041 0.040,0.091 0.026,0.122 0.015,0.446 0.019,0.107-0.002,0.094-0.006,-0.034-0.012,-0.074-0.014,-0.096-0.015,-0.104-0.014,0.504-0.008,0.003-0.015,-0.309-0.012,-0.238-0.008,-0.266-0.006,-0.262-0.004,-0.519-0.002,-0.095-0.001,-0.060-0.001,0.427-0.001,0.064 0.000,0.084 0.000,0.088 0.001,0.015 0.001,0.035 0.001,0.020 0.000,0.009 0.000,0.002 0.000,0.008 0.000,0.057 0.000,0.065 0.000,-0.566 0.000,0.052 0.000,0.126 0.000,-0.032 0.000,-0.060 0.000,-0.076 0.000,-0.926 0.000,1.580 0.000,0.250 0.000,0.183 0.000,0.126 0.000,0.080 0.000,-0.511 0.000,0.001 0.000,0.740 0.000,-0.340 0.000,-0.414 0.000,-0.424 0.000,-0.393 0.000,-0.415 0.000,-0.009 0.000,0.481 0.000,-0.013 0.000,-0.027 0.000,-0.032 0.000,-0.033 0.000,-0.444 0.000,0.035 0.000,-0.120 0.000,0.062 0.000,0.500 0.000,-0.032 0.000,-0.086 0.000,-0.115 0.000,-0.248 0.000,0.052 0.000,0.069 0.000,0.078 0.000,0.312 0.000,0.015 0.000,-0.020 0.000,0.204 0.000,-0.031 0.000,-0.036 0.000,-0.035 0.000,0.120 0.000,0.063 0.000,-0.354 0.000,0.032 0.000,-0.104 0.000,-0.025 0.000,-0.037 0.000,-0.043 0.000,0.084 0.000,0.019 0.000,0.034 0.000,0.043 0.000,0.233 0.000,-0.113 0.000,-0.153 0.000,-0.166 0.000,-0.161 0.000,-1.090 0.000,1.143 0.000,0.131 0.000,0.095 0.000,0.042 0.000,0.424 0.000,1.026 0.000,0.274 0.000,0.109 0.000,-0.004 0.000,-1.364 0.000,0.106 0.000,-0.633 0.000,3.241 0.000,0.050 0.000,-0.306 0.000,-0.503 0.000,-1.209 0.000,-0.161 0.000,0.499 0.000,-0.452 0.000,-0.461 0.000,-0.429 0.000,-0.374 0.000,-0.309 0.000,-0.243 0.000,-0.546 0.000,0.610 0.000,0.140 0.000,0.092 0.000,0.443 0.000,-0.065 0.000,-0.132 0.000,-0.163 0.000,-1.080 0.000,1.295 0.000,0.083 0.000,-0.105 0.000,-0.160 0.000,-0.198 0.000,-0.205 0.000,-0.191 0.000,-0.167 0.000,0.028 0.000,0.046 0.000,0.014 0.000,0.007 0.000,-0.003 0.000,0.033 0.000,0.217 0.000,0.082 0.000,0.076 0.000,-0.256 0.000,0.022 0.000,0.196 0.000,0.114 0.000,0.115 0.000,0.028 0.000,-0.002 0.000,0.069 0.000,-0.046 0.000,-0.305 0.000,-0.027 0.000,0.125 0.000,-0.124 0.000,-0.139 0.000,-0.140 0.000,-0.131 0.000,-0.115 0.000,-0.103 0.000,0.029 0.000,0.139 0.000,0.101 0.000,0.197 0.000,0.009 0.000,-0.035 0.000,-0.062 0.000,-0.163 0.000,-0.034 0.000,0.121 0.000,-0.098 0.000,-0.099 0.000,-0.091 0.000,-0.078 0.000,-0.063 0.000,-0.049 0.000,-0.037 0.000,-0.018 0.000,-0.009 0.000,-0.002 0.000,0.002 0.000,0.004 0.000,0.005 0.000,0.006 0.000,0.005 0.000,0.005 0.000,0.004 0.000,0.003 0.000,0.002 0.000,0.002 0.000,0.001 0.000,0.001 0.000,0.010 0.000,0.012 0.000,0.014 0.000,0.014 0.000,0.012 0.000,0.010 0.000,0.009 0.000,0.051 0.000,0.099 0.000,0.082 0.000,0.237 0.000,0.010 0.000,-0.034 0.000,-0.059 0.000,-0.139 0.000,-0.008 0.000,0.003 0.000,-0.038 0.000,0.002 0.000,0.123 0.000,-0.004 0.000,-0.028 0.000,-0.041 0.000,-0.047 0.000,-0.047 0.000,-0.027 0.000,-0.054 0.000,-0.049 0.000,-0.041 0.000,-0.033 0.000,-0.025 0.000,-0.010-0.012,0.003-0.018,0.009-0.021,0.012-0.020,0.014-0.018,0.013-0.016,0.012-0.013,0.129-0.003,0.171 0.012,0.118 0.019,0.110 0.017,0.086 0.017,0.049 0.015,0.045 0.012,0.031 0.010,0.020 0.008,0.372 0.006,0.473 0.004,-0.168 0.002,0.104 0.001,0.178 0.001,-0.134 0.000,-0.197 0.000,3.032 0.000</inkml:trace>
</inkml:ink>
</file>

<file path=ppt/ink/ink4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4-08T22:24:19"/>
    </inkml:context>
    <inkml:brush xml:id="br0">
      <inkml:brushProperty name="width" value="0.09701" units="cm"/>
      <inkml:brushProperty name="height" value="0.09701" units="cm"/>
      <inkml:brushProperty name="color" value="#c00000"/>
      <inkml:brushProperty name="ignorePressure" value="0"/>
    </inkml:brush>
  </inkml:definitions>
  <inkml:trace contextRef="#ctx0" brushRef="#br0">239.000 1408.000,'0.013'0.003,"0.019"0.005,0.021 0.005,0.020 0.005,0.018 0.005,0.015 0.004,0.012 0.003,0.009 0.002,0.006 0.002,0.004 0.001,0.003 0.001,0.001 0.000,0.000 0.000,0.000 0.000,0.000 0.000,-0.001 0.000,-0.001 0.000,-0.001 0.000,-0.001 0.000,0.000 0.000,0.000 0.000,0.000 0.000,0.000 0.000,0.000 0.000,0.000 0.000,0.000 0.000,0.000 0.000,0.000 0.000,0.000 0.000,-0.007-0.008,0.028-0.003,0.034-0.003,0.035-0.004,0.034-0.003,0.239-0.002,0.158-0.004,-0.017-0.003,-0.008-0.002,-0.039-0.001,-0.057-0.001,-0.064-0.001,-0.063 0.000,-0.137 0.000,-0.175 0.000,0.529-0.001,0.092 0.000,0.036 0.000,-0.079 0.000,0.036 0.000,0.279 0.000,-0.002 0.000,-0.028 0.000,-0.160 0.000,0.005 0.000,-0.101 0.000,-0.018 0.000,0.193 0.000,-0.014 0.000,-0.014 0.000,-0.013 0.000,-0.011 0.000,-0.036 0.000,0.002 0.000,0.006 0.000,0.008 0.000,0.009 0.000,0.009 0.000,0.008 0.000,-0.666 0.000,0.551 0.000,0.049 0.000,0.154 0.000,0.044 0.000,0.074 0.000,-0.036 0.000,-0.058 0.000,-0.068 0.000,-0.070 0.000,-0.067 0.000,-0.145 0.000,0.007 0.000,0.089 0.000,-0.030 0.000,-0.041 0.000,-0.045 0.000,-0.046 0.000,-0.043 0.000,-0.137 0.000,-0.006 0.000,0.100 0.000,0.005 0.000,0.109 0.000,0.001 0.000,-0.005 0.000,-0.007 0.000,-0.075 0.000,0.048 0.000,0.026 0.000,-0.012 0.000,-0.029 0.000,-0.038 0.000,-0.042 0.000,0.025 0.000,-0.006 0.000,-0.021 0.000,-0.030 0.000,-0.035 0.000,-0.035 0.000,0.041 0.000,0.002 0.000,0.014 0.000,0.019 0.000,0.021 0.000,0.020 0.000,-0.110 0.000,0.015 0.000,0.051 0.015,-0.003 0.024,-0.010 0.029,-0.015 0.030,-0.024 0.010,-0.008 0.003,-0.005-0.004,0.058 0.005,0.014-0.016,0.016-0.017,0.017-0.017,-0.122-0.026,0.013-0.007,0.070-0.006,0.110-0.005,0.535 0.043,0.147 0.059,-0.107 0.010,-0.064 0.004,-0.101-0.007,-0.117-0.014,-0.119-0.017,-0.540-0.076,0.574 0.049,0.113-0.014,0.109-0.011,0.013-0.012,-0.021-0.010,-0.042-0.008,-0.261 0.011,-0.026 0.028,0.162 0.047,0.009 0.016,-0.069 0.006,0.026 0.023,0.031 0.026,0.241 0.058,0.034-0.007,0.020-0.020,0.009-0.028,0.001-0.031,-0.053-0.030,-0.083-0.027,-0.097-0.024,-0.098-0.020,-0.092-0.016,-0.081-0.012,-0.436-0.011,0.797 0.001,0.120-0.006,-0.117-0.002,-0.041-0.001,-0.068 0.000,-0.081 0.000,-0.083 0.001,-0.079 0.001,-0.071 0.001,-0.046 0.001,0.026 0.001,0.097 0.000,-0.031 0.001,-0.048 0.001,-0.055 0.000,-0.054 0.000,-0.036 0.000,0.019 0.000,0.034 0.000,-0.015 0.000,0.099 0.000,0.136 0.000,0.029 0.000,-0.005 0.000,-0.027 0.000,0.034 0.000,0.074 0.000,-0.187 0.000,0.248 0.000,0.027 0.000,-0.004 0.000,0.145 0.000,-0.036 0.000,-0.045 0.000,-0.048 0.000,-0.047 0.000,-0.173 0.000,-0.043 0.000,-0.042 0.000,0.110 0.000,-0.044 0.000,-0.035 0.000,-0.026 0.000,-0.137 0.000,-0.003 0.000,0.089 0.000,-0.040 0.000,-0.048 0.000,-0.050 0.000,-0.047 0.000,-0.041 0.000,-0.035 0.000,-0.168 0.000,0.456 0.000,0.125 0.000,0.049 0.000,-0.001 0.000,-0.032 0.000,-0.047 0.000,-0.039 0.000,-0.004 0.000,0.007 0.000,-0.176 0.000,0.035 0.000,0.147 0.000,0.049 0.000,0.041 0.000,0.033 0.000,-0.113 0.000,0.004 0.000,0.201 0.000,0.188 0.000,0.303 0.000,0.034 0.000,-0.040 0.000,-0.087 0.000,-0.112 0.000,-0.121 0.000,-0.298 0.000,-0.051 0.000,0.238 0.000,-0.093 0.000,-0.111 0.000,-0.112 0.000,-0.103 0.000,-0.088 0.000,-0.071 0.000,-0.055 0.000,-0.040 0.000,-0.028 0.000,-0.012 0.000,0.011 0.000,0.019 0.000,0.022 0.000,0.023 0.000,0.021 0.000,0.018 0.000,-0.005 0.000,0.033 0.000,0.086 0.000,0.021 0.000,0.010 0.000,-0.086 0.000,0.016 0.000,0.020 0.000,0.022 0.000,0.117 0.000,0.013 0.000,0.002 0.000,-0.005 0.000,-0.009 0.000,-0.018 0.000,-0.044 0.000,-0.049 0.000,-0.048 0.000,-0.043 0.000,-0.037 0.000,-0.030 0.000,1.312 0.000</inkml:trace>
</inkml:ink>
</file>

<file path=ppt/ink/ink4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4-08T22:24:19"/>
    </inkml:context>
    <inkml:brush xml:id="br0">
      <inkml:brushProperty name="width" value="0.09701" units="cm"/>
      <inkml:brushProperty name="height" value="0.09701" units="cm"/>
      <inkml:brushProperty name="color" value="#c00000"/>
      <inkml:brushProperty name="ignorePressure" value="0"/>
    </inkml:brush>
  </inkml:definitions>
  <inkml:trace contextRef="#ctx0" brushRef="#br0">788.000 1454.000,'0.026'0.000,"0.040"0.000,0.044 0.000,0.043 0.000,0.039 0.000,0.033 0.000,0.026 0.000,0.020 0.000,0.014 0.000,0.010 0.000,0.006 0.000,0.003 0.000,0.001 0.000,0.000 0.000,-0.001 0.000,-0.001 0.000,-0.001 0.000,-0.001 0.000,-0.001 0.000,-0.001 0.000,-0.001 0.000,-0.001 0.000,0.000 0.000,0.000 0.000,0.000 0.000,0.000 0.000,0.000 0.000,-0.031 0.000,0.085 0.000,0.107 0.000,0.698 0.000,0.282 0.000,0.109 0.000,-0.005 0.000,-0.074 0.000,-0.108 0.000,-0.120 0.000,-0.116 0.000,-0.690 0.000,0.806 0.000,-0.009 0.000,-0.089 0.000,-0.133 0.000,-0.149 0.000,-0.148 0.000,-0.566 0.000,0.745 0.000,0.080 0.000,0.017 0.000,-0.025 0.000,-0.050 0.000,-0.062 0.000,-0.095 0.000,0.089 0.000,0.123 0.000,0.141 0.000,0.186 0.000,0.033 0.000,-0.011 0.000,-0.039 0.000,-0.056 0.000,-0.116 0.000,-0.037 0.000,-0.029 0.000,0.167 0.000,-0.070 0.000,-0.075 0.000,-0.072 0.000,-0.793 0.000,1.133 0.000,0.212 0.000,0.139 0.000,0.082 0.000,0.040 0.000,0.011 0.000,-0.008 0.000,-0.020 0.000,-1.440 0.000,1.395 0.000,0.023 0.000,-0.035 0.000,-0.071 0.000,-1.301 0.000,1.452 0.000,-0.056 0.000,-0.148 0.000,-0.198 0.000,-0.216 0.000,-0.213 0.000,-0.196 0.000,-0.465 0.000,0.297 0.000,-0.017 0.000,0.116 0.000,-0.044 0.000,-0.047 0.000,-0.046 0.000,-0.042 0.000,-0.065 0.000,0.034 0.000,0.051 0.000,0.183 0.000,0.101 0.000,0.095 0.000,0.085 0.000,-0.058 0.000,0.032 0.000,0.126 0.000,-0.092 0.000,-0.121 0.000,-0.130 0.000,-0.125 0.000,-0.112 0.000,-0.095 0.000,-0.076 0.000,-0.059 0.000,-0.113 0.000,0.766 0.000,0.248 0.000,0.097 0.000,-0.005 0.000,0.003 0.000,-0.092 0.000,-0.104 0.000,-0.102 0.000,-0.091 0.000,-0.077 0.000,-0.076 0.000,-0.069 0.000,-0.058 0.000,-0.047 0.000,-0.346 0.000,-0.105 0.000,1.015 0.000,0.311 0.000,0.197 0.000,0.110 0.000,-0.041 0.000,-0.071 0.000,-0.107 0.000,-0.121 0.000,-0.120 0.000,-0.111 0.000,-0.096 0.000,-0.383 0.000,-0.013 0.000,0.398 0.000,0.038 0.000,0.040 0.000,-0.222 0.000,-0.068 0.000,-0.084 0.000,-0.090 0.000,-0.067 0.000,0.073 0.000,0.356 0.000,0.065 0.000,0.028 0.000,0.003 0.000,-0.012 0.000,-0.021 0.000,0.018 0.000,0.156 0.000,0.039 0.000,0.042 0.000,0.012 0.000,-0.009 0.000,-0.022 0.000,-0.028 0.000,0.532 0.000,0.086 0.000,-0.303 0.000,-0.107 0.000,-0.135 0.000,-0.144 0.000,-0.140 0.000,-0.889 0.000,1.484 0.000,0.231 0.000,0.110 0.000,0.027 0.000,-0.026 0.000,-0.317 0.000,-0.078 0.000,-0.080 0.000,-0.076 0.000,0.150 0.000,-0.009 0.000,0.009 0.000,0.019 0.000,0.023 0.000,0.024 0.000,-0.110 0.000,-0.152 0.000,-0.178 0.000,-0.180 0.000,-0.166 0.000,-0.144 0.000,-0.118 0.000,-0.093 0.000,-0.069 0.000,-0.049 0.000,-0.033 0.000,-0.309 0.000,1.328-0.024,0.698-0.039,1.714-0.071,0.355-0.017,-0.007 0.003,-0.225 0.015,-0.418 0.021,-0.498 0.022,-0.501 0.021,-0.459 0.019,-0.393 0.016,-0.317 0.012,-0.341 0.010,-0.122 0.005,-0.076 0.004,-0.041 0.003,-0.015 0.002,0.003 0.001,0.014 0.000,0.020 0.000,0.267 0.000,0.148-0.001,0.074 0.000,0.022-0.001,-0.013 0.000,-0.035 0.000,-0.064 0.000,-0.079 0.000,-0.082 0.000,-0.078 0.000,-0.573 0.000,1.010 0.000,0.203 0.000,0.121 0.000,0.060 0.000,0.017 0.000,-0.012 0.000,-0.029 0.000,-0.088 0.000,-0.178 0.000,-0.196 0.000,-0.191 0.000,-0.938 0.000,1.169 0.000,0.074 0.000,0.005 0.000,-0.038 0.000,-0.060 0.000,-0.247 0.000,0.010 0.000,0.047 0.000,-0.058 0.000,-0.074 0.000,-0.079 0.000,-0.077 0.000,-0.150 0.000,-0.033 0.000,-0.021 0.000,-0.011 0.000,-0.509 0.003,1.151 0.096,0.153 0.041,0.005 0.012,-0.084-0.006,-0.131-0.017,-0.147-0.022,0.129-0.028,0.074-0.018,-0.031-0.016,-0.097-0.014,-0.104-0.011,-0.101-0.009,-0.091-0.006,-0.079-0.005,-0.065-0.003,-0.051-0.002,-0.038-0.001,-0.028 0.000,0.052 0.044,-0.002 0.068,0.005 0.076,0.008 0.074,-0.013 0.022,-0.025-0.012,-0.030-0.031,-0.030-0.040,-0.154-0.070,-0.009-0.024,-0.003-0.022,0.001-0.020,0.088-0.011,-0.057-0.021,-0.068-0.015,-0.070-0.011,-0.065-0.007,-0.056-0.004,-0.046-0.002,-0.036 0.000,-0.026 0.000,-0.019 0.001,-0.012 0.001,-0.007 0.001,-0.004 0.001,-0.040 0.003,0.441-0.002,0.177 0.001,0.064 0.001,-0.009 0.000,-0.053 0.000,-0.074 0.000,-0.466 0.000,0.288 0.000,0.044 0.000,0.325 0.000,0.052 0.000,0.020 0.000,-0.002 0.000,-0.015 0.000,-0.021 0.000,-0.185 0.000,-0.022 0.000,-0.020 0.000,-0.017 0.000,0.095 0.000,0.007 0.000,0.012 0.000,0.014 0.000,-0.539 0.000,0.438 0.000,0.009 0.000,-0.005 0.000,0.063 0.000,-0.015 0.000,-0.006 0.000,-0.038 0.000,-0.041 0.000,-0.041 0.000,-0.038 0.000,-0.033 0.000,0.038 0.000,-0.011 0.000,-0.003 0.000,0.002 0.000,0.005 0.000,0.006 0.000,-0.035 0.000,-0.011 0.000,-0.013 0.000,-0.035 0.000,0.086 0.000,0.188 0.000,0.012 0.000,-0.028 0.000,-0.052 0.000,-0.064 0.000,-0.066 0.000,-0.358 0.000,0.401 0.000,-0.020 0.000,-0.036 0.000,-0.042 0.000,-0.042 0.000,-0.049-0.001,-0.058-0.002,-0.054-0.002,-0.047-0.002,-0.039-0.002,-0.030-0.001,-0.022-0.001,-0.016-0.001,-0.010-0.001,-0.006 0.000,-0.003 0.000,-0.001 0.000,0.001 0.000,0.001 0.000,0.002 0.000,0.002 0.000,0.002 0.000,0.001 0.000,0.001 0.000,0.001 0.000,0.001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0.000,0.016-0.008,0.027-0.014,0.031-0.016,0.031-0.016,0.029-0.014,0.025-0.013,0.021-0.010,0.016-0.008,1.752-1.000</inkml:trace>
</inkml:ink>
</file>

<file path=ppt/ink/ink4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4-12T17:13:20"/>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197.000 149.000,'0.020'0.000,"0.031"0.000,0.034 0.000,0.034 0.000,0.030 0.000,0.025 0.000,0.020 0.000,0.015 0.000,0.011 0.000,0.008 0.000,0.005 0.000,0.003 0.000,0.001 0.000,-0.009 0.000,0.031 0.000,0.037 0.000,0.038 0.000,0.036 0.000,0.032 0.000,0.105 0.000,0.119 0.000,0.128 0.000,-0.111 0.000,0.022 0.000,0.167 0.000,-0.037 0.000,-0.058 0.000,-0.086 0.000,-0.043 0.000,-0.035 0.000,-0.028 0.000,0.002 0.000,-0.059 0.000,-0.060 0.000,-0.056 0.000,-0.049 0.000,0.172 0.084,0.115 0.045,0.076 0.017,-0.205-0.051,0.042-0.004,0.158 0.010,0.022-0.012,0.004-0.013,-0.008-0.013,0.038-0.009,-0.046-0.013,-0.054-0.011,0.273-0.008,0.044-0.010,-0.038-0.007,-0.085-0.005,-0.106-0.003,-0.106-0.001,-0.049-0.001,-0.031 0.000,-0.017 0.000,-0.007 0.001,0.000 0.001,0.004 0.001,-0.098 0.001,0.675 0.000,0.141 0.001,-0.097 0.000,-0.037 0.000,-0.068 0.000,-0.083 0.000,-0.223 0.000,-0.010 0.000,-0.018 0.000,-0.022 0.000,0.184 0.015,0.033 0.023,0.044 0.027,0.047 0.027,0.046 0.025,-0.315-0.031,-0.012 0.000,0.347 0.065,-0.047 0.028,-0.058 0.030,-0.255-0.051,0.002-0.007,0.035-0.004,-0.019-0.017,-0.024-0.019,-0.027-0.019,-0.063-0.021,-0.022-0.015,-0.155-0.021,-0.006-0.007,0.366 0.020,0.040 0.012,0.039 0.019,0.036 0.022,0.031 0.022,-0.250-0.030,-0.015-0.003,0.090 0.010,-0.076-0.013,-0.087-0.014,-0.087-0.014,-0.082-0.013,-0.072-0.012,-0.061-0.010,0.273 0.082,0.404 0.128,-0.039-0.004,0.066 0.012,0.016-0.006,-0.020-0.018,-0.119-0.044,-0.001-0.022,0.262 0.002,0.057-0.034,0.070-0.026,-0.089-0.029,-0.120-0.023,-0.129-0.017,-0.123-0.012,-0.484-0.006,0.045-0.001,0.703-0.004,0.128-0.003,0.052-0.002,0.158-0.002,-0.050 0.000,-0.080 0.001,-0.091 0.001,-0.948 0.008,0.783 0.050,0.087 0.029,0.073 0.017,0.234 0.025,0.014-0.001,-0.017-0.008,-0.036-0.012,-0.047-0.015,-0.078-0.016,-0.048-0.014,0.044-0.010,-0.050-0.013,-0.045-0.011,-0.039-0.008,-0.033-0.006,-0.026-0.005,-0.020-0.003,-0.086 0.012,0.086 0.021,0.111 0.026,0.123 0.028,0.467 0.043,0.108 0.004,0.061-0.008,0.026-0.015,-0.375-0.032,-0.058-0.013,-0.066-0.013,-0.145-0.014,-0.015-0.009,0.189 0.024,0.054 0.040,0.300 0.045,0.006 0.007,-0.021-0.007,-0.037-0.016,-0.086-0.024,0.023-0.019,-0.054-0.018,-0.100-0.016,-0.122-0.014,-0.127-0.011,-0.102-0.009,-0.079-0.006,-0.235 0.019,0.020 0.037,0.198 0.052,-0.078 0.015,-0.106 0.000,-0.116-0.010,0.053-0.006,0.043-0.021,-0.716-0.077,1.040 0.051,0.231-0.018,0.161-0.015,0.105-0.012,0.061-0.009,0.030-0.007,-0.049-0.005,-0.093-0.003,-0.112-0.002,-0.293 0.000,-0.131 0.000,-0.128 0.000,-0.117 0.000,-0.691 0.003,0.589-0.002,0.037 0.000,0.035 0.000,0.177 0.000,0.076 0.000,0.134 0.000,-0.053 0.000,-0.092 0.000,-0.109 0.000,-0.113 0.000,0.015 0.000,0.033 0.000,0.068 0.000,0.084 0.000,-0.148 0.000,-0.022 0.000,-0.038 0.000,-0.047 0.000,-0.122 0.000,-0.024 0.000,-0.017 0.000,-0.323 0.000,0.488 0.000,-0.041 0.000,-0.065 0.000,-0.075 0.000,-0.218 0.000,-0.018 0.000,0.161 0.000,-0.088 0.000,-0.092 0.000,-0.087 0.000,-0.076 0.000,-0.062 0.000,-0.049 0.000,-0.036 0.000,-0.025 0.000,-0.016 0.000,-0.010 0.000,-0.005 0.000,-0.001 0.000,0.001 0.000,0.002 0.000,0.003 0.000,0.003 0.000,0.003 0.000,0.002 0.000,0.002 0.000,0.001 0.000,0.001 0.000,0.001 0.000,0.000 0.000,0.000 0.000,0.000 0.000,0.000 0.000,0.000 0.000,0.000 0.000,0.000 0.000,0.000 0.000,0.000 0.000,0.000 0.000,0.000 0.000,0.000 0.000,0.021 0.014,0.040 0.022,0.047 0.025,0.049 0.026,0.046 0.025,1.168 0.000</inkml:trace>
</inkml:ink>
</file>

<file path=ppt/ink/ink4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4-12T17:13:20"/>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199.000 1040.000,'0.006'0.000,"0.009"0.000,0.010 0.000,0.010 0.000,0.009 0.000,0.008 0.000,0.006 0.000,0.005 0.000,0.003 0.000,0.002 0.000,0.001 0.000,0.001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0.000,0.149 0.025,0.242 0.038,0.281 0.045,0.285 0.045,0.266 0.042,0.235 0.037,-0.101-0.026,0.065-0.008,0.036-0.016,0.493 0.037,0.048-0.005,0.023 0.000,0.006 0.003,-0.407-0.046,-0.125-0.019,-0.141-0.023,-0.037 0.007,-0.117 0.013,-0.095 0.022,-0.941-0.138,0.808 0.114,-0.004-0.009,-0.024-0.014,0.021-0.013,-0.015-0.019,-0.005-0.015,-0.092-0.019,-0.105-0.016,-0.107-0.014,-0.113 0.018,-0.057 0.040,-0.100 0.007,-0.034 0.008,-0.028 0.001,0.045 0.010,0.003-0.011,0.013-0.014,0.018-0.015,0.021-0.015,0.083-0.009,-0.015-0.016,-0.027-0.013,-0.088-0.010,-0.033-0.006,-0.031-0.004,-0.029-0.003,-0.001-0.003,-0.045-0.001,-0.043 0.000,-0.038 0.000,-0.032 0.000,-0.025 0.001,-0.019 0.001,-0.014 0.001,-0.009 0.001,0.009 0.000,0.031 0.000,0.038 0.000,0.040 0.000,0.038 0.000,-0.003 0.000,0.070 0.000,0.050 0.000,0.033 0.000,0.020 0.000,0.089 0.000,-0.014 0.000,-0.026 0.000,-0.033 0.000,-0.009 0.000,-0.029 0.000,-0.025 0.000,0.003 0.000,-0.019 0.000,-0.015 0.000,-0.041 0.000,0.002 0.000,0.007 0.000,0.009 0.000,0.010 0.000,0.023 0.000,-0.026 0.000,-0.034 0.000,-0.036 0.000,-0.035 0.000,-0.031 0.000,-0.026 0.000,-0.021 0.000,-0.002 0.000,0.014 0.000,0.021 0.000,0.024 0.000,0.024 0.000,0.022 0.000,0.031 0.000,0.004 0.000,-0.002 0.000,-0.006 0.000,-0.044 0.000,0.012 0.000,0.017 0.000,0.019 0.000,0.019 0.000,-0.031 0.000,0.010 0.000,0.009 0.000,0.082 0.000,-0.006 0.000,-0.014 0.000,-0.017 0.000,-0.277 0.000,0.337 0.000,0.006 0.000,-0.017 0.000,-0.031 0.000,-0.037 0.000,-0.038 0.000,-0.035 0.000,0.025 0.000,0.111 0.000,0.131 0.000,0.012 0.000,-0.029 0.000,-0.052 0.000,-0.062 0.000,-0.064 0.000,-0.060 0.000,-0.053 0.000,-0.044 0.000,-0.035 0.000,-0.027 0.000,-0.020 0.000,-0.013 0.000,0.009-0.014,0.031-0.022,0.039-0.025,0.042-0.026,0.041-0.025,-0.017-0.003,0.022-0.026,0.020-0.027,0.093-0.068,-0.005 0.006,-0.018 0.022,-0.024 0.030,-0.027 0.033,-0.026 0.032,-0.009 0.028,-0.006 0.026,0.000 0.021,0.003 0.016,0.005 0.012,0.006 0.008,0.006 0.005,0.026-0.011,0.032-0.020,0.035-0.024,0.033-0.024,0.030-0.023,0.025-0.020,-0.010 0.005,0.016 0.007,-0.027 0.016,-0.014 0.013,-0.020 0.014,-0.022 0.013,-0.023 0.011,-0.036 0.011,-0.036 0.009,-0.034 0.007,-0.030 0.005,-0.025 0.004,-0.020 0.003,-0.016 0.002,0.018 0.001,0.024 0.000,0.032 0.000,0.034 0.000,0.033 0.000,0.002-0.013,0.043-0.020,0.045-0.024,0.044-0.025,0.041-0.024,0.033-0.016,-0.016 0.001,-0.032 0.009,-0.040 0.014,-0.043 0.015,-0.042 0.016,-0.014 0.012,-0.032 0.015,-0.024 0.012,-0.018 0.010,-0.012 0.008,-0.008 0.005,-0.004 0.004,-0.002 0.002,0.000 0.001,0.059 0.001,0.072 0.000,0.080 0.000,0.078 0.000,0.012-0.001,0.054-0.001,0.048 0.000,0.041 0.000,0.128 0.000,0.057 0.000,-0.073 0.000,-0.017 0.000,-0.029 0.000,-0.035 0.000,-0.036 0.000,-0.034 0.000,-0.181 0.000,0.023 0.000,0.271 0.000,0.068 0.000,0.044 0.000,-0.045 0.000,-0.072 0.000,-0.083 0.000,0.050 0.000,-0.005 0.000,-0.058 0.000,-0.089 0.000,-0.098 0.000,-0.094 0.000,-0.084 0.000,-0.070 0.000,-0.055 0.000,-0.042 0.000,-0.030 0.000,-0.020 0.000,-0.012 0.000,-0.006 0.000,-0.002 0.000,0.000 0.000,0.002 0.000,0.003 0.000,0.003 0.000,0.003 0.000,0.002 0.000,0.002 0.000,0.002 0.000,0.001 0.000,0.001 0.000,0.005 0.000,0.007 0.000,0.007 0.000,0.007 0.000,0.006 0.000,0.005 0.000,0.004 0.000,0.003 0.000,0.002 0.000,0.001 0.000,0.001 0.000,0.000 0.000,0.000 0.000,0.000 0.000,0.000 0.000,0.000 0.000,0.000 0.000,0.000 0.000,0.000 0.000,0.000 0.000,0.000 0.000,0.000 0.000,-0.007 0.001,-0.011 0.001,-0.012 0.001,-0.012 0.001,-0.010 0.001,-0.009 0.001,-0.007 0.000,-0.005 0.000,-0.004 0.000,-0.002 0.000,-0.001 0.000,-0.001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0.000,0.014-0.001,0.024-0.001,0.028-0.001,0.029-0.001,0.027-0.001,0.024-0.001,0.020-0.001,0.016 0.000,0.012 0.000,0.056 0.000,0.043 0.000,0.043 0.000,0.040 0.000,1.217 0.000</inkml:trace>
</inkml:ink>
</file>

<file path=ppt/ink/ink4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4-12T17:13:20"/>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296.000 1083.000,'0.019'0.000,"0.029"0.000,0.032 0.000,0.031 0.000,0.028 0.000,0.023 0.000,0.018 0.000,0.014 0.000,0.010 0.000,0.007 0.000,0.004 0.000,0.002 0.000,0.001 0.000,0.000 0.000,-0.001 0.000,-0.001 0.000,-0.001 0.000,-0.001 0.000,-0.001 0.000,0.062 0.000,0.103 0.000,0.117 0.000,0.115 0.000,0.104 0.000,-0.263 0.026,0.565 0.090,0.114 0.030,-0.157-0.020,0.008-0.005,-0.006-0.011,-0.015-0.014,-0.020-0.016,-0.063 0.000,0.001 0.017,0.008 0.025,0.184 0.041,-0.028-0.004,-0.041-0.015,-0.046-0.021,-0.767-0.101,0.831 0.067,0.037-0.019,-0.020-0.017,-0.056-0.015,-0.076-0.012,0.030-0.009,-0.100-0.009,-0.090-0.006,-0.076-0.004,-0.016-0.002,0.021-0.001,-0.053 0.000,-0.044 0.000,-0.054 0.001,-0.056 0.001,-0.377 0.003,0.283-0.001,0.010 0.000,0.005 0.000,0.110 0.000,0.009 0.000,0.035 0.000,-0.036 0.000,-0.044 0.000,-0.046 0.000,-0.120 0.000,-0.020 0.000,-0.015 0.000,-0.011 0.000,-0.040 0.000,0.013 0.000,0.082 0.000,0.009 0.000,0.002 0.000,-0.002 0.000,-0.004 0.000,0.055 0.000,-0.011 0.000,0.031 0.000,0.156 0.000,-0.006 0.000,-0.027 0.000,-0.040 0.000,-0.046 0.000,-0.047 0.000,-0.294 0.000,0.258 0.000,0.084 0.000,0.210 0.000,0.077 0.000,0.051 0.000,0.163 0.000,0.017 0.000,-0.003 0.000,-0.016 0.000,-0.210 0.000,-0.029 0.000,0.058 0.000,-0.051 0.000,-0.052 0.000,-0.049 0.000,-0.045 0.000,0.149 0.000,0.098 0.000,-0.055 0.000,0.034 0.000,0.025 0.000,0.017 0.000,0.010 0.000,-0.035 0.000,0.024 0.000,0.263 0.000,0.198 0.000,0.215 0.000,0.209 0.000,0.189 0.000,0.161 0.000,0.131 0.000,-0.187 0.000,-0.033 0.000,-0.062 0.000,-0.343 0.000,-0.077 0.000,0.117 0.000,-0.194 0.000,-0.204 0.000,-0.197 0.000,-0.351 0.000,-0.071 0.000,0.175 0.000,-0.130 0.000,-0.104 0.000,-0.079 0.000,-0.057 0.000,-0.039 0.000,-0.075 0.000,0.048 0.000,0.086 0.018,0.056 0.030,0.050 0.036,0.157 0.048,0.018 0.008,-0.004-0.007,-0.017-0.015,-0.082-0.031,0.034-0.015,0.062-0.010,-0.043-0.016,-0.064-0.014,-0.072-0.011,-0.072-0.009,-0.067-0.007,-0.058-0.005,-0.035-0.003,-0.006-0.002,0.008-0.001,0.017 0.000,0.021 0.000,0.022 0.000,0.022 0.000,-0.027 0.001,0.008 0.000,0.006 0.000,0.069 0.000,0.018 0.000,0.017 0.000,0.016 0.000,-0.359 0.000,0.372 0.000,0.054 0.000,0.030 0.000,0.092 0.000,0.007 0.000,-0.004 0.000,-0.012 0.000,-0.021 0.000,-0.049 0.000,-0.056 0.000,-0.057 0.000,-0.054 0.000,-0.013 0.000,-0.034 0.000,-0.023 0.000,-0.002 0.000,0.011 0.000,0.019 0.000,0.023 0.000,-0.019 0.000,0.021 0.000,-0.118 0.000,0.014 0.000,0.219 0.000,-0.025 0.000,-0.048 0.000,-0.058 0.000,-0.060 0.000,-0.057 0.000,-0.050 0.000,-0.042 0.000,-0.033 0.000,-0.025 0.000,-0.018 0.000,-0.013 0.000,-0.008 0.000,-0.004 0.000,-0.002 0.000,0.007 0.000,0.010 0.000,0.012 0.000,0.012 0.000,0.011 0.000,0.009 0.000,0.008 0.000,0.006 0.000,0.004 0.000,0.003 0.000,0.002 0.000,0.001 0.000,0.001 0.000,0.000 0.000,0.000 0.000,0.000 0.000,0.000 0.000,0.000 0.000,0.000 0.000,0.000 0.000,0.000 0.000,0.000 0.000,1.353 0.000</inkml:trace>
</inkml:ink>
</file>

<file path=ppt/ink/ink4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4-12T17:13:20"/>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1627.000 569.000,'0.007'0.000,"0.011"0.000,0.013 0.000,0.012 0.000,0.011 0.000,0.009 0.000,0.007 0.000,0.006 0.000,0.004 0.000,0.003 0.000,0.002 0.000,0.001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0.000,-0.008 0.000,0.377 0.000,0.217 0.000,0.165 0.000,0.147 0.000,0.066 0.000,0.028 0.000,0.002 0.000,-0.016 0.000,-0.026 0.000,-0.003 0.013,-0.102 0.020,-0.111 0.023,-0.108 0.023,-0.098 0.021,-0.083 0.019,-0.420-0.097,0.652 0.093,0.101-0.008,0.026-0.013,-0.063-0.021,0.004-0.013,0.001-0.013,-0.002-0.012,-0.003-0.010,0.000-0.008,-0.019-0.007,-0.021-0.005,-0.029-0.004,0.014-0.003,-0.022-0.002,-0.045-0.001,-0.057-0.001,-0.063 0.000,-0.177 0.001,0.110 0.000,0.048 0.000,0.326-0.001,-0.024 0.001,-0.068 0.001,-0.091 0.001,-0.097 0.000,-0.491 0.001,0.411 0.000,0.113 0.000,0.609-0.178,0.122-0.270,-0.185-0.025,0.027-0.049,0.017-0.013,0.009 0.012,0.003 0.028,0.270-0.025,0.014 0.089,-0.209 0.115,-0.105 0.072,-0.120 0.064,-0.121 0.054,-0.076 0.044,-0.041 0.034,-0.337 0.028,0.032 0.008,0.509 0.010,0.121 0.011,0.116 0.007,0.019 0.003,-0.014 0.000,-0.033-0.001,-0.042-0.002,-0.163-0.004,-0.028-0.002,-0.022-0.002,0.067-0.001,-0.085-0.002,-0.094-0.002,-0.091-0.001,-0.273-0.001,0.034 0.000,0.386 0.000,-0.008 0.000,-0.045 0.000,-0.064 0.000,-0.070 0.000,-0.067 0.000,0.244 0.000,0.112 0.000,0.007 0.000,-0.246 0.000,0.048 0.000,0.187 0.000,-0.022 0.000,-0.051 0.000,-0.066 0.000,-0.173 0.000,-0.008 0.000,-0.106 0.000,-0.015 0.000,0.194 0.000,-0.040 0.000,-0.045 0.000,-0.045 0.000,0.027 0.000,0.015 0.000,-0.579 0.000,0.656 0.000,0.051 0.000,0.011 0.000,-0.016 0.000,-0.033 0.000,-0.042 0.000,-0.606 0.000,0.788 0.000,0.077 0.000,-0.028 0.000,0.027 0.000,0.016 0.000,0.083 0.000,-0.004 0.000,-0.012 0.000,-0.016 0.000,-0.254 0.000,-0.041 0.000,0.286 0.022,0.005 0.034,0.017 0.038,0.023 0.037,-0.918-0.106,0.996 0.089,0.182-0.003,0.278 0.026,0.029 0.023,-0.033 0.028,-0.378-0.035,-0.046-0.005,0.251 0.010,-0.163-0.050,-0.177-0.056,-0.171-0.055,-0.153-0.050,-0.264-0.004,-0.055-0.009,0.044-0.021,-0.080 0.003,-0.072 0.008,-0.061 0.011,-0.050 0.012,-0.013 0.014,0.054 0.009,0.108 0.005,0.004 0.009,-0.019 0.007,-0.031 0.005,-0.036 0.003,-0.291 0.001,0.322 0.001,0.055 0.001,0.032 0.001,0.006 0.000,0.055 0.000,0.062 0.000,0.001 0.000,-0.018 0.000,-0.031 0.000,-0.054 0.000,-0.015 0.000,-0.069 0.000,-0.003 0.000,0.202 0.000,-0.050 0.000,-0.062 0.000,-0.064 0.000,-0.060 0.000,-0.303 0.000,0.281 0.000,0.072 0.000,0.275 0.000,0.150 0.000,0.232 0.000,-0.012 0.000,-0.075 0.000,-0.107 0.000,-0.262 0.000,-0.033 0.000,-0.021 0.000,0.249 0.000,0.057 0.000,0.068 0.000,0.067 0.000,-0.005 0.000,-0.049 0.000,-0.054 0.000,-0.008 0.000,0.004 0.000,0.039 0.000,0.011 0.000,0.011 0.000,0.010 0.000,-0.262 0.000,0.016 0.000,0.024 0.000,-0.072 0.000,0.028 0.000,0.225 0.000,-0.011 0.000,-0.033 0.000,-0.046 0.000,-0.052 0.000,-0.052 0.000,-0.159 0.000,0.037 0.000,0.351 0.000,0.057 0.000,0.049 0.000,0.040 0.000,0.032 0.000,0.024 0.000,0.017 0.000,-0.122 0.000,-0.006 0.000,-0.052 0.000,-0.081 0.000,-0.095 0.000,-0.099 0.000,-0.031 0.000,-0.099 0.000,-0.084 0.000,-0.058 0.000,-0.101 0.000,-0.090 0.000,-0.075 0.000,-0.059 0.000,-0.044 0.000,-0.032 0.000,-0.021 0.000,-0.013 0.000,-0.007 0.000,-0.002 0.000,0.000 0.000,0.002 0.000,0.003 0.000,0.003 0.000,0.003 0.000,0.003 0.000,0.002 0.000,0.002 0.000,0.001 0.000,0.001 0.000,0.001 0.000,0.000 0.000,0.000 0.000,0.009 0.000,0.014 0.000,0.015 0.000,0.015 0.000,0.013 0.000,0.011 0.000,0.009 0.000,0.007 0.000,0.005 0.000,0.003 0.000,0.002 0.000,0.001 0.000,0.000 0.000,0.000 0.000,0.000 0.000,0.004 0.000,0.005 0.000,0.005 0.000,0.004 0.000,0.004 0.000,0.003 0.000,0.002 0.000,0.002 0.000,0.001 0.000,0.001 0.000,0.000 0.000,0.000 0.000,0.000 0.000,0.000 0.000,0.000 0.000,0.000 0.000,0.000 0.012,0.044 0.020,0.053 0.024,0.056 0.025,0.054 0.024,-0.025-0.007,0.017 0.000,0.010-0.004,0.127 0.022,-0.055-0.019,-0.072-0.020,-0.075-0.019,-0.071-0.017,-0.062-0.014,-0.051-0.011,-0.040-0.008,-0.029-0.006,-0.021-0.004,-0.013-0.002,-0.008-0.001,-0.004 0.000,-0.001 0.000,0.001 0.000,0.002 0.001,0.002 0.001,0.002 0.001,0.002 0.000,0.002 0.000,0.001 0.000,0.001 0.000,0.001 0.000,0.001 0.000,0.000 0.000,0.000 0.000,0.000 0.000,0.000 0.000,0.000 0.000,0.000 0.000,0.000 0.000,0.000 0.000,0.000 0.000,0.000 0.000,0.000 0.000,0.000 0.000,0.000 0.000,0.000 0.000,0.000 0.000,0.062 0.000</inkml:trace>
</inkml:ink>
</file>

<file path=ppt/ink/ink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4-08T22:24:19"/>
    </inkml:context>
    <inkml:brush xml:id="br0">
      <inkml:brushProperty name="width" value="0.09701" units="cm"/>
      <inkml:brushProperty name="height" value="0.09701" units="cm"/>
      <inkml:brushProperty name="color" value="#c00000"/>
      <inkml:brushProperty name="ignorePressure" value="0"/>
    </inkml:brush>
  </inkml:definitions>
  <inkml:trace contextRef="#ctx0" brushRef="#br0">297.000 1169.000,'0.014'0.000,"0.022"0.000,0.024 0.000,0.024 0.000,0.021 0.000,0.018 0.000,0.014 0.000,0.011 0.000,0.008 0.000,0.005 0.000,0.003 0.000,0.002 0.000,0.001 0.000,0.000 0.000,0.000 0.000,-0.001 0.000,-0.001 0.000,-0.001 0.000,-0.001 0.000,-0.001 0.000,0.000 0.000,0.000 0.000,0.000 0.000,0.000 0.000,0.000 0.000,0.000 0.000,0.000 0.000,0.000 0.000,0.000 0.000,0.000 0.000,0.000 0.000,0.000 0.000,0.000 0.000,0.000 0.000,0.000 0.000,0.000 0.000,0.000 0.000,0.039 0.000,0.079 0.000,0.091 0.000,0.092 0.000,0.085 0.000,0.075 0.000,0.062 0.000,0.050 0.000,0.038 0.000,0.027 0.000,0.019 0.000,-0.574 0.000,2.008 0.000,0.849 0.000,0.505 0.000,1.062 0.000,-0.026 0.000,-0.264 0.000,-0.402 0.000,-0.465 0.000,-2.789-0.003,2.289-0.061,-0.175-0.032,-0.204-0.016,-0.603 0.018,-0.055 0.001,0.854-0.020,-0.148 0.040,-0.163 0.047,-0.159 0.047,-0.144 0.044,-0.575-0.002,-0.028 0.006,0.170 0.024,-0.148 0.013,-0.171 0.012,-0.175 0.011,-0.167 0.010,-0.151 0.008,-0.069-0.024,0.054-0.008,0.040-0.011,0.029-0.013,0.167-0.004,-0.015-0.017,-0.034-0.016,-0.044-0.014,-0.048-0.012,0.123-0.009,0.081-0.009,0.099-0.006,-0.006-0.005,-0.032-0.003,-0.046-0.001,-0.069 0.000,0.016 0.000,-0.037 0.001,0.136 0.000,-0.041 0.001,0.109 0.000,0.327 0.000,-0.020 0.000,-0.076 0.000,-0.107 0.000,-0.042 0.000,0.045 0.000,0.083 0.000,0.160 0.000,-0.147 0.000,-0.202 0.000,-0.219 0.000,-0.967 0.000,0.863 0.000,-0.130 0.000,-0.178 0.000,-0.071 0.000,-0.053 0.000,-0.038 0.000,-0.025 0.000,0.012 0.000,0.132 0.000,0.175 0.000,-0.015 0.000,-0.068 0.000,-0.096 0.000,-0.106 0.000,-0.104 0.000,-0.095 0.000,0.205 0.000,0.186 0.000,0.136 0.000,0.112 0.000,0.155 0.000,0.153 0.000,0.015 0.000,-0.032 0.000,-0.061 0.000,-0.354 0.000,0.010 0.000,0.027 0.000,0.039 0.000,0.206 0.000,0.057 0.000,0.508 0.000,-0.074 0.000,-0.130 0.000,-0.153 0.000,-1.166 0.000,1.172 0.000,0.087 0.000,0.072 0.000,0.058 0.000,0.044 0.000,0.033 0.000,-0.444 0.000,0.135 0.000,0.362 0.000,0.124 0.000,0.359 0.000,-0.018 0.000,-0.077 0.000,-0.112 0.000,-0.128 0.000,0.020 0.000,-0.268 0.000,-0.270 0.000,-0.249 0.000,-0.217 0.000,-0.170 0.000,-0.156 0.000,-0.120 0.000,-0.143 0.000,0.017 0.000,-0.015 0.000,0.047 0.000,0.363 0.000,0.212 0.000,0.161 0.000,0.117 0.000,0.081 0.000,0.063 0.000,0.048 0.000,-0.088 0.000,0.077 0.000,0.155 0.000,-0.084 0.000,-0.104-0.012,-0.109-0.019,-0.104-0.022,-0.093-0.023,-0.079-0.021,-0.065-0.019,-0.193 0.021,0.034 0.003,0.326-0.019,0.026 0.016,0.003 0.018,-0.008 0.020,0.104 0.014,-0.086 0.044,0.016 0.057,0.102 0.049,-0.069 0.020,-0.089 0.003,-0.096-0.008,-0.093-0.014,-0.745-0.088,0.549 0.044,0.063-0.009,0.319 0.002,0.053-0.013,0.299-0.007,-0.019-0.014,-0.052-0.011,-0.067-0.008,-0.216-0.005,-0.106-0.003,-0.106-0.002,-0.098-0.001,-0.085 0.000,-0.071 0.000,-0.082 0.001,-0.019 0.000,-0.005 0.000,0.005 0.000,-0.052 0.001,-0.059 0.000,-0.060 0.000,-0.056 0.000,-0.049 0.000,-0.041 0.000,-0.174 0.000,0.499 0.000,0.171 0.000,0.088 0.000,-0.089 0.000,0.009 0.000,0.041 0.000,-0.019 0.000,-0.027 0.000,-0.031 0.000,0.035 0.000,0.011 0.000,-0.089 0.000,-0.012 0.000,0.146 0.000,-0.025 0.000,-0.028 0.000,-0.029 0.000,-0.027 0.000,-0.543 0.000,0.668 0.000,0.124 0.000,0.088 0.000,0.058 0.000,0.269 0.000,-0.036 0.000,-0.072 0.000,-0.087 0.000,-0.237 0.000,-0.104 0.000,-0.101 0.000,-0.092 0.000,-0.080 0.000,-0.066 0.000,-0.135 0.000,0.021 0.000,0.102 0.000,0.061 0.000,0.207 0.000,-0.028 0.000,-0.067 0.000,-0.087 0.000,-0.091 0.000,-0.087 0.000,-0.077 0.000,-0.065 0.000,-0.052 0.000,-0.039 0.000,-0.028 0.000,-0.083 0.000,0.338 0.000,0.227 0.000,0.442 0.000,0.229 0.000,0.115 0.000,0.035 0.000,-0.109 0.000,-0.146 0.000,-0.172 0.000,-0.172 0.000,-0.158 0.000,-0.182 0.000,-0.071 0.000,-0.051 0.000,-0.015 0.000,-0.035 0.000,-0.024 0.000,-0.016 0.000,-0.009 0.000,-0.004 0.000,-0.001 0.000,0.001 0.000,0.003 0.000,0.003 0.000,0.003 0.000,-0.005 0.000,-0.019 0.000,-0.023 0.000,-0.023 0.000,-0.021 0.000,-0.019 0.000,-0.016 0.000,-0.013 0.000,-0.009 0.000,-0.007 0.000,0.229 0.000</inkml:trace>
</inkml:ink>
</file>

<file path=ppt/ink/ink5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4-08T22:24:19"/>
    </inkml:context>
    <inkml:brush xml:id="br0">
      <inkml:brushProperty name="width" value="0.09701" units="cm"/>
      <inkml:brushProperty name="height" value="0.09701" units="cm"/>
      <inkml:brushProperty name="color" value="#c00000"/>
      <inkml:brushProperty name="ignorePressure" value="0"/>
    </inkml:brush>
  </inkml:definitions>
  <inkml:trace contextRef="#ctx0" brushRef="#br0">429.000 398.000,'0.015'0.000,"0.022"0.000,0.025 0.000,0.025 0.000,0.023 0.000,0.020 0.000,0.016 0.000,0.012 0.000,0.009 0.000,0.006 0.000,0.004 0.000,0.002 0.000,0.001 0.000,0.000 0.000,0.000 0.000,-0.001 0.000,-0.001 0.000,0.222 0.000,0.329 0.000,0.369 0.000,0.361 0.000,0.325 0.000,0.274 0.000,0.220 0.000,0.167 0.000,0.121 0.000,-0.512 0.000,0.275 0.000,0.337 0.000,0.930 0.014,0.245 0.022,0.130 0.025,0.046 0.026,-0.012 0.025,0.365 0.026,-0.279-0.005,-0.327-0.015,-0.328-0.019,-0.300-0.020,-0.257-0.019,-0.209-0.017,-0.852-0.019,-0.144-0.006,0.435-0.004,-0.158-0.007,-0.121-0.005,-0.088-0.003,-0.060-0.002,-0.038-0.001,-0.381 0.001,-0.018 0.000,-0.008 0.000,0.237 0.000,-0.029 0.001,-0.038 0.001,-0.041 0.001,-0.039 0.000,-0.239 0.000,0.002 0.000,0.014 0.000,0.146 0.000,-0.125 0.000,-0.156 0.000,-0.163 0.000,-0.155 0.000,-0.137 0.000,-0.116 0.000,-0.227 0.000,0.325 0.000,0.070 0.000,0.096 0.000,-0.012 0.000,-0.039 0.000,-0.054 0.000,-0.060 0.000,-0.059 0.000,-0.054 0.000,-0.047 0.000,-0.039 0.000,-0.233 0.000,0.568 0.000,0.135 0.000,0.041 0.000,-0.020 0.000,-0.491 0.000,0.473 0.000,-0.009 0.000,-0.025 0.000,-0.034 0.000,0.005 0.000,-0.058 0.000,-0.058 0.000,-0.052 0.000,-0.044 0.000,-0.097 0.000,-0.041 0.000,-0.038 0.000,-0.033 0.000,-0.028 0.000,0.000 0.000,0.015 0.000,0.025 0.000,0.030 0.000,0.031 0.000,0.030 0.000,0.059 0.000,0.001 0.000,-0.009 0.000,-0.104 0.000,-0.014 0.000,-0.014 0.000,-0.013 0.000,-0.224 0.000,0.402 0.000,0.060 0.000,0.022 0.000,-0.005 0.000,-0.022 0.000,-0.031 0.000,-0.035 0.000,0.230 0.000,0.163 0.000,0.096 0.000,0.045 0.000,0.009 0.000,-0.016 0.000,0.022 0.000,-0.118 0.000,-0.133 0.000,-0.132 0.000,-0.121 0.000,-0.105 0.000,-0.087 0.000,-0.251 0.000,0.381 0.000,0.200 0.000,0.022 0.000,0.071 0.000,0.291 0.000,-0.013 0.000,-0.060 0.000,-0.087 0.000,-0.100 0.000,0.093 0.000,0.041 0.000,0.048 0.000,0.049 0.000,0.046 0.000,0.195 0.000,0.092 0.000,0.085 0.000,0.073 0.000,0.060 0.000,0.046 0.000,-0.167 0.000,0.022 0.000,0.023 0.000,0.021 0.000,0.019 0.000,0.016 0.000,0.013 0.000,-0.120 0.000,-0.099 0.000,-0.119 0.000,-0.124 0.000,-0.120 0.000,-0.110 0.000,-0.060 0.000,0.067 0.000,0.109 0.000,0.219 0.000,0.068 0.000,0.038 0.000,0.016 0.000,0.000 0.000,-0.010 0.000,0.225 0.000,0.093 0.000,0.102 0.000,0.099 0.000,0.088 0.000,0.074 0.000,0.059 0.000,-0.083 0.000,-0.036 0.000,-0.052 0.000,-0.058 0.000,-0.057 0.000,-0.051 0.000,-0.044 0.000,-0.036 0.000,-0.028 0.000,-0.037 0.000,-0.054 0.000,-0.054 0.000,-0.050 0.000,-0.842 0.000,1.233 0.000,0.127 0.000,0.039 0.000,-0.017 0.000,-0.157 0.000,-0.227 0.000,-0.249 0.000,-0.240 0.000,-0.214 0.000,-0.178 0.000,-0.141 0.000,-0.106 0.000,-0.076 0.000,-0.050 0.000,-0.059 0.000,1.184 0.000,0.441 0.000,0.182 0.000,0.006 0.000,-0.106 0.000,-0.167 0.000,-0.619 0.000,1.257 0.000,0.250 0.000,0.135 0.000,0.052 0.000,-0.004 0.000,0.334 0.000,0.396 0.000,0.446 0.000,-0.181 0.000,-0.112 0.000,-0.221 0.000,-0.274 0.000,-0.288 0.000,-0.276 0.000,-0.248 0.000,-0.220 0.000,-0.378 0.000,-0.362 0.000,-0.323 0.000,-0.272 0.000,-0.218 0.000,-0.167 0.000,-0.122 0.000,-0.083 0.000,-0.053 0.000,-0.030 0.000,-0.096 0.000,1.143 0.000,0.557 0.000,0.250 0.000,0.037 0.000,-0.100 0.000,-0.179 0.000,-0.215 0.000,-0.221 0.000,-0.149 0.000,0.148 0.000,0.410 0.000,0.020 0.000,-0.046 0.000,-0.082 0.000,-0.097 0.000,-0.097 0.000,-0.089 0.000,-0.176 0.000,-0.193 0.000,-0.195 0.000,-0.180 0.000,-0.156 0.000,-0.127 0.000,-0.099 0.000,-0.073 0.000,-0.139 0.006,0.789 0.140,0.394 0.069,0.257 0.032,0.149 0.006,0.068-0.013,0.010-0.024,0.053-0.019,-0.127-0.036,-0.154-0.035,-1.196-0.103,1.523 0.070,0.022-0.031,-0.062-0.025,-0.108-0.018,-0.125-0.013,-0.125-0.008,-1.148 0.001,1.966-0.006,0.407-0.002,-0.357 0.001,0.067 0.000,-0.066 0.001,-0.152 0.001,-0.201 0.001,-0.222 0.001,-0.320 0.001,-0.087 0.001,0.289 0.000,-0.101 0.001,-0.086 0.001,-0.069 0.000,-0.053 0.000,-0.039 0.000,-0.027 0.000,-0.017 0.000,-0.010 0.000,-0.709 0.012,0.673 0.052,0.168 0.025,0.151 0.014,0.557 0.039,-0.045-0.006,-0.139-0.015,-0.187-0.019,-0.202-0.020,-0.809-0.054,1.589 0.028,0.205-0.016,-0.019-0.013,-0.158-0.011,-0.232-0.008,-0.235 0.014,-0.022 0.028,0.030 0.034,0.062 0.036,0.079 0.035,0.084 0.032,0.082 0.027,0.206 0.025,-0.085-0.018,-0.128-0.030,-1.716-0.158,1.760 0.114,-0.092-0.033,-0.188-0.030,-0.232-0.026,-0.242-0.021,-0.228-0.016,-0.201-0.012,-0.168-0.008,-0.134-0.005,-0.544 0.002,0.018 0.000,0.903-0.004,0.207-0.001,0.085 0.000,-0.002 0.000,-0.060 0.001,0.072 0.000,-0.095 0.001,-0.093 0.001,-0.085 0.001,-0.073 0.001,-0.059 0.001,-0.177 0.001,-0.004 0.000,0.010 0.000,0.263 0.000,0.051 0.000,0.045 0.000,0.037 0.000,-0.088 0.000,-0.069 0.000,-0.085 0.000,-0.088 0.000,0.187 0.015,0.187 0.023,0.148 0.027,0.112 0.027,0.081 0.025,-0.463-0.031,0.000 0.000,0.400 0.026,-0.057-0.012,-0.079-0.015,-0.088-0.015,-0.087-0.015,-0.081-0.013,0.060-0.010,-0.060-0.012,-0.046-0.009,-0.033-0.006,-0.022-0.004,-0.014-0.003,-0.007-0.001,-0.244 0.001,0.038 0.000,0.053 0.000,0.086 0.000,-0.020 0.000,-0.045 0.000,0.045 0.000,-0.102 0.000,-0.105 0.000,-0.100 0.000,-0.076 0.000,-0.055 0.000,-0.037 0.000,-0.023 0.000,-0.013 0.000,-0.005 0.000,0.000 0.000,0.049 0.000,0.013 0.000,-0.072 0.000,0.014 0.000,0.043 0.000,-0.030 0.000,-0.041 0.000,-0.045 0.000,-0.044 0.000,-0.040 0.000,-0.034 0.000,-0.028 0.000,-0.022 0.000,0.010 0.000,0.042 0.000,0.055 0.000,0.060 0.000,0.059 0.000,-0.290 0.000,0.314 0.000,0.056 0.000,0.208 0.000,-0.016 0.000,-0.053 0.000,-0.071 0.000,-0.076 0.000,-0.072 0.000,-0.064 0.000,1.319 0.000</inkml:trace>
</inkml:ink>
</file>

<file path=ppt/ink/ink5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4-08T22:24:19"/>
    </inkml:context>
    <inkml:brush xml:id="br0">
      <inkml:brushProperty name="width" value="0.09701" units="cm"/>
      <inkml:brushProperty name="height" value="0.09701" units="cm"/>
      <inkml:brushProperty name="color" value="#c00000"/>
      <inkml:brushProperty name="ignorePressure" value="0"/>
    </inkml:brush>
  </inkml:definitions>
  <inkml:trace contextRef="#ctx0" brushRef="#br0">249.000 441.000,'0.013'0.000,"0.019"0.000,0.021 0.000,0.021 0.000,0.019 0.000,0.016 0.000,0.013 0.000,0.010 0.000,0.007 0.000,0.005 0.000,0.003 0.000,0.002 0.000,0.001 0.000,0.000 0.000,0.000 0.000,-0.001 0.000,-0.001 0.000,-0.001 0.000,-0.001 0.000,0.000 0.000,0.000 0.000,0.000 0.000,0.000 0.000,0.000 0.000,0.000 0.000,0.000 0.000,0.000 0.000,0.000 0.000,-0.093 0.000,0.724 0.000,0.446 0.000,0.447 0.000,0.106 0.000,-0.033 0.000,-0.120 0.000,-0.166 0.000,-0.357 0.000,-0.028 0.000,0.357 0.000,-0.064 0.000,-0.147 0.000,-0.091 0.000,-0.087 0.000,-0.077 0.000,-0.160 0.037,-0.132 0.058,-0.094 0.038,-0.105 0.010,-0.083-0.005,-0.063-0.014,-0.045-0.029,0.019-0.016,0.036-0.016,0.130 0.013,0.068 0.017,0.061 0.024,0.051 0.027,-0.007-0.010,0.060-0.008,0.060-0.008,-0.027-0.020,-0.050-0.020,-0.253-0.016,-0.012 0.023,0.189 0.077,-0.040 0.007,-0.044-0.010,-0.057-0.018,-0.066-0.024,-0.064-0.024,-0.057-0.023,-0.048-0.020,-0.038-0.016,-0.029-0.013,-0.021-0.009,0.042-0.043,0.094-0.062,0.054-0.033,0.025-0.011,0.005 0.003,-0.009 0.012,-0.017 0.017,-0.266 0.086,0.204-0.043,0.033 0.009,0.253-0.009,0.042 0.019,-0.053 0.036,-0.060 0.042,-0.077 0.044,-0.081 0.041,-0.061 0.058,-0.024 0.077,-0.009 0.080,0.088-0.047,0.143-0.125,0.107-0.113,0.026-0.100,-0.012-0.078,-0.035-0.058,-0.123 0.019,-0.024 0.000,-0.020 0.009,0.069-0.019,-0.039 0.031,-0.038 0.032,-0.034 0.030,0.127 0.026,0.213 0.021,0.090 0.016,0.008 0.012,-0.042 0.008,-0.069 0.005,-0.548-0.001,0.540 0.004,0.060 0.001,-0.004 0.000,-0.045 0.000,-0.068-0.001,-0.077-0.001,-0.078-0.001,-0.072-0.001,-0.064-0.001,-0.245-0.002,0.469 0.001,0.086-0.001,0.023 0.000,-0.018 0.000,-0.502 0.000,0.673 0.000,0.073 0.000,0.007 0.000,-0.162 0.000,-0.046 0.000,-0.054 0.000,-0.057 0.000,0.074 0.000,-0.068 0.000,-0.056 0.000,-0.044 0.000,-0.032 0.000,-0.353 0.000,0.196 0.000,0.045 0.000,0.235 0.000,0.069 0.000,0.050 0.000,0.137 0.000,-0.002 0.000,-0.024 0.000,-0.037 0.000,0.024 0.000,-0.055 0.000,-0.101 0.000,-0.073 0.000,-0.069 0.000,-0.061 0.000,-0.117 0.000,-0.003 0.000,0.067 0.000,-0.013 0.000,-0.015 0.000,-0.016 0.000,0.058 0.000,0.049 0.000,0.059 0.000,0.059 0.000,-0.014 0.000,-0.029 0.000,-0.046 0.000,-0.052 0.000,-0.052 0.000,-0.047 0.000,-0.075 0.000,0.021 0.000,0.035 0.000,0.080 0.000,0.038 0.000,0.100 0.000,-0.014 0.000,-0.033 0.000,-0.042 0.000,-0.044 0.000,-0.056 0.000,0.005 0.000,0.015 0.000,0.021 0.000,0.026 0.000,-0.004 0.000,-0.012 0.000,-0.016 0.000,-0.018 0.000,0.057 0.000,0.073 0.000,0.174 0.000,0.037 0.000,0.009 0.000,-0.009 0.000,-0.147 0.000,0.031 0.000,0.043 0.000,0.050 0.000,0.177 0.000,0.105 0.000,0.099 0.000,0.051 0.000,0.029 0.000,0.013 0.000,0.001 0.000,0.089 0.000,-0.021 0.000,0.009 0.000,-0.068 0.000,-0.073 0.000,-0.071 0.000,-0.795 0.000,0.762 0.000,0.085 0.000,0.056 0.000,0.132 0.000,-0.033 0.000,-0.062 0.000,-0.077 0.000,-0.081 0.000,-0.768 0.000,0.759 0.000,0.148 0.000,0.459 0.000,0.098 0.000,0.038 0.000,-0.490 0.000,0.045 0.000,0.726 0.000,-0.077 0.000,-0.143 0.000,-0.170 0.000,-0.173 0.000,-0.561 0.000,-0.040 0.000,0.443 0.000,0.026 0.000,0.042 0.000,0.048 0.000,0.048 0.000,-0.453 0.000,0.093 0.000,0.707 0.000,-0.025 0.000,-0.114 0.000,-0.159 0.000,-0.173 0.000,-1.067 0.000,0.647 0.000,0.074 0.000,0.399 0.000,0.092 0.000,0.120 0.000,-0.012 0.000,-0.045 0.000,-0.064 0.000,-0.257 0.000,-0.005 0.000,-0.304 0.000,-0.003 0.000,0.603 0.000,-0.114 0.000,-0.149 0.000,-0.158 0.000,-0.152 0.000,-0.737 0.000,0.686 0.000,0.088 0.000,-0.056 0.000,0.040 0.000,0.032 0.000,0.384 0.000,0.064 0.000,0.047 0.000,0.033 0.000,-1.199 0.000,1.413 0.000,0.197 0.000,0.125 0.000,0.069 0.000,0.029 0.000,0.000 0.000,-0.019 0.000,0.041 0.000,-0.024 0.000,-0.416 0.000,-0.132 0.000,-0.149 0.000,-0.153 0.000,0.195 0.000,-0.128 0.000,-0.085 0.000,-0.052 0.000,-0.305 0.000,-0.047 0.000,-0.042 0.000,0.041 0.000,0.045 0.000,0.022 0.000,0.005 0.000,-0.007 0.000,-0.015 0.000,-0.185-0.018,0.040-0.031,0.075-0.021,0.098-0.013,0.480-0.036,0.210-0.001,0.651-0.017,0.196 0.018,0.121 0.022,0.065 0.022,-0.019 0.020,-0.068 0.017,-0.485 0.015,-0.161 0.008,-0.167 0.006,-0.160 0.005,-0.154 0.003,-0.014 0.002,-0.320 0.000,0.012 0.001,0.569 0.002,-0.049 0.000,-0.083 0.000,-0.096-0.001,-0.404-0.001,-0.043 0.000,-0.031 0.000,0.317 0.000,-0.003-0.001,0.001 0.000,-0.064 0.000,-0.066 0.000,-0.075 0.000,-0.074 0.000,0.166 0.000,0.382 0.000,0.239 0.000,0.131 0.000,-0.319 0.000,-0.093 0.000,-0.132 0.000,-0.152 0.000,-0.201 0.000,-0.117 0.000,-0.275 0.000,-0.026 0.000,0.277 0.000,-0.081 0.000,-0.085 0.000,-0.082 0.000,-0.075 0.000,-0.065 0.000,-0.080 0.000,0.038 0.000,0.385 0.000,0.084 0.000,-0.076 0.000,-0.020 0.000,-0.038 0.000,-0.047 0.000,-0.281 0.000,0.441 0.000,0.122 0.000,0.057 0.000,0.011 0.000,-0.019 0.000,-0.037 0.000,-0.228 0.000,-0.004 0.000,-0.116 0.000,-0.018 0.000,0.123 0.000,-0.054 0.000,-0.060 0.000,0.081 0.000,-0.111 0.000,-0.104 0.000,-0.090 0.000,-0.086 0.000,-0.019 0.000,0.016 0.000,0.008 0.000,0.014 0.000,0.017 0.000,-0.335 0.000,0.357 0.000,0.083 0.000,0.066 0.000,0.222 0.000,0.032 0.000,0.002 0.000,-0.017 0.000,-0.028 0.000,-0.470 0.000,0.206 0.000,0.043 0.000,0.292 0.000,0.002 0.000,-0.032 0.000,-0.054 0.000,-0.157 0.000,0.000 0.000,0.173 0.000,-0.023 0.000,-0.033 0.000,-0.037 0.000,-0.008 0.000,0.012 0.000,-0.144 0.000,0.027 0.000,0.428 0.000,0.049 0.000,-0.133 0.000,-0.007 0.000,-0.014 0.000,-0.017 0.000,-0.018 0.000,2.562 0.000</inkml:trace>
</inkml:ink>
</file>

<file path=ppt/ink/ink5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4-08T22:24:19"/>
    </inkml:context>
    <inkml:brush xml:id="br0">
      <inkml:brushProperty name="width" value="0.09701" units="cm"/>
      <inkml:brushProperty name="height" value="0.09701" units="cm"/>
      <inkml:brushProperty name="color" value="#c00000"/>
      <inkml:brushProperty name="ignorePressure" value="0"/>
    </inkml:brush>
  </inkml:definitions>
  <inkml:trace contextRef="#ctx0" brushRef="#br0">846.000 440.000,'0.020'0.000,"0.031"0.000,0.036 0.000,0.035 0.000,0.032 0.000,0.028 0.000,0.023 0.000,0.018 0.000,0.013 0.000,0.009 0.000,0.006 0.000,0.004 0.000,0.002 0.000,0.001 0.000,0.000 0.000,-0.001 0.000,0.093 0.000,0.121 0.000,0.135 0.000,0.132 0.000,0.118 0.000,0.099 0.000,-0.192 0.000,0.017 0.000,0.010 0.000,0.005 0.000,0.093 0.000,0.068 0.000,0.019 0.000,-0.016 0.000,-0.038 0.000,-0.051 0.000,-0.117 0.000,-0.003 0.000,0.388 0.000,0.142 0.000,-0.179 0.000,-0.059 0.000,-0.092 0.000,-0.107 0.000,0.199 0.000,0.317 0.000,0.097 0.000,0.220 0.000,0.600 0.000,0.091 0.000,0.000 0.000,-0.055 0.000,-0.583 0.000,-0.104 0.000,-0.106 0.000,-0.066 0.000,-0.126 0.000,-0.120 0.000,-0.108 0.000,-0.161 0.000,-0.001 0.000,0.026 0.000,0.044 0.000,0.179 0.000,-0.005 0.000,-0.027 0.000,-0.040 0.000,-0.046 0.000,-0.027 0.000,0.025 0.000,0.159 0.000,0.034 0.000,0.027 0.000,-0.387 0.000,0.002 0.000,0.251 0.000,-0.028 0.000,-0.041 0.000,-0.048 0.000,-0.115 0.000,-0.062 0.000,-0.062 0.000,-0.059 0.000,0.026 0.000,0.084 0.000,0.120 0.000,0.138 0.000,0.015 0.000,0.051 0.000,0.052 0.000,0.050 0.000,0.373 0.000,-0.105 0.000,-0.157 0.000,-0.176 0.000,-0.175 0.000,-0.641 0.000,0.454 0.000,-0.013 0.000,-0.018 0.000,-0.158 0.018,0.011 0.031,0.370 0.071,0.025 0.020,0.011 0.001,0.001-0.010,-0.005-0.017,-0.372-0.046,-0.024-0.009,0.283 0.011,-0.116-0.019,-0.126-0.016,-0.121-0.013,-0.108-0.010,-0.394-0.010,0.288 0.002,0.065-0.002,0.425 0.041,0.114 0.065,-0.100 0.003,0.061 0.007,0.056-0.003,0.050-0.009,0.043-0.013,-0.055-0.023,0.131-0.011,0.623 0.002,0.062-0.018,-0.016-0.015,-0.063-0.011,-0.018-0.009,0.010-0.006,-0.112-0.004,-0.091-0.002,-0.104-0.001,-0.122 0.020,-0.090 0.031,-0.076 0.036,-0.062 0.036,-0.116-0.012,0.165 0.000,0.215-0.006,-0.323-0.036,0.117-0.005,0.650 0.013,0.055-0.012,-0.021-0.012,-0.074-0.011,0.260 0.031,-0.038 0.047,-0.631-0.024,-0.018 0.005,0.656 0.052,-0.152-0.013,-0.184-0.020,-0.188-0.022,-0.174-0.022,-1.065-0.060,0.577 0.020,0.096-0.005,0.841 0.005,-0.002-0.012,-0.113-0.009,-0.174-0.007,-0.199-0.004,-0.199-0.003,-0.297 0.000,-0.005 0.000,-0.091 0.000,0.016 0.000,0.387-0.002,-0.081 0.001,-0.116 0.001,-0.127 0.001,-0.624 0.002,0.495-0.001,0.034 0.000,0.197 0.000,0.027 0.000,0.011 0.000,0.001 0.000,-0.005 0.000,-0.009 0.000,-0.028 0.000,0.093 0.000,0.112 0.000,0.122 0.000,0.120 0.000,0.109 0.000,0.094 0.000,-0.203 0.000,-0.036 0.000,-0.058 0.000,0.020 0.000,-0.002 0.000,0.156 0.000,-0.069 0.000,-0.085 0.000,-0.087 0.000,-0.082 0.000,0.107 0.028,0.175 0.043,0.218 0.048,-0.464-0.032,0.088 0.003,0.406 0.024,-0.020-0.008,-0.078-0.012,-0.112-0.013,-0.200-0.020,-0.010-0.011,0.016-0.010,0.194-0.005,-0.119-0.011,-0.153-0.009,-0.165-0.007,-0.161-0.005,-0.148-0.004,-0.142-0.002,-0.101-0.001,-0.082-0.001,-0.064 0.000,-0.047 0.000,-0.034 0.000,0.009 0.000,0.009 0.001,0.021 0.001,0.026 0.001,0.028 0.001,0.027 0.000,0.024 0.000,0.020 0.000,-0.028 0.000,0.025 0.000,0.088 0.000,0.001 0.000,-0.011 0.000,-0.017 0.000,-0.019 0.000,-0.019 0.000,-0.017 0.000,0.050 0.000,-0.001 0.000,-0.032 0.000,-0.048 0.000,-0.053 0.000,-0.052 0.000,-0.047 0.000,-0.039 0.000,-0.031 0.000,-0.024 0.000,-0.017 0.000,-0.012 0.000,-0.007 0.000,-0.004 0.000,-0.002 0.000,0.000 0.000,0.001 0.000,0.001 0.000,0.002 0.000,0.002 0.000,0.001 0.000,0.001 0.000,0.001 0.000,0.001 0.000,0.000 0.000,0.000 0.000,0.000 0.000,0.000 0.000,0.000 0.000,0.000 0.000,0.000 0.000,0.000 0.000,0.000 0.000,0.000 0.000,0.000 0.000,0.000 0.000,0.000 0.000,0.000 0.000,0.000 0.000,0.067 0.000,0.086 0.000,0.294 0.000,0.141 0.000,0.097 0.000,0.062 0.000,0.034 0.000,0.014 0.000,0.017 0.000,-0.031 0.000,-0.041 0.000,-0.045 0.000,-0.045 0.000,-0.041 0.000,-0.017 0.000,-0.139 0.000,-0.144 0.000,-0.134 0.000,-0.116 0.000,-0.094 0.000,-0.073 0.000,-0.053 0.000,-0.037 0.000,-0.024 0.000,-0.014 0.000,-0.006 0.000,-0.001 0.000,0.002 0.000,0.004 0.000,0.004 0.000,0.004 0.000,0.004 0.000,0.003 0.000,0.003 0.000,0.002 0.000,0.001 0.000,0.001 0.000,0.001 0.000,0.000 0.000,0.000 0.000,0.000 0.000,0.000 0.000,0.000 0.000,0.000 0.000,0.000 0.000,0.000 0.000,0.000 0.000,0.000 0.000,0.000 0.000,0.000 0.000,0.000 0.000,-0.456 0.000</inkml:trace>
</inkml:ink>
</file>

<file path=ppt/ink/ink5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4-08T22:24:19"/>
    </inkml:context>
    <inkml:brush xml:id="br0">
      <inkml:brushProperty name="width" value="0.09701" units="cm"/>
      <inkml:brushProperty name="height" value="0.09701" units="cm"/>
      <inkml:brushProperty name="color" value="#c00000"/>
      <inkml:brushProperty name="ignorePressure" value="0"/>
    </inkml:brush>
  </inkml:definitions>
  <inkml:trace contextRef="#ctx0" brushRef="#br0">977.000 482.000,'0.016'0.000,"0.025"0.000,0.028 0.000,0.028 0.000,0.026 0.000,0.022 0.000,0.018 0.000,0.014 0.000,0.011 0.000,0.008 0.000,0.005 0.000,0.003 0.000,0.002 0.000,0.001 0.000,0.000 0.000,-0.094 0.012,0.339 0.070,0.139 0.031,0.097 0.013,0.153 0.018,0.004-0.011,-0.032-0.018,-0.051-0.020,-0.059-0.020,-0.059-0.019,-0.054-0.016,0.010 0.006,1.096 0.113,0.355 0.070,0.139 0.057,-0.008 0.045,-0.099 0.034,0.014 0.012,-0.102-0.039,-0.091-0.053,-0.076-0.058,-0.060-0.055,-0.045-0.048,-0.243-0.044,-0.101-0.027,-0.103-0.021,-0.097-0.016,-0.085-0.011,-0.072-0.007,-0.058-0.004,-0.034-0.002,-0.017-0.001,-0.004 0.000,-0.720 0.009,1.006-0.008,0.001 0.002,-0.097 0.002,-0.147 0.002,-0.165 0.001,-0.160 0.001,-0.144 0.001,-0.121 0.001,-0.096 0.000,-0.073 0.000,-0.012 0.000,0.917 0.000,0.407 0.000,0.224 0.000,0.090 0.000,-1.067 0.000,1.484 0.000,-0.006 0.000,-0.113 0.000,-0.168 0.000,-0.450 0.000,-0.156 0.000,-0.147 0.000,-0.064 0.000,-0.173 0.000,-0.154 0.000,-0.130 0.000,-0.105 0.000,-0.081 0.000,-0.060 0.000,-0.042 0.000,-0.114 0.000,1.222 0.000,0.405 0.000,0.146 0.000,-0.025 0.000,-0.129 0.000,-0.182 0.000,-1.394 0.000,1.227 0.000,-0.193 0.000,-0.200 0.000,-0.186 0.000,-0.162 0.000,-0.133 0.000,-0.105 0.000,-0.078 0.000,-0.055 0.000,-0.036 0.000,-0.048 0.000,-0.008 0.000,0.000 0.000,0.004 0.000,0.007 0.000,-0.230 0.000,1.785 0.000,0.738 0.000,0.334 0.000,0.055 0.000,-0.125 0.000,-0.229 0.000,-0.162 0.000,-0.359 0.000,-0.342 0.000,-0.302 0.000,-0.392 0.024,0.151 0.039,0.264 0.039,0.024 0.015,-0.032 0.003,-0.068-0.005,0.194 0.000,0.095-0.017,0.129-0.018,0.321-0.013,0.085-0.019,0.048-0.016,0.022-0.013,-0.245-0.010,-0.044-0.006,-0.049-0.004,-0.049-0.003,-0.045-0.002,-0.039-0.001,-0.033 0.000,-0.026 0.000,-0.020 0.000,-0.193 0.001,-0.098 0.000,-0.109 0.000,-0.109 0.000,-0.102 0.000,-0.090 0.000,0.149 0.000,-0.007 0.000,-1.015 0.000,1.018 0.000,0.049 0.000,0.010 0.000,-0.016 0.000,-0.032 0.000,-0.039 0.000,-0.096 0.000,0.004 0.000,0.016 0.000,-0.895 0.000,1.125 0.000,0.163 0.000,0.138 0.000,0.112 0.000,0.088 0.000,0.039 0.000,0.004 0.000,-0.019 0.000,-0.032 0.000,-0.039 0.000,0.073 0.000,-0.134 0.000,-0.146 0.000,-0.141 0.000,-0.442 0.000,-0.081 0.000,-0.071 0.000,-0.260 0.000,-0.034 0.000,0.270 0.000,-0.052 0.000,-0.044 0.000,-0.035 0.000,-0.027 0.000,-0.021 0.000,0.014 0.000,-0.042 0.000,-0.043 0.000,-0.041 0.000,-0.037 0.000,-0.031 0.000,-0.026 0.000,-0.377 0.000,0.342 0.000,0.109 0.000,0.510 0.000,0.069 0.000,-0.065 0.000,-0.054 0.000,-0.075 0.000,-0.082 0.000,-0.689 0.000,0.753 0.000,0.068 0.000,0.086 0.000,-0.081 0.000,-0.115 0.000,-0.125 0.000,-0.473 0.000,0.378 0.000,-0.017 0.000,-0.039 0.000,-0.051 0.000,-0.056 0.000,-0.040 0.000,-0.050 0.000,-0.043 0.000,-0.036 0.000,0.002 0.000,-0.032 0.000,-0.026 0.000,-0.020 0.000,-0.014 0.000,-0.010 0.000,-0.006 0.000,-0.003 0.000,-0.001 0.000,1.539 0.000</inkml:trace>
</inkml:ink>
</file>

<file path=ppt/ink/ink5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4-08T22:24:19"/>
    </inkml:context>
    <inkml:brush xml:id="br0">
      <inkml:brushProperty name="width" value="0.09701" units="cm"/>
      <inkml:brushProperty name="height" value="0.09701" units="cm"/>
      <inkml:brushProperty name="color" value="#c00000"/>
      <inkml:brushProperty name="ignorePressure" value="0"/>
    </inkml:brush>
  </inkml:definitions>
  <inkml:trace contextRef="#ctx0" brushRef="#br0">240.000 527.000,'0.011'0.033,"0.017"0.052,0.020 0.059,0.020 0.060,0.018 0.055,0.016 0.048,0.013 0.040,0.135 0.003,0.197-0.029,0.221-0.044,0.218-0.050,0.199-0.049,0.171-0.045,0.140-0.039,0.109-0.032,0.081-0.025,-0.369-0.020,-0.009-0.009,-0.047-0.007,-0.073-0.005,-0.087-0.003,-0.062-0.002,-0.041-0.001,0.090-0.002,-0.112 0.000,-0.119 0.001,-0.116 0.001,-0.105 0.001,-0.422 0.005,0.611-0.004,0.113 0.002,0.097 0.001,0.079 0.001,0.062 0.001,0.046 0.001,-0.286 0.000,-0.012 0.000,-0.016 0.000,-0.369 0.000,0.885 0.000,0.122 0.000,0.045 0.000,-0.062 0.000,-0.127 0.000,-0.159 0.000,-0.167 0.000,-0.160 0.000,-0.144 0.000,-0.123 0.000,-0.101 0.000,-0.154 0.000,1.000 0.000,0.374 0.000,0.202 0.000,0.075 0.000,-1.526 0.000,2.211 0.000,0.167 0.000,0.032 0.000,-0.052 0.000,-0.099 0.000,-0.119 0.000,-0.121 0.000,-0.217 0.000,-0.062 0.000,-0.040 0.000,-0.023 0.000,-0.011 0.000,-0.002 0.000,0.003 0.000,-0.111 0.000,-0.081 0.000,-0.093 0.000,-0.181 0.000,-0.113 0.000,-0.108 0.000,-0.098 0.000,-0.084 0.000,-0.204 0.000,0.046 0.000,-0.194 0.000,0.523 0.000,0.094 0.000,0.056 0.000,0.190 0.000,-0.019 0.000,-0.047 0.000,-0.062 0.000,-0.068 0.000,-0.048 0.000,-0.131 0.000,-0.134 0.000,-0.126 0.000,-0.112 0.000,-0.095 0.000,-0.705 0.000,0.741 0.000,0.310 0.000,0.367 0.000,0.660 0.000,0.315 0.000,0.225 0.000,0.151 0.000,0.092 0.000,0.524 0.000,-0.137 0.000,-0.206 0.000,-0.231 0.000,-0.226 0.000,-0.490 0.000,-0.122 0.000,-0.090 0.000,-0.063 0.000,-0.033 0.000,-0.178 0.000,-0.190 0.000,-0.184 0.000,-1.127 0.000,1.195 0.000,0.067 0.000,0.024 0.000,-0.005 0.000,-0.229 0.000,0.044 0.000,0.115 0.000,0.007 0.000,-0.009 0.000,-0.019 0.000,-1.118 0.000,1.977 0.000,0.341 0.000,0.239 0.000,0.155 0.000,0.031 0.000,-0.131 0.000,-0.190 0.000,-0.448 0.000,-0.117 0.000,-0.091 0.000,-0.068 0.000,-0.051 0.000,-0.207 0.000,-0.223 0.000,-0.216 0.000,-0.196 0.000,-0.169 0.000,-0.139 0.000,-0.673 0.000,0.866 0.000,0.145 0.000,0.085 0.000,0.040 0.000,0.007 0.000,0.115 0.000,-0.014 0.000,-0.022 0.000,-0.025 0.000,-0.109-0.043,-0.007-0.068,0.000-0.081,0.108-0.061,0.021-0.012,0.165-0.012,0.011 0.034,0.001 0.042,-0.006 0.043,-0.218 0.048,-0.105 0.029,-0.116 0.025,-0.115 0.020,-0.106 0.016,-0.092 0.011,-0.076 0.008,-0.587 0.001,0.304 0.002,0.025 0.001,0.323 0.004,0.031 0.001,0.010 0.000,-0.017 0.000,-0.059-0.001,-0.073-0.001,-0.077-0.001,-0.130-0.017,-0.015-0.027,-0.001-0.033,-0.342 0.053,0.596-0.093,0.068-0.009,0.009 0.002,-0.031 0.009,-0.056 0.013,-0.107 0.024,0.008 0.011,-0.264 0.034,0.884-0.029,0.170 0.017,0.071 0.014,0.004 0.011,-0.037 0.008,-0.060 0.006,-0.203 0.003,-0.011 0.002,0.004 0.001,-0.062 0.000,-0.074 0.000,-0.089 0.000,-0.094 0.000,-0.091 0.000,-0.069 0.000,-0.106 0.000,-0.098 0.000,-0.086 0.000,-0.072 0.000,-0.058 0.000,-0.022 0.000,-0.009 0.000,0.006 0.000,0.015 0.000,0.020 0.000,-0.220 0.000,0.411 0.000,0.073 0.000,0.018 0.000,-0.018 0.000,-0.039 0.000,-0.102 0.000,-0.032 0.000,-0.029 0.000,-0.025 0.000,0.811 0.000</inkml:trace>
</inkml:ink>
</file>

<file path=ppt/ink/ink5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4-08T22:24:19"/>
    </inkml:context>
    <inkml:brush xml:id="br0">
      <inkml:brushProperty name="width" value="0.09701" units="cm"/>
      <inkml:brushProperty name="height" value="0.09701" units="cm"/>
      <inkml:brushProperty name="color" value="#c00000"/>
      <inkml:brushProperty name="ignorePressure" value="0"/>
    </inkml:brush>
  </inkml:definitions>
  <inkml:trace contextRef="#ctx0" brushRef="#br0">584.000 707.000,'0.023'0.006,"0.035"0.009,0.039 0.010,0.039 0.010,0.035 0.009,0.030 0.007,0.024 0.006,0.018 0.005,0.013 0.003,0.009 0.002,0.006 0.001,0.003 0.001,0.001 0.000,0.000 0.000,-0.001 0.000,0.069 0.040,0.097 0.058,0.011-0.011,0.087 0.000,0.087-0.010,0.243 0.001,0.134-0.026,0.116-0.026,0.095-0.024,0.074-0.021,-0.004 0.019,0.111 0.046,0.076 0.029,-0.075 0.003,-0.119-0.010,-0.137-0.017,-0.925-0.097,0.625 0.054,-0.003-0.012,0.264 0.002,-0.098-0.019,-0.119-0.016,-0.121-0.012,-0.111-0.009,-0.095-0.006,-0.450-0.003,0.593-0.001,0.108-0.002,0.062-0.001,0.029 0.000,0.005 0.000,-0.011 0.000,-0.020 0.000,-0.695 0.003,0.648-0.002,0.012 0.000,-0.019 0.000,-0.066 0.000,0.010 0.000,0.098 0.000,-0.064 0.000,-0.083 0.000,-0.090 0.000,-0.089 0.000,-0.083 0.000,-0.353 0.000,0.005 0.000,0.404 0.000,0.074 0.000,0.057 0.000,0.304 0.000,-0.001 0.000,-0.040 0.000,-0.060 0.000,-0.058 0.000,0.065 0.000,0.060 0.000,-0.023 0.000,-0.045 0.000,-0.056 0.000,-0.220 0.000,-0.027 0.000,-0.021 0.000,-0.016 0.000,0.042 0.000,-0.044 0.000,-0.048 0.000,-0.048 0.000,-0.044 0.000,0.006 0.000,-0.006 0.000,-0.286 0.000,0.290 0.000,0.029 0.000,0.017 0.000,0.103 0.000,0.043 0.000,0.042 0.000,0.038 0.000,-0.065 0.000,0.019 0.000,0.017 0.000,0.133 0.000,-0.084 0.000,-0.107 0.000,-0.111 0.000,-0.104 0.000,-0.090 0.000,-0.074 0.000,-0.057 0.000,-0.042 0.000,-0.029 0.000,-0.019 0.000,-0.011 0.000,-0.005 0.000,-0.001 0.000,0.001 0.000,0.003 0.000,0.003 0.000,0.003 0.000,0.003 0.000,0.003 0.000,0.002 0.000,0.002 0.000,0.001 0.000,0.001 0.000,0.001 0.000,0.000 0.000,0.000 0.000,0.000 0.000,0.000 0.000,0.000 0.000,0.000 0.000,0.000 0.000,0.000 0.000,0.000 0.000,0.000 0.000,0.000 0.000,0.000 0.000,0.012 0.000,0.019 0.000,0.021 0.000,0.021 0.000,0.018 0.000,0.015 0.000,0.012 0.000,0.009 0.000,0.007 0.000,0.004 0.000,0.003 0.000,0.001 0.000,0.426 0.000</inkml:trace>
</inkml:ink>
</file>

<file path=ppt/ink/ink5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4-08T22:24:19"/>
    </inkml:context>
    <inkml:brush xml:id="br0">
      <inkml:brushProperty name="width" value="0.09701" units="cm"/>
      <inkml:brushProperty name="height" value="0.09701" units="cm"/>
      <inkml:brushProperty name="color" value="#c00000"/>
      <inkml:brushProperty name="ignorePressure" value="0"/>
    </inkml:brush>
  </inkml:definitions>
  <inkml:trace contextRef="#ctx0" brushRef="#br0">793.000 1441.000,'-0.007'0.000,"-0.010"0.000,-0.011 0.000,-0.011 0.000,-0.010 0.000,-0.008 0.000,-0.007 0.000,-0.005 0.000,-0.003 0.000,-0.002 0.000,-0.001 0.000,-0.001 0.000,0.000 0.000,0.000 0.000,0.000 0.000,0.000 0.000,0.000 0.000,0.000 0.000,0.000 0.000,0.000 0.000,0.000 0.000,0.000 0.000,0.000 0.000,0.000 0.000,0.000 0.000,0.000 0.000,0.000 0.000,0.000 0.000,0.000 0.000,0.000 0.000,0.000 0.000,0.000 0.000,0.000 0.000,0.000 0.000,0.000 0.000,0.000 0.000,0.000 0.000,0.000 0.000,0.000 0.000,0.000 0.000,0.050 0.003,-0.261 0.068,-0.135 0.055,-0.092 0.049,-0.146 0.055,-0.046 0.009,-0.093 0.032,0.055-0.012,0.083-0.018,0.094-0.020,0.093-0.020,0.086-0.019,0.075-0.016,0.062-0.013,-0.003 0.048,-0.124 0.143,-0.342 0.358,-0.123 0.142,-0.066 0.078,-0.026 0.031,0.143-0.132,0.051-0.033,0.061-0.041,0.064-0.044,0.061-0.043,0.055-0.039,0.400-0.493,-0.404 0.658,0.030 0.066,0.016 0.053,0.006 0.041,0.077-0.086,0.051-0.015,0.056-0.022,0.056-0.026,0.051-0.026,0.045-0.025,0.036-0.026,0.031-0.055,0.023-0.057,0.017-0.054,0.011-0.048,0.007-0.040,0.004-0.032,0.001-0.025,0.000 0.102,-0.001 0.077,-0.002 0.061,-0.002 0.046,-0.002 0.013,-0.002-0.009,-0.002-0.022,-0.001-0.028,-0.001-0.084,-0.001-0.065,0.000-0.068,0.000-0.065,0.000-0.058,0.000-0.049,0.000-0.040,0.000-0.169,0.000 0.490,0.000 0.204,0.000 0.147,0.000 0.000,0.000-0.040,0.000-0.079,0.000-0.097,0.000-0.101,0.000-0.096,0.049-0.058,0.077-0.009,0.089 0.013,0.056-0.006,0.020-0.034,-0.001-0.042,-0.014-0.045,-0.022-0.043,-0.025-0.038,-0.025-0.032,-0.023-0.026,-0.020-0.020,-0.116-0.104,0.582 0.350,0.232 0.093,0.115 0.019,0.033-0.028,0.040-0.024,-0.039-0.053,-0.054-0.052,-0.058-0.047,-0.056-0.040,-0.049-0.032,-0.120-0.071,0.107-0.025,0.141-0.024,0.171-0.019,0.071-0.022,0.037-0.019,0.013-0.015,-0.005-0.012,0.119-0.009,-0.089-0.008,-0.105-0.005,-0.106-0.002,-0.099-0.001,-0.086 0.000,-0.071 0.001,-0.056 0.001,-0.023 0.001,-0.052 0.001,-0.044-0.043,-0.035-0.066,-0.084-0.026,-0.048-0.020,-0.046-0.009,-0.042-0.001,-0.035 0.004,-0.029 0.007,-0.023 0.008,-0.017 0.008,-0.012 0.008,0.055 0.007,0.065 0.022,0.075 0.023,0.075 0.021,0.003 0.014,-0.044 0.009,-0.068 0.005,-0.075 0.002,-0.073 0.000,-0.066-0.001,-0.055-0.002,-0.044-0.002,-0.033-0.002,-0.024-0.002,-0.016-0.001,-0.010-0.001,-0.005-0.001,-0.002-0.001,0.000 0.000,0.001 0.000,0.002 0.000,0.002 0.000,0.002 0.000,0.002 0.000,0.002 0.000,0.001 0.000,0.001 0.000,0.004 0.000</inkml:trace>
</inkml:ink>
</file>

<file path=ppt/ink/ink5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4-08T22:24:19"/>
    </inkml:context>
    <inkml:brush xml:id="br0">
      <inkml:brushProperty name="width" value="0.09701" units="cm"/>
      <inkml:brushProperty name="height" value="0.09701" units="cm"/>
      <inkml:brushProperty name="color" value="#c00000"/>
      <inkml:brushProperty name="ignorePressure" value="0"/>
    </inkml:brush>
  </inkml:definitions>
  <inkml:trace contextRef="#ctx0" brushRef="#br0">789.000 1472.000,'0.016'0.000,"0.025"0.000,0.029 0.000,0.028 0.000,0.026 0.000,0.022 0.000,0.018 0.000,0.014 0.000,0.011 0.000,0.007 0.000,0.005 0.000,0.003 0.000,0.001 0.000,0.000 0.000,0.000 0.000,-0.153 0.000,0.854-0.022,0.513-0.034,0.406-0.038,0.305-0.037,-0.272 0.017,0.087 0.002,0.219-0.002,-0.084 0.015,-0.133 0.017,-0.155 0.017,-1.434 0.050,1.612-0.134,-0.130-0.025,-0.228 0.005,-0.185 0.014,-0.178 0.022,-0.237 0.030,-0.147 0.021,-0.128 0.020,-0.107 0.017,-0.085 0.014,0.833 0.000</inkml:trace>
</inkml:ink>
</file>

<file path=ppt/ink/ink5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4-08T22:24:19"/>
    </inkml:context>
    <inkml:brush xml:id="br0">
      <inkml:brushProperty name="width" value="0.09701" units="cm"/>
      <inkml:brushProperty name="height" value="0.09701" units="cm"/>
      <inkml:brushProperty name="color" value="#c00000"/>
      <inkml:brushProperty name="ignorePressure" value="0"/>
    </inkml:brush>
  </inkml:definitions>
  <inkml:trace contextRef="#ctx0" brushRef="#br0">807.000 1473.000,'-0.011'0.034,"-0.018"0.054,-0.021 0.064,-0.022 0.065,-0.021 0.062,-0.018 0.056,-0.017 0.079,0.008 0.020,0.015 0.004,0.087-0.355,-0.057 0.381,0.014 0.061,0.013 0.050,0.008 0.102,0.013-0.034,0.010-0.059,0.008-0.069,0.005-0.069,0.003-0.048,0.002-0.014,0.001 0.001,0.000 0.010,-0.002-0.125,0.000 0.119,0.000 0.077,0.000 0.144,0.000 0.050,0.000 0.146,0.000-0.022,0.000-0.050,0.000-0.065,0.000-0.073,0.000 0.089,0.000 0.308,0.000-0.046,0.000-0.107,0.000-0.135,0.000-0.140,0.000-0.131,0.000-0.114,0.000-0.094,0.000-0.073,0.000-0.054,0.000-0.038,0.000-0.025,0.000-0.015,0.000-0.007,0.000-0.002,0.000 0.001,0.000 0.003,0.000 0.004,0.000 0.004,0.000 0.004,0.000 0.003,0.000 0.003,0.000 0.002,0.000 0.002,0.000 0.001,0.000 0.026,0.000 0.045,0.000 0.052,0.000 0.053,0.000 0.050,0.000 0.044,0.000 0.037,0.000 1.000</inkml:trace>
</inkml:ink>
</file>

<file path=ppt/ink/ink5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4-08T22:24:19"/>
    </inkml:context>
    <inkml:brush xml:id="br0">
      <inkml:brushProperty name="width" value="0.09701" units="cm"/>
      <inkml:brushProperty name="height" value="0.09701" units="cm"/>
      <inkml:brushProperty name="color" value="#c00000"/>
      <inkml:brushProperty name="ignorePressure" value="0"/>
    </inkml:brush>
  </inkml:definitions>
  <inkml:trace contextRef="#ctx0" brushRef="#br0">847.000 1451.000,'-0.015'0.060,"-0.024"0.096,-0.029 0.116,-0.030 0.121,0.040-0.183,-0.106 0.368,-0.026 0.132,-0.081 0.372,0.012 0.021,0.029-0.052,0.037-0.092,0.039-0.109,0.037-0.111,0.096-0.594,-0.055 0.765,0.023 0.073,0.019-0.001,-0.015-0.098,-0.039 0.007,-0.051 0.141,-0.007-0.112,0.009-0.135,0.017-0.137,0.021-0.125,0.021-0.108,0.020-0.099,0.016-0.076,0.013-0.061,0.010-0.046,0.008-0.033,0.005-0.022,0.004-0.013,0.002-0.007,0.001-0.003,0.000 0.000,0.000 0.002,0.000 0.003,-0.001 0.003,-0.001 0.003,-0.001 0.003,0.000 0.002,0.000 0.002,0.000 0.001,0.000 0.001,0.000 0.001,0.000 0.000,0.000 0.000,0.000 0.000,0.000 0.000,0.000 0.000,-0.028 0.048,-0.043 0.075,-0.048 0.085,-0.005 0.007,-0.002 0.014,0.007-0.001,0.013-0.010,0.016-0.016,0.016-0.018,0.013-0.003,0.016-0.024,0.014-0.023,0.011-0.020,0.009-0.017,0.006-0.013,0.004-0.010,0.003-0.007,0.002-0.005,0.001-0.003,0.000-0.002,0.000-0.001,0.000 0.000,-0.001 0.000,0.003 0.000</inkml:trace>
</inkml:ink>
</file>

<file path=ppt/ink/ink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4-08T22:24:19"/>
    </inkml:context>
    <inkml:brush xml:id="br0">
      <inkml:brushProperty name="width" value="0.09701" units="cm"/>
      <inkml:brushProperty name="height" value="0.09701" units="cm"/>
      <inkml:brushProperty name="color" value="#c00000"/>
      <inkml:brushProperty name="ignorePressure" value="0"/>
    </inkml:brush>
  </inkml:definitions>
  <inkml:trace contextRef="#ctx0" brushRef="#br0">340.000 1041.000,'0.013'0.000,"0.020"0.000,0.023 0.000,0.022 0.000,0.020 0.000,0.017 0.000,0.014 0.000,0.010 0.000,0.008 0.000,0.005 0.000,0.003 0.000,0.002 0.000,0.001 0.000,0.000 0.000,0.000 0.000,-0.001 0.000,-0.001 0.000,-0.001 0.000,-0.001 0.000,-0.001 0.000,0.000 0.000,0.000 0.000,0.000 0.000,0.000 0.000,0.000 0.000,0.000 0.000,0.518 0.000,0.444 0.000,0.342 0.000,0.254 0.000,0.528 0.000,0.124 0.000,0.038 0.000,0.369 0.000,0.093 0.000,0.085 0.000,0.073 0.000,0.060 0.000,-0.101 0.000,-0.242 0.000,-0.292 0.000,-0.299 0.000,-1.746 0.000,1.308 0.000,-0.110 0.000,0.086 0.000,-0.243 0.000,-0.243 0.000,-0.222 0.000,-0.191 0.000,-0.156 0.000,-0.513 0.000,0.508 0.000,-0.002 0.000,-0.023 0.000,0.078 0.000,0.039 0.000,-0.050 0.000,0.010 0.000,0.005 0.000,-0.211 0.000,-0.003 0.000,0.193 0.030,0.089 0.048,0.076 0.033,0.011 0.013,-0.015 0.001,-0.031-0.008,-0.039-0.013,-0.043-0.015,0.262 0.024,0.054 0.024,0.000 0.032,-0.032 0.034,-0.049 0.032,-0.055 0.028,-0.726-0.216,0.694 0.153,0.101-0.016,0.071-0.021,-0.016-0.033,0.068-0.020,0.341-0.003,0.013-0.028,-0.024-0.024,-0.179-0.021,-0.039-0.013,-0.068-0.010,-0.084-0.007,0.014-0.006,-0.100-0.004,-0.090-0.002,-0.078-0.001,-0.064 0.000,-0.124 0.015,0.011 0.023,0.028 0.027,0.038 0.029,0.273 0.052,0.048 0.004,0.029-0.010,0.015-0.018,-0.847-0.093,1.064 0.062,0.152-0.017,0.163-0.013,-0.098-0.016,-0.161-0.013,-0.185-0.010,-0.183-0.007,-0.166-0.005,-0.642-0.001,0.475-0.001,-0.012-0.001,-0.028-0.001,-0.037 0.000,0.135-0.001,-0.008 0.000,0.003 0.001,0.009 0.001,-0.168 0.001,0.036 0.000,0.047 0.000,0.002 0.000,0.108 0.000,0.488 0.000,0.105 0.000,0.045 0.000,0.004 0.037,-0.023 0.058,-0.266 0.000,0.020 0.009,0.301 0.029,0.007-0.008,-0.009-0.014,-0.019-0.017,-0.024-0.018,-0.783-0.048,0.320 0.008,0.039-0.006,0.913 0.007,0.065-0.014,-0.337-0.011,-0.139-0.006,-0.169-0.004,-0.177-0.003,-0.102-0.002,-0.123-0.001,-0.092 0.000,-0.106 0.000,-0.021 0.000,-0.003 0.000,0.009 0.000,0.017 0.000,0.219 0.000,0.113 0.001,-0.163 0.001,0.040 0.000,0.036 0.000,0.233 0.000,0.018 0.000,0.000 0.000,-0.011 0.000,0.012 0.055,0.136 0.035,0.078 0.019,0.378 0.034,0.038-0.005,0.001-0.014,-0.021-0.019,0.091-0.017,0.019-0.021,-0.367-0.025,-0.034-0.011,-0.035-0.009,-0.034-0.008,0.171-0.006,0.043-0.005,0.057-0.004,0.061-0.002,-0.014-0.001,-0.061 0.000,-0.087 0.000,-0.327-0.022,0.026-0.039,0.072-0.032,-0.035-0.014,-0.054-0.004,-0.063 0.004,-0.226 0.007,0.006-0.023,0.006-0.013,0.006-0.005,0.523-0.079,-0.107 0.023,-0.208 0.045,-0.066 0.028,-0.050 0.028,-0.037 0.025,-0.048 0.024,0.058 0.016,0.079 0.013,0.094 0.010,-0.043 0.008,-0.076 0.006,-0.092 0.004,-0.190 0.000,-0.089 0.000,0.019 0.000,0.402 0.002,-0.011-0.001,-0.038-0.001,-0.051-0.001,-0.844-0.004,0.922 0.003,0.011-0.001,-0.149-0.001,-0.070-0.001,-0.080 0.000,-0.081 0.000,-0.076 0.000,-0.066 0.000,-0.056 0.000,0.464 0.000,0.320 0.000,0.205 0.000,-0.050 0.000,0.071 0.000,-0.087 0.000,-0.039 0.000,-0.063 0.000,-0.077 0.000,-0.090 0.000,0.027 0.000,0.009 0.000,-0.005 0.000,0.435 0.000,-0.077 0.000,-0.121 0.000,-0.138 0.000,-0.135 0.000,-0.122 0.000,-0.232 0.000,-0.046 0.000,-0.029 0.000,-0.015 0.000,-0.005 0.000,0.002 0.000,-0.142 0.000,0.084 0.000,0.321 0.000,0.082 0.000,0.100 0.000,-0.004 0.000,-0.032 0.000,-0.049 0.000,-0.260 0.000,0.084 0.000,0.494 0.000,0.247 0.000,0.376 0.000,-0.042 0.000,-0.145 0.000,-0.199 0.000,-0.217 0.000,-0.211 0.000,-0.347 0.000,-0.019 0.000,-0.115 0.000,0.004 0.000,0.449 0.000,0.065 0.000,0.059 0.000,0.050 0.000,0.244 0.000,0.230 0.000,0.066 0.000,0.142 0.000,0.116 0.000,0.090 0.000,0.066 0.000,0.196 0.000,0.034 0.000,-0.218 0.000,-0.227 0.000,-0.262 0.000,-0.487 0.000,-0.185 0.000,-0.166 0.000,-0.143 0.000,-0.686 0.000,0.647 0.000,-0.009 0.000,-0.016 0.000,-0.198 0.000,0.104 0.000,0.547 0.000,0.223 0.000,0.195 0.000,0.165 0.000,0.217 0.000,0.039 0.000,-0.010 0.000,-0.042 0.000,-1.582 0.000,2.303-0.015,0.133-0.023,-0.055-0.027,-0.172-0.027,-0.234-0.025,-1.960 0.093,1.223-0.062,-0.024 0.001,0.441-0.018,-0.065 0.010,0.042 0.005,-0.257 0.016,-0.282 0.016,-0.277 0.014,-0.466 0.018,-0.035 0.005,0.361 0.002,0.066 0.007,0.087 0.005,0.095 0.004,0.093 0.002,0.085 0.001,-1.245-0.003,1.944 0.003,0.526 0.000,0.351 0.000,0.214 0.000,0.110-0.001,-0.259-0.001,0.107 0.000,-0.217 0.000,-0.108 0.000,-0.155 0.000,-0.179 0.000,-0.560 0.000,-0.053 0.000,0.720 0.000,-0.232 0.000,-0.262 0.000,-0.261 0.000,-0.488 0.000,-0.217 0.000,-0.203 0.000,-0.186 0.000,-0.044 0.000,0.252 0.000,0.014 0.000,0.029 0.000,0.036 0.000,0.038 0.000,-0.215 0.000,0.121 0.000,0.805 0.000,0.362 0.000,-0.042 0.000,0.100 0.000,0.048 0.000,0.012 0.000,-0.013 0.000,-0.027 0.000,-0.707 0.000,0.057 0.000,0.815 0.000,-0.187 0.000,-0.278 0.000,-0.314 0.000,-0.311 0.000,-0.285 0.000,-0.961 0.000,1.104 0.000,0.060 0.000,-0.042 0.000,0.005 0.000,-0.005 0.000,-0.012 0.000,-0.221 0.018,0.039 0.030,0.055 0.036,-0.542-0.041,1.684 0.078,0.609 0.004,0.470-0.006,0.347-0.012,-0.535-0.028,-0.030-0.011,-0.095-0.011,-0.007-0.009,-0.266-0.011,-0.296-0.010,-0.302-0.008,-0.080-0.006,-0.305-0.007,-0.258-0.005,-0.210-0.003,-0.081-0.002,-0.036-0.001,0.017 0.000,0.050 0.000,0.068 0.000,0.075 0.000,0.074 0.001,-1.218 0.006,1.550 0.051,0.448 0.029,0.381 0.017,0.473 0.007,0.516 0.000,1.818 0.019,0.751-0.014,0.557 0.007,-0.181 0.012,-0.430 0.017,-0.550 0.019,-4.609-0.134,3.053 0.092,-0.244-0.008,-0.294-0.011,0.172 0.002,-0.545-0.019,-0.539-0.018,-0.499-0.017,-0.811-0.022,-0.210-0.007,-0.144-0.006,-0.090-0.005,0.260-0.003,-0.024-0.006,0.014-0.004,0.039-0.003,0.052-0.001,0.156-0.001,0.031 0.000,0.015 0.000,0.005 0.001,-0.002 0.001,0.221 0.001,0.440 0.001,0.512 0.001,0.520 0.000,0.793 0.000,0.293 0.000,0.066 0.000,-0.077 0.000,-0.443 0.000,-0.427 0.000,-0.461 0.000,-1.170 0.000,-0.138 0.000,0.042 0.000,-0.186 0.000,0.274 0.000,-0.146 0.000,-0.085 0.000,-0.041 0.000,-0.010 0.000,0.009 0.000,0.021 0.000,0.026 0.000,-0.143 0.000,0.166 0.000,0.508 0.000,0.165 0.000,0.113 0.000,-0.440 0.000,-0.035 0.000,-0.052 0.000,-1.361 0.000,2.048 0.000,0.008 0.000,-0.132 0.000,-0.208 0.000,-0.237 0.000,-0.235 0.000,-1.351 0.000,1.463 0.000,0.062 0.000,0.035 0.000,0.015 0.000,0.002 0.000,-0.659 0.000,0.031 0.000,0.888 0.000,0.133 0.000,0.008 0.000,0.107 0.000,0.095 0.000,0.080 0.000,0.126 0.000,-0.060 0.000,-0.449 0.000,-0.280 0.000,-0.305 0.000,-0.299 0.000,-0.272 0.000,-0.276 0.000,-0.132 0.000,-0.043 0.000,-0.095 0.000,-0.064 0.000,-0.040 0.000,-0.021 0.000,-0.008 0.000,0.001 0.000,0.038 0.000,0.018 0.000,0.019 0.000,0.018 0.000,-0.046 0.000,0.032 0.000,0.036 0.000,0.019 0.000,-0.009 0.000,-0.021 0.000,-0.027 0.000,0.016 0.000,-0.047 0.000,-0.046 0.000,-0.041 0.000,-0.035 0.000,0.451 0.000</inkml:trace>
</inkml:ink>
</file>

<file path=ppt/ink/ink6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4-08T22:24:19"/>
    </inkml:context>
    <inkml:brush xml:id="br0">
      <inkml:brushProperty name="width" value="0.09701" units="cm"/>
      <inkml:brushProperty name="height" value="0.09701" units="cm"/>
      <inkml:brushProperty name="color" value="#c00000"/>
      <inkml:brushProperty name="ignorePressure" value="0"/>
    </inkml:brush>
  </inkml:definitions>
  <inkml:trace contextRef="#ctx0" brushRef="#br0">860.000 1435.000,'0.005'0.002,"0.008"0.003,0.009 0.003,0.009 0.003,0.008 0.003,0.007 0.002,0.005 0.002,0.004 0.001,0.003 0.001,0.002 0.001,0.001 0.000,0.001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0.000,0.012 0.019,0.030 0.034,0.036 0.040,0.037 0.041,0.035 0.039,0.031 0.035,0.006-0.001,0.004-0.010,-0.003-0.021,-0.007-0.026,-0.009-0.029,-0.010-0.028,0.024 0.018,-0.011 0.023,-0.009 0.035,-0.008 0.039,-0.006 0.039,-0.042-0.015,-0.022 0.011,-0.024 0.006,-0.024 0.003,0.012 0.069,0.019 0.049,0.029 0.053,-0.006-0.002,-0.009 0.013,-0.016 0.004,-0.019-0.001,-0.020-0.005,-0.053-0.090,-0.051 0.006,-0.074 0.102,-0.053 0.001,-0.038-0.005,-0.026-0.008,-0.016-0.009,0.176-0.358,-0.203 0.337,-0.055 0.072,-0.130 0.127,-0.095 0.036,-0.158 0.114,-0.072 0.027,-0.049 0.017,-0.030 0.009,-0.016 0.004,0.158-0.158,-0.024 0.022,-0.191 0.166,0.024-0.051,0.044-0.074,0.054-0.083,0.194-0.149,0.030 0.010,0.025 0.007,0.020 0.004,-0.083 0.097,0.063-0.068,0.068-0.085,0.066-0.089,0.060-0.085,0.052-0.076,0.021-0.048,0.023-0.040,0.011-0.024,0.003-0.012,-0.002-0.004,-0.005 0.002,-0.006 0.005,0.007 0.011,-0.007 0.024,-0.007 0.026,-0.007 0.026,-0.006 0.024,-0.005 0.021,-0.004 0.017,-0.053 0.029,-0.042-0.001,-0.045-0.007,-0.043-0.010,-0.038-0.011,0.061-0.033,0.002 0.008,0.008 0.012,0.016-0.015,-0.005-0.017,0.040-0.041,-0.010-0.021,-0.147 0.034,0.024-0.004,0.038 0.005,0.043 0.009,0.067-0.014,0.062-0.021,0.060-0.025,0.053-0.026,0.044-0.024,0.035-0.021,0.027-0.017,0.019-0.014,0.013-0.010,0.008-0.007,0.004-0.005,0.002-0.003,0.000-0.001,-0.001 0.000,-0.002 0.000,-0.002 0.001,-0.002 0.001,-0.002 0.001,-0.001 0.001,-0.001 0.001,-0.001 0.001,0.041 0.000,0.055 0.000,0.066 0.000,0.068 0.000,0.066 0.000,0.060 0.000,0.090 0.000,0.081 0.000,0.077 0.000,0.069 0.000,0.060 0.000,0.049 0.000,0.261 0.000,0.347 0.000,0.807 0.000,0.327 0.000,-0.050 0.000,-0.063 0.000,-0.148 0.000,-0.195 0.000,-0.283 0.000,-0.163 0.000,-0.456 0.000,-0.101 0.000,0.291 0.000,-0.267 0.000,-0.247 0.000,-0.214 0.000,-0.175 0.000,-0.136 0.000,-0.101 0.000,-0.070 0.000,-0.046 0.000,-0.027 0.000,-0.013 0.000,-0.003 0.000,0.003 0.000,0.006 0.000,0.008 0.000,0.001 0.019,-0.001 0.029,-0.003 0.033,-0.004 0.033,-0.004 0.030,-0.004 0.026,-0.004 0.021,-0.003 0.016,-0.002 0.012,-0.002 0.009,-0.001 0.006,-0.001 0.003,-0.001 0.002,0.000 0.006,0.000 0.012,0.000 0.014,0.000 0.014,0.000 0.013,0.000 0.011,-0.044 0.089,-0.067 0.096,-0.021-0.037,-0.023-0.008,-0.014-0.026,-0.007-0.036,-0.002-0.041,0.001-0.040,0.003-0.037,0.131-0.204,-0.414 0.455,-0.167 0.144,-0.110 0.093,0.060-0.042,0.031 0.010,-0.003 0.016,0.032-0.048,0.028-0.061,0.024-0.065,0.141-0.173,-0.026-0.015,-0.092 0.045,-0.018-0.002,-0.102 0.048,0.029-0.051,0.044-0.061,0.051-0.063,0.198-0.118,-0.017 0.000,-0.238 0.104,0.018-0.010,0.042-0.015,0.054-0.017,0.059-0.018,0.057-0.016,0.052-0.015,-0.001-0.011,0.000-0.030,-0.016-0.030,-0.024-0.028,0.010-0.026,0.003-0.018,0.008-0.015,0.011-0.011,0.010-0.008,0.041-0.006,0.044-0.004,0.042-0.002,0.037-0.001,0.031 0.000,0.025 0.001,0.019 0.001,0.014 0.001,0.009 0.001,0.006 0.001,0.003 0.001,0.001 0.000,0.000 0.000,-0.001 0.000,-0.001 0.000,-0.001 0.000,-0.001 0.000,-0.001 0.000,-0.001 0.000,-0.001 0.000,-0.001 0.000,-1.120 0.000</inkml:trace>
</inkml:ink>
</file>

<file path=ppt/ink/ink6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4-08T22:24:19"/>
    </inkml:context>
    <inkml:brush xml:id="br0">
      <inkml:brushProperty name="width" value="0.09701" units="cm"/>
      <inkml:brushProperty name="height" value="0.09701" units="cm"/>
      <inkml:brushProperty name="color" value="#c00000"/>
      <inkml:brushProperty name="ignorePressure" value="0"/>
    </inkml:brush>
  </inkml:definitions>
  <inkml:trace contextRef="#ctx0" brushRef="#br0">895.000 1443.000,'0.029'0.000,"0.045"0.000,0.051 0.000,0.051 0.000,0.047 0.000,0.041 0.000,0.033 0.000,0.026 0.000,0.020 0.000,0.014 0.000,0.009 0.000,0.101 0.000,0.159 0.000,0.181 0.000,0.180 0.000,0.166 0.000,0.145 0.000,0.120 0.000,0.095 0.000,0.072 0.000,-0.116 0.000,0.006 0.000,-0.005 0.000,-0.012 0.000,-0.016 0.000,-0.018 0.000,-1.114 0.000,1.230 0.000,0.098 0.000,0.273 0.000,-0.165 0.000,-0.234 0.000,-0.257 0.000,-0.249 0.000,-0.224 0.000,-0.505 0.000,0.312 0.000,-0.101 0.000,-0.092 0.000,-0.080 0.000,-0.066 0.000,-0.053 0.000,-0.040 0.000,-0.029 0.000,-0.020 0.000,-0.016 0.012,-0.023 0.019,-0.020 0.021,-0.016 0.021,-0.013 0.019,-0.010 0.016,-0.007 0.013,-0.005 0.010,-0.003 0.007,-0.001 0.005,0.000 0.003,0.000 0.002,0.001 0.001,0.001 0.000,0.001 0.000,0.001 0.000,0.001-0.001,0.001-0.001,0.000-0.001,0.000 0.000,0.000 0.000,-0.044 0.064,-0.069 0.123,-0.081 0.144,-0.083 0.148,-0.078 0.140,-0.070 0.125,-0.059 0.106,-0.048 0.087,-0.097 0.163,-0.039 0.036,-0.028 0.011,-0.019-0.005,-0.012-0.015,-0.006-0.020,-0.002-0.021,0.589-0.992,-0.810 1.157,-0.080 0.038,-0.003-0.038,0.046-0.082,0.073-0.103,0.083-0.108,0.084-0.102,0.077-0.090,0.067-0.076,-0.184 0.192,-0.053 0.063,0.024-0.010,0.070-0.055,0.092-0.078,0.098-0.085,0.454-0.697,-0.522 0.741,0.009-0.045,0.048-0.090,0.068-0.111,0.075-0.114,0.073-0.107,0.065-0.093,0.055-0.077,0.044-0.061,0.040-0.043,0.042-0.038,0.035-0.026,0.028-0.017,0.021-0.010,0.015-0.005,0.010-0.001,0.006 0.001,0.003 0.002,0.001 0.003,0.000 0.003,-0.001 0.003,-0.001 0.002,-0.001 0.002,-0.001 0.001,-0.001 0.001,-0.001 0.001,-0.001 0.000,-0.001 0.000,0.000 0.000,0.000 0.000,0.000 0.000,0.000 0.000,-0.014 0.010,-0.022 0.034,-0.025 0.041,-0.026 0.042,-0.025 0.040,-0.028 0.040,-0.025 0.029,-0.022 0.022,-0.019 0.017,-0.015 0.012,-0.012 0.008,-0.009 0.005,-0.006 0.002,-0.807 1.000</inkml:trace>
</inkml:ink>
</file>

<file path=ppt/ink/ink6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4-08T22:24:19"/>
    </inkml:context>
    <inkml:brush xml:id="br0">
      <inkml:brushProperty name="width" value="0.09701" units="cm"/>
      <inkml:brushProperty name="height" value="0.09701" units="cm"/>
      <inkml:brushProperty name="color" value="#c00000"/>
      <inkml:brushProperty name="ignorePressure" value="0"/>
    </inkml:brush>
  </inkml:definitions>
  <inkml:trace contextRef="#ctx0" brushRef="#br0">943.000 1452.000,'0.009'0.007,"0.014"0.010,0.015 0.011,0.015 0.011,0.013 0.010,0.011 0.008,0.009 0.006,0.007 0.005,0.005 0.004,0.003 0.002,0.002 0.001,0.001 0.001,0.000 0.000,0.000 0.000,0.000 0.000,0.000 0.000,0.000 0.000,0.000 0.000,0.000 0.000,0.000 0.000,0.000 0.000,0.000 0.000,0.000 0.000,0.000 0.000,0.000 0.000,0.000 0.000,0.000 0.000,0.000 0.000,0.000 0.000,0.000 0.000,0.000 0.000,0.000 0.000,0.000 0.000,0.000 0.000,0.000 0.000,0.000 0.000,0.000 0.000,0.000 0.000,0.000 0.000,0.000 0.000,0.027 0.000,0.050 0.006,0.058 0.008,0.057 0.008,0.052 0.007,0.045 0.006,0.037 0.005,0.029 0.004,0.023-0.002,-0.020-0.015,-0.031-0.018,-0.034-0.018,-0.044-0.017,-0.035-0.014,-0.032-0.011,-0.026-0.009,-0.021-0.007,-0.033 0.008,-0.029 0.017,-0.028 0.021,-0.025 0.021,-0.021 0.020,-0.017 0.018,-0.013 0.015,-0.009 0.012,-0.007 0.009,-0.004 0.006,-0.002 0.004,-0.001 0.003,0.000 0.001,0.000 0.000,0.001 0.000,0.001 0.000,0.001-0.001,0.001-0.001,0.001-0.001,-0.018 0.018,-0.032 0.014,-0.036 0.016,-0.035 0.015,-0.031 0.014,-0.026 0.011,-0.021 0.009,-0.016 0.007,-0.011 0.005,-0.007 0.003,-0.004 0.002,0.109-0.131,-0.154 0.311,-0.091 0.122,-0.304 0.373,-0.144 0.055,0.030-0.130,-0.049-0.020,-0.033-0.030,-0.020-0.035,-0.010-0.036,-0.054-0.013,-0.018-0.046,0.084-0.111,0.022-0.061,0.028-0.061,0.031-0.057,0.031-0.051,-0.093-0.011,0.059-0.079,0.115-0.076,0.100-0.056,0.099-0.046,0.090-0.035,0.077-0.026,0.063-0.018,0.049-0.012,0.036-0.007,0.025-0.003,0.016-0.001,0.032 0.000,0.044 0.002,0.045 0.002,0.041 0.002,0.035 0.002,0.029 0.002,0.022 0.002,0.016 0.001,0.011 0.001,0.007 0.001,0.004 0.000,0.002 0.000,0.000 0.000,-0.001 0.000,-0.001 0.000,-0.001 0.000,-0.001 0.000,-0.001 0.000,-0.001 0.000,-0.001 0.000,-0.001 0.000,0.000 0.000,0.000 0.000,0.000 0.000,0.000 0.000,0.000 0.000,0.000 0.000,0.000 0.000,0.000 0.000,0.000 0.000,0.000 0.000,0.000 0.000,0.000 0.000,0.000 0.000,0.000 0.000,0.000 0.000,0.000 0.000,0.000 0.000,0.000 0.000,0.000 0.000,0.000 0.000,0.000 0.000,0.000 0.000,0.054-0.013,0.161-0.022,0.197-0.027,0.211-0.028,0.522-0.074,0.165-0.036,0.078-0.026,0.018-0.018,-0.541 0.093,0.080 0.009,1.116-0.052,0.151 0.035,-0.056 0.035,-0.175 0.032,-0.873 0.045,-0.074 0.010,0.389 0.002,-0.240 0.015,-0.243 0.011,-0.226 0.008,-0.197 0.005,-0.648 0.000</inkml:trace>
</inkml:ink>
</file>

<file path=ppt/ink/ink6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4-08T22:24:19"/>
    </inkml:context>
    <inkml:brush xml:id="br0">
      <inkml:brushProperty name="width" value="0.09701" units="cm"/>
      <inkml:brushProperty name="height" value="0.09701" units="cm"/>
      <inkml:brushProperty name="color" value="#c00000"/>
      <inkml:brushProperty name="ignorePressure" value="0"/>
    </inkml:brush>
  </inkml:definitions>
  <inkml:trace contextRef="#ctx0" brushRef="#br0">979.000 1447.000,'0.010'0.000,"0.015"0.000,0.016 0.000,0.016 0.000,0.015 0.000,0.012 0.000,0.010 0.000,0.008 0.000,0.005 0.000,0.004 0.000,0.002 0.000,0.001 0.000,0.000 0.000,0.000 0.000,0.000 0.000,0.000 0.000,0.000 0.000,0.000 0.000,0.000 0.000,0.000 0.000,0.000 0.000,0.000 0.000,0.000 0.000,0.000 0.000,0.000 0.000,0.000 0.000,0.000 0.000,0.053 0.000,0.453 0.000,0.233 0.000,0.156 0.000,0.058 0.037,0.109 0.058,-0.041 0.015,0.073 0.010,0.222 0.018,-0.029-0.011,-0.066-0.017,-0.083-0.019,-0.088-0.019,-0.237-0.023,-0.080-0.012,0.019-0.008,-0.125-0.011,-0.118-0.008,-0.103-0.006,-0.100 0.016,-0.103 0.028,-0.090 0.033,-0.074 0.033,-0.058 0.031,-0.043 0.027,-0.031 0.022,-0.020 0.017,-0.012 0.013,-0.006 0.009,-0.002 0.006,0.001 0.003,0.002 0.002,0.003 0.000,0.003 0.000,0.003-0.001,0.003-0.001,-0.029-0.003,-0.048 0.023,-0.056 0.027,-0.057 0.028,-0.054 0.026,-0.047 0.023,-0.040 0.020,0.037-0.042,-0.007 0.019,-0.002 0.021,0.002 0.021,-0.028 0.031,-0.016-0.006,-0.020-0.015,-0.021-0.020,0.300-0.304,-0.436 0.328,-0.095 0.018,-0.068 0.007,0.169-0.132,-0.060 0.008,-0.453 0.197,-0.039-0.010,0.013-0.024,0.046-0.031,0.081-0.039,0.015-0.005,0.322-0.134,0.015 0.007,-0.396 0.216,0.110-0.047,0.125-0.067,0.123-0.074,0.111-0.072,0.120-0.061,0.131-0.056,0.118-0.045,0.099-0.034,0.079-0.024,0.060-0.016,0.043-0.010,0.029-0.005,0.018-0.002,0.009 0.000,0.004 0.002,0.000 0.002,-0.002 0.002,-0.004 0.002,-0.004 0.002,-0.004 0.002,-0.003 0.001,-0.003 0.001,-0.002 0.001,-0.002 0.000,-0.001 0.000,-0.001 0.000,0.000 0.000,0.000 0.000,0.000 0.000,0.000 0.000,0.000 0.000,0.000 0.000,0.000 0.000,0.000 0.000,0.000 0.000,0.000 0.000,0.000 0.000,0.000 0.000,0.000 0.000,0.000 0.000,0.000 0.000,0.000 0.000,0.000 0.000,0.000 0.000,0.000 0.000,0.000 0.000,0.000 0.000,0.000 0.000,0.000 0.000,0.000 0.000,0.195 0.000,0.139 0.000,0.079 0.000,0.034 0.000,0.002 0.000,-0.018 0.000,-0.340 0.000,0.548 0.000,-0.007 0.000,-0.061 0.000,-0.088 0.000,-0.097 0.000,-0.094 0.000,-0.107 0.014,-0.028 0.021,-0.014 0.025,-0.003 0.026,0.004 0.025,-0.018 0.003,-0.010-0.002,-0.012-0.008,-0.013-0.012,-0.013-0.014,0.011 0.004,-0.043-0.003,-0.045 0.001,-0.043 0.004,-0.037 0.005,-0.031 0.005,-0.024 0.005,-0.018 0.005,-0.013 0.004,-0.009 0.003,-0.005 0.002,-0.003 0.002,-0.001 0.001,0.000 0.001,0.001 0.000,0.001 0.000,0.001 0.000,0.001 0.004,0.001 0.003,0.001 0.003,0.001 0.003,0.001 0.003,0.000 0.002,0.000 0.002,0.000 0.001,0.000 0.001,0.000 0.001,0.000 0.000,0.000 0.000,0.000 0.000,0.000 0.000,-0.045 0.054,-0.068 0.082,-0.075 0.091,-0.073 0.089,-0.067 0.006,-0.108 0.033,-0.063 0.009,-0.004-0.032,0.026-0.046,0.042-0.051,0.049-0.051,0.050-0.046,0.046-0.040,-0.005-0.019,-0.009-0.026,-0.023-0.019,-0.029-0.012,-0.031-0.007,-0.029-0.004,-0.047 0.006,-0.054 0.012,-0.053 0.014,-0.048 0.014,0.102-0.037,0.028-0.015,0.039-0.019,0.044-0.021,0.045-0.021,0.042-0.020,0.034-0.022,-0.042-0.011,-0.158 0.012,-0.002 0.013,0.023 0.020,0.037 0.023,0.042 0.022,0.142-0.042,-0.004-0.002,-0.051 0.029,-0.021 0.031,-0.055 0.037,-0.003 0.003,0.006-0.009,0.011-0.016,0.033-0.027,0.013-0.019,0.012-0.019,0.011-0.018,-0.943 0.000</inkml:trace>
</inkml:ink>
</file>

<file path=ppt/ink/ink6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4-08T22:24:19"/>
    </inkml:context>
    <inkml:brush xml:id="br0">
      <inkml:brushProperty name="width" value="0.09701" units="cm"/>
      <inkml:brushProperty name="height" value="0.09701" units="cm"/>
      <inkml:brushProperty name="color" value="#c00000"/>
      <inkml:brushProperty name="ignorePressure" value="0"/>
    </inkml:brush>
  </inkml:definitions>
  <inkml:trace contextRef="#ctx0" brushRef="#br0">1030.000 1446.000,'0.000'0.012,"0.000"0.018,0.000 0.020,0.000 0.020,0.000 0.018,0.000 0.015,0.000 0.012,0.000 0.009,0.000 0.007,0.000 0.005,0.000 0.003,0.000 0.002,0.000 0.001,0.000 0.000,0.000 0.000,0.000-0.001,0.000-0.001,0.000-0.001,0.000 0.000,0.000 0.000,0.000 0.000,0.000 0.000,-0.027 0.031,-0.044 0.099,-0.053 0.121,-0.057 0.130,0.133-0.386,-0.278 0.686,-0.087 0.165,-0.188 0.431,-0.049 0.136,0.064-0.113,0.028-0.014,0.040-0.040,0.045-0.054,0.112-0.326,0.006-0.067,-0.075 0.174,0.057-0.122,0.066-0.116,0.066-0.102,0.194-0.623,-0.227 0.637,0.014-0.033,0.052-0.158,0.007-0.036,0.005-0.034,0.003-0.030,0.001-0.026,0.035-0.080,0.014-0.016,0.017-0.013,-0.028 0.073,-0.011-0.017,-0.020-0.017,-0.700 0.000</inkml:trace>
</inkml:ink>
</file>

<file path=ppt/ink/ink6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4-08T22:24:19"/>
    </inkml:context>
    <inkml:brush xml:id="br0">
      <inkml:brushProperty name="width" value="0.09701" units="cm"/>
      <inkml:brushProperty name="height" value="0.09701" units="cm"/>
      <inkml:brushProperty name="color" value="#c00000"/>
      <inkml:brushProperty name="ignorePressure" value="0"/>
    </inkml:brush>
  </inkml:definitions>
  <inkml:trace contextRef="#ctx0" brushRef="#br0">405.000 1489.000,'0.019'0.000,"0.029"0.000,0.032 0.000,0.031 0.000,0.028 0.000,0.023 0.000,0.018 0.000,0.014 0.000,0.010 0.000,0.007 0.000,0.004 0.000,0.002 0.000,0.001 0.000,0.000 0.000,-0.001 0.000,-0.001 0.000,-0.001 0.000,-0.001 0.000,-0.001 0.000,-0.001 0.000,-0.001 0.000,0.000 0.000,0.000 0.000,0.000 0.000,0.000 0.000,0.000 0.000,0.000 0.000,0.000 0.000,0.000 0.000,0.000 0.000,0.000 0.000,0.000 0.000,0.000 0.000,0.000 0.000,0.000 0.000,0.000 0.000,0.000 0.000,0.000 0.000,0.000 0.000,0.000 0.000,0.000 0.000,0.000 0.000,0.000 0.000,0.000 0.000,0.000 0.000,0.000 0.000,0.000 0.000,-0.166 0.000,0.354 0.000,0.228 0.000,0.227 0.000,0.402 0.000,0.094 0.000,0.007 0.000,-0.050 0.000,-0.084 0.000,-0.100 0.000,-0.103 0.000,-0.811 0.000,0.958 0.000,-0.067 0.000,-0.109 0.000,-0.125 0.000,-0.123 0.000,-0.111 0.000,0.284 0.000,0.193 0.000,0.110 0.000,-0.254 0.000,0.062 0.000,0.236 0.000,-0.006 0.000,-0.038 0.000,-0.056 0.000,-0.435 0.000,0.016 0.000,0.446 0.000,0.068 0.000,-0.116 0.000,0.010 0.000,0.204 0.000,-0.069 0.000,-0.092 0.000,-0.101 0.000,-0.100 0.000,-0.149 0.000,-0.079 0.000,-0.062 0.000,-0.072 0.000,-0.063 0.000,-0.053 0.000,-0.043 0.000,-0.003 0.000,-0.039 0.000,-0.032 0.000,0.002 0.000,-0.037 0.000,-0.033 0.000,-0.027 0.000,-0.029 0.000,-0.010 0.000,-0.005 0.000,-0.001 0.000,0.001 0.000,0.003 0.000,0.003 0.000,-0.054 0.000,0.022 0.000,0.142 0.000,0.043 0.000,-0.098 0.000,0.021 0.000,0.102 0.000,-0.004 0.000,-0.017 0.000,-0.024 0.000,-0.045 0.000,-0.013 0.000,-0.010 0.000,0.020 0.000,-0.024 0.000,-0.025 0.000,-0.024 0.000,-0.022 0.000,-0.033 0.000,0.056 0.000,0.245 0.000,0.126 0.000,-0.029 0.000,0.034 0.000,0.018 0.000,0.007 0.000,-0.001 0.000,-0.024 0.000,0.033 0.000,0.034 0.000,-0.035 0.000,-0.052 0.000,-0.060 0.000,-0.217 0.000,0.013 0.000,0.173 0.000,0.056 0.000,0.180 0.000,-0.026 0.000,-0.060 0.000,-0.078 0.000,-0.083 0.000,-0.080 0.000,-0.362 0.000,0.399 0.000,0.049 0.000,0.053 0.000,0.016 0.000,0.003 0.000,-0.005 0.000,-0.010 0.000,-0.013 0.000,-0.458 0.000,0.575 0.000,-0.013 0.000,-0.041 0.000,-0.055 0.000,-0.059 0.000,-0.057 0.000,-0.051 0.000,-0.344 0.000,0.224 0.000,0.023 0.000,0.092 0.000,0.006 0.000,-0.005 0.000,-0.013 0.000,0.074-0.015,0.010-0.023,0.014-0.027,0.016-0.027,0.016-0.025,-0.019 0.001,0.021 0.003,0.022 0.009,-0.065 0.024,0.019 0.010,0.021 0.011,0.175 0.000,-0.016 0.016,-0.034 0.013,-0.042 0.011,-0.044 0.008,-0.186 0.006,0.024 0.002,0.256 0.003,0.028 0.002,0.010 0.001,-0.003 0.000,-0.010 0.000,-0.023 0.000,-0.071 0.000,-0.078-0.001,-0.076-0.001,-0.068-0.001,-0.093-0.001,0.038 0.000,0.035 0.000,0.032 0.000,0.191 0.000,0.055 0.000,0.043 0.000,0.032 0.000,0.037 0.000,-0.021 0.000,-0.106 0.000,-0.047 0.000,-0.048 0.000,-0.127 0.000,-0.011 0.000,0.070 0.000,0.000 0.000,0.003 0.000,0.004 0.000,-0.047 0.000,0.046 0.000,-0.032 0.000,0.022 0.000,0.161 0.000,0.013 0.000,0.001 0.000,-0.007 0.000,-0.147 0.000,-0.005 0.000,0.064 0.000,-0.004 0.000,0.192 0.000,0.087 0.000,0.099 0.000,0.099 0.000,0.092 0.000,0.051 0.000,0.021 0.000,0.001 0.000,-0.359 0.000,0.002 0.000,0.533 0.000,0.092 0.000,0.087 0.000,0.076 0.000,0.063 0.000,-0.420 0.000,0.021 0.000,0.353 0.000,-0.099 0.000,-0.136 0.000,-0.148 0.000,-0.144 0.000,-0.471 0.000,-0.418 0.000,0.716 0.000,-0.021 0.000,-0.046 0.000,-0.024 0.000,-0.091 0.000,-0.095 0.000,-0.091 0.000,-0.083 0.000,0.015 0.000,-0.046 0.000,-0.280 0.000,0.279 0.000,0.055 0.000,0.053 0.000,0.048 0.000,0.128 0.000,0.000 0.000,-0.116 0.010,-0.043 0.016,-0.047 0.018,-0.047 0.019,-0.044 0.018,-0.039 0.016,-0.033 0.014,-0.276-0.087,0.644 0.098,0.140-0.010,0.041-0.016,-0.232-0.033,-0.012-0.010,0.102-0.004,-0.033-0.012,-0.037-0.010,-0.037-0.008,-0.010-0.006,-0.081-0.006,-0.082-0.004,-0.077-0.003,-0.067-0.001,-0.056-0.001,-0.014 0.000,0.026 0.000,0.044 0.000,-0.051 0.017,0.014 0.026,0.012 0.033,0.067 0.043,-0.010 0.011,-0.018-0.001,-0.023-0.010,-0.024-0.014,-0.033-0.018,-0.023-0.015,-0.021-0.015,-0.018-0.013,-0.015-0.011,-0.012-0.009,0.039-0.007,0.049-0.006,0.060-0.005,0.039-0.003,0.001-0.002,-0.016-0.001,-0.025 0.000,-0.029 0.000,-0.029 0.001,0.017 0.000,0.018 0.001,0.028 0.001,0.031 0.001,0.053 0.000,0.061 0.000,0.061 0.000,0.055 0.000,-0.208 0.000,0.011 0.000,0.135 0.000,0.011 0.000,0.019 0.000,-0.029 0.000,-0.038 0.000,-0.042 0.000,0.160 0.020,0.202 0.031,0.242 0.036,0.247 0.035,-0.019 0.000,0.028-0.002,-0.017-0.009,-0.045-0.014,-0.061-0.016,0.151-0.010,0.066-0.018,0.090-0.016,-0.187-0.014,-0.069-0.008,-0.095-0.006,-0.106-0.005,-0.193-0.003,0.011-0.002,0.156-0.002,-0.070-0.001,-0.092 0.000,-0.099 0.000,-0.097 0.000,-0.089 0.000,-0.078 0.000,-0.384 0.002,0.493-0.001,0.135 0.000,0.170 0.000,0.062 0.000,0.026 0.000,0.277 0.000,0.060 0.000,0.051 0.000,0.041 0.000,-0.479 0.000,-0.001 0.000,0.521 0.000,-0.075 0.000,-0.103 0.000,-0.110 0.000,-0.038 0.000,0.009 0.000,-0.932 0.000,1.078 0.000,0.062 0.000,-0.036 0.000,-0.045 0.000,-0.131 0.000,-0.141 0.000,-0.137 0.000,-0.123 0.000,-0.122 0.000,-0.006 0.000,0.021 0.000,0.051 0.000,-0.010 0.000,-0.020 0.000,-0.024 0.000,-0.143 0.000,-0.011 0.000,0.017 0.000,0.035 0.000,0.176 0.000,-0.030 0.000,-0.057 0.000,-0.069 0.000,-0.071 0.000,-0.388 0.000,0.294 0.000,0.018 0.000,0.069 0.000,-0.018 0.000,-0.031 0.000,-0.037 0.000,-0.039 0.000,-0.037 0.000,0.000 0.000,-0.022 0.000,-0.014 0.000,-0.008 0.000,-0.004 0.000,0.000 0.000,0.001 0.000,-0.210 0.000,0.298 0.000,0.065 0.000,0.018 0.000,0.009 0.000,-0.005 0.000,-0.014 0.000,-0.019 0.000,-0.021 0.000,-0.020 0.000,-0.052 0.000,-0.007 0.000,-0.004 0.000,0.036 0.000,0.006 0.000,0.008 0.000,0.008 0.000,0.008 0.000,0.049 0.000,0.113 0.000,0.125 0.000,0.004 0.000,-0.035 0.000,-0.058 0.000,-0.069 0.000,-0.070 0.000,-0.066 0.000,-0.287 0.000,0.395 0.000,0.049 0.000,0.017 0.000,-0.125 0.024,-0.032 0.039,0.046 0.055,-0.048 0.016,-0.044 0.001,-0.038-0.010,-0.031-0.015,-0.017-0.014,-0.025-0.020,-0.020-0.019,-0.015-0.016,-0.011-0.013,-0.008-0.010,-0.005-0.008,-0.003-0.006,-0.001-0.004,0.000-0.002,0.001-0.001,0.001 0.000,0.039 0.000,0.045 0.000,0.050 0.001,0.049 0.001,-0.045 0.001,0.002 0.000,-0.005 0.000,-0.009 0.000,-0.012 0.000,0.020 0.000,-0.025 0.000,-0.026 0.000,-0.024 0.000,-0.021 0.000,-0.018 0.000,-0.014 0.000,-0.006 0.000,0.064 0.000,0.165 0.000,0.029 0.000,-0.005 0.000,-0.025 0.000,-0.035 0.000,-0.038 0.000,-0.044-0.009,-0.021-0.014,-0.016-0.016,-0.011-0.016,-0.007-0.014,-0.004-0.012,-0.002-0.010,0.000-0.008,0.001-0.006,-0.003 0.002,-0.017 0.012,-0.019 0.015,-0.019 0.016,-0.017 0.015,-0.015 0.013,-0.012 0.011,-0.009 0.009,-0.007 0.006,-0.005 0.005,-0.003 0.003,-0.002 0.002,-0.001 0.001,0.000 0.000,0.000 0.000,0.000 0.000,0.001 0.000,0.001 0.000,0.001 0.000,0.000 0.000,0.000 0.000,0.000 0.000,0.000 0.000,0.003-0.007,0.012-0.011,0.014-0.013,0.014-0.012,0.013-0.012,0.011-0.010,0.009-0.008,0.008-0.007,0.006-0.005,0.004-0.004,0.003-0.003,0.011 0.011,0.035 0.008,0.041 0.010,0.043 0.011,-0.167 0.031,0.336-0.047,0.046-0.031,0.012-0.039,-0.056 0.005,0.003 0.002,0.003 0.010,0.003 0.015,-0.387 0.084,0.391-0.057,0.018 0.014,0.003 0.013,1.918 0.000</inkml:trace>
</inkml:ink>
</file>

<file path=ppt/ink/ink6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4-08T22:24:19"/>
    </inkml:context>
    <inkml:brush xml:id="br0">
      <inkml:brushProperty name="width" value="0.09701" units="cm"/>
      <inkml:brushProperty name="height" value="0.09701" units="cm"/>
      <inkml:brushProperty name="color" value="#c00000"/>
      <inkml:brushProperty name="ignorePressure" value="0"/>
    </inkml:brush>
  </inkml:definitions>
  <inkml:trace contextRef="#ctx0" brushRef="#br0">1700.000 947.000,'0.007'0.000,"0.011"0.000,0.013 0.000,0.012 0.000,0.011 0.000,0.009 0.000,0.007 0.000,0.005 0.000,0.004 0.000,0.003 0.000,0.002 0.000,0.001 0.000,0.000 0.000,0.000 0.000,0.000 0.000,0.000 0.000,0.000 0.000,0.000 0.000,0.000 0.000,0.000 0.000,0.000 0.000,0.000 0.000,0.000 0.000,0.000 0.000,0.000 0.000,0.000 0.000,0.000 0.000,0.000 0.000,0.000 0.000,0.000 0.000,0.000 0.000,0.000 0.000,0.000 0.000,0.000 0.000,0.000 0.000,0.000 0.000,0.098 0.000,0.173 0.000,0.203 0.000,0.209 0.000,0.198 0.000,0.177 0.000,0.226 0.037,0.166 0.058,0.082 0.030,0.022 0.010,-0.018-0.004,-0.043-0.012,-0.055-0.016,-0.182-0.025,-0.011-0.015,0.085-0.010,-0.100-0.015,-0.117-0.012,-0.119-0.010,-0.111-0.008,-0.069-0.005,-0.037-0.004,-0.013-0.002,0.003-0.001,0.013-0.001,0.018 0.000,-0.696 0.004,1.065 0.034,0.223 0.058,0.221 0.041,0.017 0.010,-0.049-0.005,0.005 0.011,-0.043 0.013,-0.037 0.016,-0.031 0.016,-0.198-0.024,-0.063-0.016,-0.062-0.022,-0.399-0.051,-0.015-0.012,0.360 0.009,-0.087-0.022,-0.103-0.018,-0.104-0.014,-0.558-0.004,0.167 0.029,0.015 0.014,0.302 0.056,-0.020 0.007,-0.043-0.003,-0.055-0.010,-0.060-0.014,-0.059-0.015,0.087-0.017,0.093-0.014,0.180-0.009,0.066-0.013,0.056-0.010,-0.042-0.009,-0.068-0.006,-0.079-0.004,-0.261-0.002,-0.051-0.001,-0.047-0.001,-0.258 0.001,0.313-0.002,-0.033 0.000,-0.043 0.000,-0.047 0.000,-0.046 0.000,0.221 0.000,0.076 0.001,0.028 0.001,-0.003 0.000,-0.582 0.001,0.680 0.000,0.135 0.000,0.093 0.000,0.060 0.000,0.033 0.000,0.157 0.000,-0.012 0.000,-0.030 0.000,-0.039 0.000,-0.041 0.000,-0.039 0.000,0.390 0.000,0.145 0.000,-0.223-0.010,-0.099-0.016,-0.138-0.018,-0.154-0.019,-0.153-0.018,-0.143-0.016,-0.125-0.014,-0.502 0.087,0.552-0.090,-0.008 0.009,-0.030 0.013,-0.076 0.018,-0.050 0.014,-0.051 0.013,-0.048 0.012,-0.019 0.009,-0.031 0.009,-0.023 0.007,-0.106 0.005,0.008 0.002,0.130 0.002,0.016 0.002,0.011 0.001,0.006 0.000,0.003 0.000,-0.121-0.001,0.010 0.000,0.117 0.000,0.005 0.000,-0.003 0.000,0.028 0.000,0.057 0.000,0.068 0.000,0.072 0.000,0.070 0.000,-0.022 0.000,0.089 0.000,0.218 0.000,0.013 0.000,-0.026 0.000,-0.050 0.000,-0.359 0.000,0.002 0.000,0.194 0.000,-0.014 0.000,0.112 0.000,-0.046 0.000,-0.052 0.000,-0.053 0.000,-0.017-0.017,0.008-0.026,0.024-0.031,0.033-0.032,0.172-0.036,0.035 0.001,0.022 0.013,0.013 0.019,-0.142 0.027,-0.078 0.017,-0.090 0.016,-0.091 0.014,0.007 0.011,0.069 0.009,0.084 0.007,0.037 0.005,0.022 0.003,0.011 0.002,0.003 0.001,-0.188-0.001,0.022 0.000,0.209 0.001,-0.037 0.000,-0.059-0.001,-0.069-0.001,-0.069-0.001,-0.524-0.001,0.745 0.001,0.091 0.000,0.012 0.000,-0.215 0.000,-0.026 0.000,0.081 0.000,-0.077 0.000,-0.083 0.000,-0.082 0.000,-0.054 0.000,0.012 0.000,-0.293 0.000,0.367 0.000,0.007 0.000,-0.013 0.000,-0.027 0.000,-0.034 0.000,-0.036 0.000,-0.167 0.000,0.043 0.000,0.405 0.000,0.025 0.000,-0.025 0.000,-0.048 0.000,0.020 0.000,0.030 0.000,0.034 0.000,-0.085 0.000,-0.016 0.000,0.125 0.000,-0.053 0.000,-0.059 0.000,-0.057 0.000,-0.051 0.000,-0.043 0.000,-0.064 0.000,-0.044 0.000,-0.040 0.000,-0.029 0.000,-0.041 0.000,-0.036 0.000,-0.029 0.000,-0.015 0.000,0.016 0.000,0.026 0.000,0.029 0.000,-0.009 0.000,-0.003 0.000,-0.009 0.000,-0.013 0.000,-0.040 0.000,0.052 0.000,0.068 0.000,0.214 0.000,0.006 0.000,-0.033 0.000,-0.055 0.000,-0.063 0.000,-0.392 0.000,0.240 0.000,0.019 0.000,0.132 0.000,0.023 0.000,0.044 0.000,-0.003 0.000,-0.012 0.000,-0.017 0.000,-0.019 0.000,-0.042 0.000,-0.005 0.000,0.009 0.000,-0.031 0.000,-0.036 0.000,-0.037 0.000,-0.035 0.000,0.149 0.000,0.089 0.000,0.139 0.000,0.088 0.000,0.072 0.000,-0.004 0.000,0.042 0.000,0.035 0.000,0.027 0.000,0.021 0.000,-0.202 0.000,-0.010 0.000,-0.012 0.000,0.194 0.000,0.007 0.000,0.008 0.000,0.008 0.000,-0.015 0.000,-0.107 0.000,-0.125 0.000,-0.127 0.000,-0.117 0.000,-0.102 0.000,-0.084 0.000,-0.066 0.000,-0.182 0.000,0.297 0.000,0.068 0.000,0.038 0.000,-0.072 0.000,0.018 0.000,0.057 0.000,-0.007 0.000,-0.016 0.000,-0.022 0.000,-0.061 0.000,-0.011 0.000,-0.008 0.000,0.060 0.000,-0.009 0.000,-0.009 0.000,-0.008 0.000,-0.008 0.000,-0.006 0.000,-0.008 0.000,0.044 0.000,0.141 0.000,0.015 0.000,-0.006 0.000,-0.067 0.000,-0.033 0.000,-0.036 0.000,-0.037 0.000,-0.035 0.000,-0.119 0.000,0.004 0.000,0.234 0.000,0.062 0.000,0.059 0.000,0.052 0.000,-0.039 0.000,0.005 0.000,-0.010 0.000,-0.051 0.000,-0.060 0.000,-0.061 0.000,-0.057 0.000,-0.050 0.000,-0.022 0.000,-0.005 0.000,0.007 0.000,0.014 0.000,0.018 0.000,0.025 0.000,-0.003 0.000,-0.009 0.000,-0.012 0.000,-0.040 0.000,0.019 0.000,0.026 0.000,0.029 0.000,0.029 0.000,0.028 0.000,-0.016 0.000,0.059 0.000,0.044 0.000,0.032 0.000,0.196 0.000,-0.036 0.000,-0.063 0.000,-0.075 0.000,-0.075 0.000,-0.382 0.000,0.291 0.000,-0.001 0.000,-0.007 0.000,-0.011 0.000,0.010 0.000,-0.023 0.000,-0.025 0.000,-0.024 0.000,-0.022 0.000,0.018 0.000,0.006 0.000,0.014 0.000,0.017 0.000,0.018 0.000,0.018 0.000,0.016 0.000,0.019 0.000,0.019 0.000,-0.051 0.000,0.001 0.000,-0.001 0.000,0.065 0.000,0.010 0.000,0.011 0.000,0.010 0.000,-0.064 0.000,-0.005 0.000,-0.007 0.000,0.007 0.000,-0.024 0.000,-0.026 0.000,-0.027 0.000,-0.025 0.000,0.037 0.000,-0.003 0.000,0.005 0.000,0.009 0.000,0.010 0.000,-0.044 0.000,0.011 0.000,0.012 0.000,0.013 0.000,0.012 0.000,0.039 0.025,0.001 0.038,-0.004 0.044,-0.019 0.016,-0.007 0.004,-0.006-0.006,-0.006-0.012,-0.005-0.016,-0.004-0.017,0.002-0.015,-0.013-0.016,-0.014-0.013,-0.014-0.011,-0.013-0.009,-0.011-0.007,-0.009-0.005,-0.007-0.003,0.001-0.002,-0.024-0.001,-0.026 0.000,-0.024 0.000,-0.022 0.000,-0.018 0.001,-0.014 0.001,-0.011 0.001,-0.008 0.001,-0.005 0.000,-0.003 0.000,-0.002 0.000,-0.001 0.000,0.000 0.000,0.000 0.000,0.001 0.000,0.001 0.000,0.001 0.000,0.001 0.000,0.000 0.000,0.000 0.000,0.000 0.000,0.000 0.000,0.000 0.000,0.000 0.000,0.000 0.000,0.000 0.000,0.035 0.000,0.060 0.000,0.069 0.000,0.069 0.000,0.063 0.000,-0.074 0.000,0.014 0.000,0.009 0.000,0.047 0.000,-0.008 0.000,-0.014 0.000,-0.017 0.000,-0.051 0.016,-0.007 0.026,-0.004 0.032,0.104 0.065,-0.020 0.010,-0.024-0.007,-0.025-0.017,-0.069-0.045,0.051-0.012,-0.006-0.017,0.032-0.008,0.233 0.004,-0.005-0.015,-0.035-0.012,-0.051-0.009,-0.056-0.006,-0.146-0.003,0.030-0.001,0.220-0.003,0.016-0.001,-0.008 0.000,0.023 0.000,0.055 0.001,0.065 0.001,0.066 0.001,-0.206 0.001,0.068 0.000,0.306 0.000,0.029 0.000,-0.011 0.000,-0.036 0.000,-0.702 0.000,0.804 0.000,0.143 0.000,0.095 0.000,0.356 0.000,-0.057 0.000,-0.119 0.000,-0.149 0.000,-0.158 0.000,-0.152 0.000,-0.136 0.000,0.445 0.000,0.357 0.000,0.307 0.000,-0.600 0.000,0.055 0.000,0.633 0.000,-0.070 0.000,-0.134 0.000,-0.164 0.000,-0.572 0.000,-0.059 0.000,0.218 0.000,-0.065 0.000,0.113 0.000,-0.182 0.000,-0.187 0.000,-0.173 0.000,-0.248 0.000,-0.007 0.000,0.155 0.000,-0.032 0.000,-0.038 0.000,-0.039 0.000,-0.036 0.000,-0.143 0.000,-0.002 0.000,0.058 0.000,-0.017 0.000,-0.021 0.000,-0.023 0.000,-0.005 0.000,0.006 0.000,0.014 0.000,0.018 0.000,-0.024 0.000,0.056 0.000,0.149 0.000,-0.001 0.000,-0.031 0.000,-0.047 0.000,-0.054 0.000,-0.054 0.000,-0.306 0.000,0.307 0.000,0.013 0.000,0.005 0.000,-0.005 0.000,0.012 0.000,0.014 0.000,0.014 0.000,0.013 0.000,0.012 0.000,-0.043 0.000,0.010 0.000,0.269 0.000,0.137 0.000,0.142 0.000,0.133 0.000,-0.006 0.000,0.090 0.000,-0.003 0.000,-0.003 0.000,-0.025 0.000,-0.037 0.000,-0.043 0.000,-0.044 0.000,-0.041 0.000,-0.048 0.000,-0.095 0.000,-0.099 0.000,-0.112 0.000,-0.004 0.000,0.007 0.000,-0.045 0.000,-0.053 0.000,-0.055 0.000,-0.131 0.000,0.022 0.000,0.039 0.000,0.050 0.000,0.117 0.000,0.031 0.000,0.126 0.000,-0.001 0.000,-0.017 0.000,-0.026 0.000,-0.030 0.000,-0.031 0.000,0.034 0.000,-0.104 0.000,-0.109 0.000,-0.102 0.000,-0.089 0.000,-0.073 0.000,-0.057 0.000,-0.042 0.000,-0.029 0.000,-0.019 0.000,-0.011 0.000,-0.006 0.000,-0.001 0.000,0.001 0.000,0.002 0.000,0.003 0.000,0.003 0.000,0.003 0.000,-0.026 0.000,0.365 0.000,0.169 0.000,0.082 0.000,0.020 0.000,-0.021 0.000,-0.051 0.000,-0.066 0.000,-0.072 0.000,-0.070 0.000,-0.063 0.000,-0.054 0.000,-0.045 0.000,-0.035 0.000,0.042 0.000,0.107 0.000,0.136 0.000,0.211 0.000,0.062 0.000,0.016 0.000,-0.013 0.000,-0.155 0.000,-0.019 0.000,0.049 0.007,-0.094 0.011,-0.103 0.012,-0.099 0.012,-0.088 0.011,-0.074 0.009,-0.059 0.007,-0.045 0.006,-0.032 0.004,-0.021 0.003,-0.013 0.002,-0.007 0.001,0.011-0.006,0.021-0.011,0.026-0.013,0.026-0.013,0.024-0.011,0.021-0.010,0.017-0.008,0.013-0.006,0.010-0.004,0.006-0.003,0.004-0.002,0.002-0.001,0.001 0.000,0.000 0.000,0.000 0.000,-0.001 0.000,-0.001 0.000,-0.001 0.000,-0.001 0.000,0.010 0.000,0.022 0.000,0.026 0.000,0.025 0.000,0.023 0.000,0.020 0.000,0.016 0.000,0.012 0.000,0.009 0.000,-0.036 0.000,0.022 0.000,0.026 0.000,0.028 0.000,0.073 0.000,-0.037 0.000,-0.055 0.000,-0.061 0.000,-0.060 0.000,-0.054 0.000,-0.045 0.000,-0.036 0.000,-0.028 0.000,-0.020 0.000,-0.013 0.000,-0.009 0.000,-0.005 0.000,-0.002 0.000,0.000 0.000,0.001 0.000,0.002 0.000,0.002 0.000,0.002 0.000,0.002 0.000,0.001 0.000,0.001 0.000,0.001 0.000,0.001 0.000,0.000 0.000,0.000 0.000,0.000 0.000,0.000 0.000,0.000 0.000,0.000 0.000,0.000 0.000,0.000 0.000,0.000 0.000,0.000 0.000,0.000 0.000,0.000 0.000,0.000 0.000,0.000 0.000,0.000 0.000,0.000 0.000,0.010 0.000,0.015 0.000,0.016 0.000,0.016 0.000,0.014 0.000,0.012 0.000,0.010 0.000,0.007 0.000,0.005 0.000,0.004 0.000,0.002 0.000,0.001 0.000,0.000 0.000,0.000 0.000,0.000 0.000,0.335 0.000</inkml:trace>
</inkml:ink>
</file>

<file path=ppt/ink/ink6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4-08T22:24:19"/>
    </inkml:context>
    <inkml:brush xml:id="br0">
      <inkml:brushProperty name="width" value="0.09701" units="cm"/>
      <inkml:brushProperty name="height" value="0.09701" units="cm"/>
      <inkml:brushProperty name="color" value="#c00000"/>
      <inkml:brushProperty name="ignorePressure" value="0"/>
    </inkml:brush>
  </inkml:definitions>
  <inkml:trace contextRef="#ctx0" brushRef="#br0">1713.000 863.000,'0.010'0.002,"0.015"0.004,0.017 0.004,0.017 0.004,0.015 0.004,0.013 0.003,0.010 0.003,0.008 0.002,0.006 0.001,0.004 0.001,0.002 0.001,0.001 0.000,0.001 0.000,0.000 0.000,0.000 0.000,0.000 0.000,0.000 0.000,0.000 0.000,0.000 0.000,0.000 0.000,0.000 0.000,0.000 0.000,0.000 0.000,0.000 0.000,0.000 0.000,0.000 0.000,0.000 0.000,0.000 0.000,0.000 0.000,0.000 0.000,0.000 0.000,0.000 0.000,0.000 0.000,0.000 0.000,0.000 0.000,-0.088-0.023,0.344 0.018,0.235-0.003,0.218 0.013,0.052 0.018,-0.017 0.021,-0.057 0.021,-0.076 0.019,-0.081 0.016,-0.507-0.106,0.964 0.084,0.299-0.009,0.173-0.012,0.076-0.016,0.110-0.013,0.151-0.010,-0.040-0.012,-0.085-0.010,-0.109-0.009,-0.117-0.007,-0.339-0.005,-0.067-0.003,-0.055-0.002,0.169-0.002,-0.124-0.001,-0.127-0.001,-0.119 0.000,-0.357 0.002,0.331-0.001,0.078 0.000,0.271 0.000,0.031 0.001,-0.003 0.001,-0.023 0.001,-0.033 0.000,-0.164 0.060,0.081 0.097,0.102 0.074,-0.023 0.026,-0.055 0.000,-0.072-0.018,-0.078-0.028,-0.155-0.047,-0.050-0.027,-0.040-0.026,0.133-0.015,0.059-0.028,-0.240-0.031,0.058-0.010,0.532-0.005,0.053-0.014,0.004-0.009,-0.026-0.005,-0.043-0.003,-0.215 0.001,0.024 0.000,0.085 0.000,-0.002 0.001,-0.012 0.001,-0.018 0.001,-0.020 0.001,-0.223 0.001,-0.045 0.001,0.200 0.000,-0.063 0.001,-0.057 0.001,-0.049 0.000,0.019 0.000,-0.004 0.000,-0.075 0.000,-0.070 0.000,-0.077 0.000,-0.141 0.000,-0.051 0.000,-0.042 0.000,-0.034 0.000,-0.027 0.000,-0.020 0.000,-0.019 0.018,0.023 0.030,0.033 0.036,0.098 0.040,0.026 0.008,0.016-0.005,0.008-0.012,-0.022-0.022,0.019-0.016,0.021-0.015,-0.425-0.050,0.641 0.032,0.149-0.012,0.146-0.009,-0.006-0.009,-0.057-0.007,-0.087-0.005,-0.100-0.004,-0.102-0.002,-0.095-0.001,-0.097 0.000,-0.073 0.000,-0.061 0.000,-0.049 0.000,0.026 0.000,0.005 0.001,0.021 0.001,0.029 0.001,0.031 0.000,0.030 0.000,0.026 0.000,0.047 0.000,0.052 0.000,-0.028 0.000,-0.008 0.000,-0.020 0.000,0.073 0.017,-0.010 0.026,-0.007 0.029,-0.004 0.029,-0.002 0.026,-0.003 0.003,0.009-0.008,0.011-0.015,-0.069-0.026,-0.004-0.015,-0.005-0.014,-0.006-0.013,-0.142-0.016,0.002-0.005,0.063-0.004,0.007-0.005,0.142-0.004,-0.013-0.005,-0.023-0.003,-0.027-0.002,-0.028-0.001,-0.128 0.001,-0.002 0.000,0.138 0.000,0.064 0.001,0.047 0.000,-0.019 0.001,-0.041 0.001,-0.051 0.000,-0.098 0.000,-0.011 0.000,-0.092 0.000,0.006 0.000,0.155 0.000,-0.022 0.000,-0.034 0.000,-0.039 0.000,-0.039 0.000,0.013 0.000,0.064 0.000,-0.030 0.000,0.015 0.000,0.006 0.000,0.125 0.000,0.006 0.000,0.000 0.000,-0.004 0.000,-0.150 0.000,0.003 0.000,0.128 0.000,0.036 0.000,0.037 0.000,0.036 0.000,0.079 0.000,-0.009 0.000,-0.124 0.000,-0.058 0.000,-0.063 0.000,-0.063 0.000,-0.058 0.000,-0.051 0.000,-0.043 0.000,0.160 0.000,0.121 0.000,0.092 0.000,0.066 0.000,0.045 0.000,0.028 0.000,0.015 0.000,0.015 0.000,0.037 0.000,0.015 0.000,-0.215 0.000,-0.009 0.000,0.217 0.000,-0.074 0.000,-0.088 0.000,-0.091 0.000,-0.085 0.000,-0.391 0.000,0.299 0.000,0.011 0.000,0.095 0.000,0.029 0.000,0.028 0.000,0.089 0.000,0.000 0.000,-0.012 0.000,-0.019 0.000,-0.104 0.000,-0.011 0.000,-0.008 0.000,-0.005 0.000,-0.003 0.000,-0.001 0.000,-0.108 0.000,0.005 0.000,0.122 0.000,0.008 0.000,0.041 0.000,-0.036 0.000,-0.047 0.000,-0.050 0.000,-0.048 0.000,-0.025 0.000,0.047 0.000,0.012 0.000,0.014 0.000,0.005 0.000,0.081-0.020,-0.027-0.031,-0.035-0.036,-0.038-0.035,-0.325 0.099,0.458-0.110,0.046 0.005,0.001 0.014,-0.026 0.018,-0.087 0.025,-0.037 0.015,-0.037 0.014,-0.034 0.012,0.004 0.009,0.000 0.009,0.093 0.007,0.082 0.005,-0.005 0.003,0.033 0.002,0.023 0.001,0.015 0.000,0.009 0.000,0.058 0.000,0.085 0.000,0.097-0.001,0.035-0.001,-0.007-0.001,-0.033 0.000,-0.047 0.000,-0.064 0.000,0.056 0.000,0.102 0.000,0.012 0.000,-0.006 0.000,-0.018 0.000,-0.024 0.000,-0.026 0.000,-0.026 0.000,-0.480 0.000,-0.160 0.000,0.663 0.000,0.090 0.000,0.052 0.000,0.439 0.000,0.006 0.000,-0.034 0.000,-0.056 0.000,-0.846 0.000,0.789 0.000,0.015 0.000,0.070 0.000,-0.112 0.000,-0.135 0.000,-0.136 0.000,-0.125 0.000,-0.107 0.000,-0.090-0.028,-0.041-0.043,-0.021-0.048,-0.083-0.004,-0.023-0.002,-0.021 0.007,-0.018 0.013,-0.015 0.016,-0.068 0.023,-0.018 0.012,-0.018 0.012,-0.017 0.010,0.018 0.007,-0.018 0.009,-0.016 0.007,-0.014 0.005,-0.041 0.003,0.015 0.002,0.041 0.015,0.028 0.023,0.029 0.027,0.028 0.029,0.075 0.031,0.013 0.004,0.004-0.006,-0.003-0.012,-0.007-0.016,0.017-0.014,0.000-0.017,-0.056-0.018,-0.026-0.012,-0.030-0.010,-0.031-0.008,-0.029-0.006,0.055 0.032,0.064 0.054,0.099 0.043,0.031 0.008,0.014-0.008,0.002-0.017,-0.168-0.044,-0.011-0.011,-0.011-0.011,0.105-0.003,0.018-0.014,0.023-0.012,-0.038-0.010,-0.003-0.006,-0.008-0.005,-0.010-0.003,-0.011-0.002,0.052-0.002,-0.028-0.001,-0.030 0.000,0.019 0.000,0.059 0.001,0.074 0.001,0.078 0.001,-0.144 0.001,0.012 0.000,0.181 0.014,-0.036 0.022,-0.053 0.024,-0.059 0.024,-0.057 0.022,-0.052 0.019,-0.380-0.100,0.652 0.092,0.158-0.009,0.083-0.014,-0.164-0.029,0.033-0.010,0.187-0.004,-0.003-0.012,-0.022-0.011,-0.032-0.009,-0.101-0.007,-0.056-0.005,-0.445-0.004,0.646-0.001,0.054-0.003,0.013-0.002,-0.015-0.001,-0.071 0.000,-0.010 0.000,-0.339 0.001,0.006 0.000,0.233 0.000,-0.005 0.000,-0.015 0.000,0.143 0.000,-0.052 0.000,-0.059 0.000,-0.060 0.000,-0.057 0.000,-0.066 0.000,-0.033 0.000,-0.024 0.000,0.072 0.000,0.052 0.000,0.067 0.000,0.071 0.000,-0.083 0.000,-0.014 0.000,0.100 0.000,-0.085 0.000,-0.096 0.000,-0.095 0.000,-0.086 0.000,-0.073 0.000,-0.404 0.000,0.634 0.000,0.117 0.000,0.057 0.000,-0.141 0.000,-0.016 0.000,-0.041 0.000,-0.055 0.000,-0.061 0.000,-0.062 0.000,-0.094 0.000,-0.022 0.000,-0.098 0.000,0.023 0.000,0.295 0.000,-0.008 0.000,-0.039 0.000,-0.056 0.000,-0.062 0.000,-0.172 0.000,-0.005 0.000,0.084 0.000,-0.024 0.000,-0.028 0.000,-0.029 0.000,-0.028 0.000,-0.025 0.000,-0.009 0.000,0.036 0.000,0.051 0.000,0.058 0.000,0.125 0.000,0.000 0.000,-0.027 0.000,-0.042 0.000,-0.047 0.000,-0.047 0.000,-0.008 0.000,-0.007 0.000,0.004 0.000,0.011 0.000,0.014 0.000,0.015 0.000,0.014 0.000,-0.313 0.000,0.426 0.000,0.059 0.000,-0.018 0.000,-0.019 0.000,-0.034 0.000,-0.040 0.000,-0.358 0.000,0.539 0.000,0.073 0.000,-0.103 0.000,-0.004 0.000,-0.015 0.000,-0.021 0.000,-0.024 0.000,0.070 0.000,0.016 0.000,0.024 0.000,0.028 0.000,0.027 0.000,0.042 0.000,-0.021 0.000,-0.032 0.000,-0.036 0.000,-0.126 0.000,0.106 0.000,0.197 0.000,0.090 0.000,0.235 0.000,-0.062 0.000,-0.113 0.000,-0.133 0.000,-0.335 0.000,-0.003 0.000,0.208 0.000,0.007 0.000,0.004 0.000,0.001 0.000,0.000 0.000,-0.001 0.000,-0.002 0.000,-0.570 0.000,0.497 0.000,0.092 0.000,0.177 0.000,0.022 0.000,-0.013 0.000,0.338 0.000,-0.031 0.000,-0.040 0.000,-0.042 0.000,-0.174 0.000,-0.080 0.000,-0.030 0.000,-0.128 0.000,-0.121 0.000,-0.107 0.000,-0.424 0.000,0.289 0.000,0.012 0.000,0.107 0.000,-0.007 0.000,-0.016 0.000,-0.031 0.000,-0.038 0.000,-0.040 0.000,-0.038 0.000,-0.034 0.000,-0.015 0.000,-0.015 0.000,-0.008 0.000,-0.003 0.000,0.000 0.000,0.002 0.000,0.004 0.000,-0.046 0.000,0.022 0.000,0.052 0.000,0.070 0.000,0.204 0.000,0.016 0.000,-0.023 0.000,-0.045 0.000,-0.054 0.000,-0.074 0.000,0.010 0.000,0.024 0.000,0.091 0.000,0.075 0.000,0.075 0.000,0.016 0.000,-0.005 0.000,-0.017 0.000,-0.169 0.000,-0.009 0.000,0.051-0.011,-0.042-0.017,-0.048-0.020,-0.050-0.021,-0.047-0.020,-0.042-0.018,-0.011 0.024,0.055 0.001,0.255-0.028,0.074 0.013,0.047 0.016,0.111 0.011,0.017 0.018,0.001 0.016,-0.008 0.013,-0.176 0.011,-0.026 0.005,0.039 0.004,-0.033 0.004,-0.032 0.002,-0.029 0.001,-0.055 0.001,-0.046 0.000,-0.046 0.000,-0.043 0.000,-0.038 0.000,-0.032 0.000,-0.026 0.000,-0.020 0.000,0.093 0.000,0.155 0.000,0.101 0.000,0.058 0.000,0.025 0.000,0.171 0.000,-0.051 0.000,-0.075 0.000,-0.085 0.000,-0.086 0.000,-0.079 0.000,-0.070 0.000,-0.058 0.000,-0.042 0.000,-0.014 0.000,-0.002 0.000,0.007 0.000,0.011 0.000,0.014 0.000,0.014 0.000,-0.006 0.000,-0.016 0.000,-0.023 0.000,-0.025 0.000,-0.025 0.000,-0.024 0.000,0.003 0.000,-0.030 0.000,-0.026 0.000,-0.022 0.000,-0.018 0.000,-0.013 0.000,-0.009 0.000,-0.006 0.000,-0.004 0.000,-0.002 0.000,-0.001 0.000,0.000 0.000,0.001 0.000,0.001 0.000,0.001 0.000,0.001 0.000,0.013 0.000,0.020 0.000,0.023 0.000,0.022 0.000,0.020 0.000,0.017 0.000,0.013 0.000,0.010 0.000,0.007 0.000,0.005 0.000,0.003 0.000,-0.048 0.000,0.024 0.000,0.030 0.000,0.032 0.000,0.117 0.000,0.015 0.000,0.000 0.000,-0.019 0.000,-0.041 0.000,-0.046 0.000,-0.045 0.000,-0.041 0.000,-0.034 0.000,-0.028 0.000,-0.002 0.000,0.010 0.000,0.018 0.000,0.021 0.000,0.021 0.000,0.019 0.000,-0.032 0.000,-0.005 0.000,-0.008 0.000,-0.010 0.000,-0.010 0.000,-0.010 0.000,-0.002 0.000,0.026 0.000,0.034 0.000,0.037 0.000,0.080 0.000,0.008 0.000,-0.006 0.000,-0.014 0.000,-0.295 0.000,0.324-0.010,0.024-0.016,0.007-0.018,-0.006-0.019,-0.013-0.018,-0.017-0.016,-0.018-0.014,0.045-0.016,0.005 0.010,-0.042 0.024,-0.006 0.016,-0.007 0.016,-0.017 0.014,-0.022 0.013,-0.023 0.011,-0.023 0.008,-0.021 0.006,1.578 0.000</inkml:trace>
</inkml:ink>
</file>

<file path=ppt/ink/ink6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4-08T22:24:19"/>
    </inkml:context>
    <inkml:brush xml:id="br0">
      <inkml:brushProperty name="width" value="0.09701" units="cm"/>
      <inkml:brushProperty name="height" value="0.09701" units="cm"/>
      <inkml:brushProperty name="color" value="#c00000"/>
      <inkml:brushProperty name="ignorePressure" value="0"/>
    </inkml:brush>
  </inkml:definitions>
  <inkml:trace contextRef="#ctx0" brushRef="#br0">1793.000 779.000,'0.006'0.000,"0.009"0.000,0.010 0.000,0.010 0.000,0.009 0.000,0.007 0.000,0.006 0.000,0.004 0.000,0.003 0.000,0.002 0.000,0.001 0.000,0.001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0.000,0.047 0.026,0.152 0.032,0.144 0.018,0.421 0.055,0.151 0.005,0.079-0.007,0.028-0.014,-0.063-0.023,0.005-0.016,0.001-0.016,0.054-0.012,-0.037-0.014,-0.046-0.012,-0.048-0.009,-0.282-0.008,0.033-0.003,0.018 0.016,0.005 0.029,0.106 0.033,-0.006 0.015,-0.012 0.006,0.306 0.037,-0.011-0.013,-0.016-0.019,-0.018-0.021,-0.113-0.025,-0.007-0.015,-0.115-0.015,-0.053-0.009,-0.060-0.008,-0.061-0.006,-0.057-0.005,-0.476-0.003,0.749 0.043,0.096 0.065,0.021 0.010,0.177 0.007,0.192-0.004,0.189-0.011,0.173-0.015,0.151-0.016,0.126-0.016,-0.047-0.016,-0.019-0.012,-0.052-0.010,-0.153-0.009,-0.102-0.006,0.153-0.005,-0.159-0.004,-0.151-0.003,-0.326-0.001,-0.073 0.000,-0.084 0.000,-0.087 0.000,0.023 0.000,-0.117 0.001,-0.106 0.001,-0.091 0.001,-0.075 0.001,-0.155 0.001,-0.016 0.000,0.070 0.000,0.049 0.000,0.159 0.000,0.017 0.000,-0.005 0.000,-0.017 0.000,-0.396 0.000,0.507 0.000,0.103 0.000,0.076 0.000,0.054 0.000,0.035 0.000,0.021 0.000,-0.067-0.030,0.057-0.048,0.036-0.028,0.020-0.013,-0.022-0.001,-0.049 0.006,0.071-0.014,-0.034-0.006,-0.026-0.009,-0.019-0.010,-0.013-0.010,-0.117 0.016,-0.069 0.013,-0.077 0.017,0.014-0.005,-0.007-0.007,0.014-0.014,0.027-0.017,-0.238 0.048,-0.003 0.004,0.220-0.031,-0.034 0.019,-0.044 0.021,-0.047 0.021,-0.046 0.019,-0.042 0.016,-0.036 0.014,-0.411 0.023,0.498-0.010,0.074 0.007,0.048 0.005,-0.091 0.003,0.003 0.002,0.113-0.014,-0.021-0.026,-0.029-0.031,-0.033-0.032,-0.176 0.019,0.019-0.003,0.091-0.011,0.008 0.005,0.176-0.014,-0.036 0.017,-0.050 0.018,-0.055 0.017,-0.054 0.015,-0.051 0.014,0.017 0.008,-0.056 0.007,0.005 0.004,0.074 0.003,-0.013 0.003,-0.019 0.002,-0.022 0.001,-0.023 0.001,-0.014 0.000,-0.048 0.000,-0.050 0.000,-0.048 0.000,-0.043-0.001,-0.038-0.001,-0.010-0.001,0.035 0.000,0.051 0.000,0.059 0.000,0.089 0.000,0.017 0.000,-0.001 0.000,-0.013 0.000,-0.020 0.000,-0.023 0.000,-0.344-0.003,0.648-0.070,0.155-0.035,0.066-0.016,0.193-0.026,-0.048 0.011,-0.274 0.038,-0.083 0.015,-0.087 0.015,-0.084 0.014,-0.115 0.017,-0.034 0.009,-0.021 0.008,-0.011 0.007,0.021 0.005,0.001 0.005,0.004 0.004,0.006 0.003,-0.019 0.002,0.008 0.001,0.038 0.001,-0.006 0.000,-0.011 0.000,0.037 0.000,-0.003-0.001,-0.001-0.001,0.000-0.001,0.015-0.001,-0.019-0.001,-0.023-0.001,-0.173-0.001,0.026 0.000,0.228 0.000,0.012 0.000,-0.012 0.000,-0.027 0.000,-0.094 0.000,-0.005 0.000,0.125 0.000,-0.050 0.000,-0.059 0.000,-0.059 0.000,-0.054 0.000,-0.046 0.000,0.015 0.000,0.051 0.000,0.068 0.000,0.072 0.000,0.023 0.000,-0.008 0.000,-0.026 0.000,-0.035 0.000,-0.041 0.000,-0.022 0.000,-0.016 0.000,-0.038-0.015,0.037-0.024,0.049-0.029,0.054-0.030,0.045-0.018,0.017-0.003,0.004 0.005,-0.005 0.011,-0.010 0.013,-0.006 0.012,-0.039 0.016,-0.043 0.014,-0.043 0.013,-0.040 0.011,0.010 0.008,0.021 0.007,0.036 0.005,0.015 0.003,0.024 0.002,0.020 0.001,0.016 0.001,0.012 0.000,0.009 0.000,-0.134-0.001,0.007 0.000,0.210 0.001,0.021-0.001,0.013-0.001,0.007 0.000,0.003 0.000,0.089 0.000,0.164 0.000,-0.027 0.000,0.033 0.000,0.173 0.000,-0.032 0.000,-0.056 0.000,-0.068 0.000,-0.257 0.000,-0.002 0.000,0.298 0.000,-0.106 0.000,-0.129 0.000,-0.133 0.000,-0.123 0.000,-0.106 0.000,-0.087 0.000,-0.068 0.000,-0.050 0.000,-0.035 0.000,-0.023 0.000,-0.014 0.000,0.009 0.000,0.033 0.000,0.041 0.000,0.044 0.000,0.043 0.000,-0.174 0.000,0.472 0.000,0.172 0.000,0.131 0.000,0.062 0.000,0.023 0.000,-0.005 0.000,-0.023 0.000,-0.009 0.000,-0.080 0.000,-0.088 0.000,-0.087 0.000,-0.081 0.000,-0.071 0.000,-0.059 0.000,0.225 0.000,0.145 0.000,0.076 0.000,0.026 0.000,-0.123 0.000,0.023 0.000,0.391 0.000,0.086 0.000,0.073 0.000,0.058 0.000,0.000 0.000,-0.035 0.000,-0.054 0.000,-0.060 0.000,-0.371 0.000,-0.016 0.000,-0.005 0.000,-0.122 0.000,-0.020 0.000,0.196 0.000,0.000 0.000,0.019 0.000,-0.089 0.000,-0.106 0.000,-0.110 0.000,-0.105 0.000,-0.094 0.000,-0.081 0.000,-0.030 0.000,-0.048 0.000,-0.028 0.000,-0.014 0.000,-0.004 0.000,0.002 0.000,0.006 0.000,0.008 0.000,0.008 0.000,0.007 0.000,0.007 0.000,-0.004 0.000,0.041 0.000,0.048 0.000,0.049 0.000,0.046 0.000,-0.025 0.000,0.062 0.000,0.252 0.000,0.053 0.000,0.024 0.000,-0.183 0.000,0.031 0.000,0.062 0.000,0.081 0.000,0.304 0.000,-0.014 0.000,-0.063 0.000,-0.089 0.000,-0.098 0.000,-0.668 0.000,0.617 0.000,0.122 0.000,0.432 0.000,-0.010 0.000,-0.085 0.000,-0.124 0.000,-0.137 0.000,-0.800 0.000,0.443 0.000,0.012 0.000,0.188 0.000,-0.015 0.000,-0.030 0.000,-0.068 0.000,-0.077 0.000,-0.078 0.000,-0.075 0.000,-0.016 0.000,-0.034 0.000,-0.030 0.000,-0.046 0.000,-0.043 0.000,-0.039 0.000,-0.032 0.000,-0.026 0.000,0.007 0.000,0.070 0.000,0.064 0.000,0.034 0.000,0.019 0.000,0.008 0.000,0.000 0.000,-0.005 0.000,-0.321 0.000,0.303 0.000,0.022 0.000,0.012 0.000,0.096 0.000,-0.001 0.000,-0.009 0.000,-0.014 0.000,-0.016 0.000,1.342 0.000</inkml:trace>
</inkml:ink>
</file>

<file path=ppt/ink/ink6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4-08T22:24:19"/>
    </inkml:context>
    <inkml:brush xml:id="br0">
      <inkml:brushProperty name="width" value="0.09701" units="cm"/>
      <inkml:brushProperty name="height" value="0.09701" units="cm"/>
      <inkml:brushProperty name="color" value="#c00000"/>
      <inkml:brushProperty name="ignorePressure" value="0"/>
    </inkml:brush>
  </inkml:definitions>
  <inkml:trace contextRef="#ctx0" brushRef="#br0">1698.000 1032.000,'0.008'0.004,"0.012"0.006,0.014 0.007,0.013 0.006,0.012 0.006,0.010 0.005,0.008 0.004,0.006 0.003,0.004 0.002,0.003 0.001,0.002 0.001,0.001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0.000,0.145-0.005,0.224-0.006,0.252-0.006,0.248-0.006,0.224-0.006,-0.169-0.007,0.168-0.002,0.505 0.035,0.121 0.055,0.148 0.041,-0.097 0.008,-0.150-0.007,-0.170-0.017,-0.167-0.021,-0.405-0.038,-0.010-0.011,-0.087-0.015,0.065-0.007,0.443-0.001,0.064-0.010,0.030-0.008,0.005-0.006,-0.403 0.014,-0.014 0.029,0.281 0.047,-0.034 0.017,-0.064 0.007,-0.127-0.004,-0.142-0.010,-0.143-0.013,-0.135-0.015,-0.031 0.002,-0.106-0.004,-0.075 0.001,-0.049 0.003,-0.029 0.005,-0.015 0.005,-0.004 0.005,0.002 0.005,0.006 0.004,1.288-0.003,0.680-0.013,0.260-0.015,-0.017-0.016,-0.183-0.014,-0.267-0.012,-1.760-0.024,1.909 0.012,0.010-0.007,-0.083-0.005,-0.133-0.004,-0.151-0.002,-0.149-0.001,-0.135 0.000,-0.293 0.023,-0.098 0.036,-0.082 0.043,-0.067 0.044,-0.052 0.042,-0.039 0.037,-0.077 0.005,-0.069-0.009,-0.071-0.021,-0.068-0.027,-0.018-0.017,-0.014-0.016,0.002-0.011,0.012-0.007,0.018-0.004,0.021-0.002,0.021 0.000,0.020 0.001,-0.029-0.010,-0.024-0.011,-0.033-0.014,-0.036-0.014,-0.524-0.051,1.235 0.037,0.363-0.014,0.214-0.012,0.104-0.009,0.027-0.007,-0.023-0.005,-0.053-0.003,-0.067-0.002,-0.071-0.001,-0.068 0.000,-0.092 0.000,-0.060 0.000,-0.051 0.000,-0.041 0.001,-0.032 0.000,-0.024 0.000,-0.017 0.000,-0.011 0.000,-0.883 0.000,1.212 0.000,-0.021 0.000,-0.132 0.000,-0.188 0.000,-0.206 0.000,-0.199 0.000,-0.177 0.000,-0.734 0.000,0.608 0.000,0.070 0.000,0.075 0.000,-0.695 0.000,1.306 0.000,0.120 0.000,-0.022 0.000,-0.108 0.000,-0.152 0.000,-0.167 0.000,-0.969 0.000,1.329 0.000,0.120 0.000,0.114 0.000,0.149 0.000,0.175 0.000,-0.126 0.000,-0.192 0.000,-0.216 0.000,-0.212 0.000,-0.190 0.000,-0.161 0.000,-0.129 0.000,-0.098 0.000,-0.150 0.000,-0.025 0.000,-0.008 0.000,0.004 0.000,-0.480 0.000,0.735 0.000,0.058 0.000,-0.020 0.000,-0.068 0.000,-0.094 0.000,-0.103 0.000,-0.100 0.000,-0.091 0.000,-0.079 0.000,-0.065 0.000,-0.051 0.000,-0.083 0.000,0.747 0.000,0.215 0.000,0.051 0.000,-0.054 0.000,-0.115 0.000,-0.142 0.000,-0.717 0.000,0.628 0.000,-0.016 0.000,-0.012 0.000,-0.009 0.000,0.023 0.000,0.042 0.000,0.051 0.000,0.052 0.000,0.050 0.000,0.044 0.000,0.038 0.000,0.054-0.043,0.183-0.068,0.210-0.081,0.323-0.077,0.017-0.011,-0.057 0.016,-0.099 0.031,-1.359 0.189,1.457-0.136,0.042 0.036,-0.034 0.034,-0.080 0.029,-0.104 0.025,-0.111 0.020,-0.108 0.015,-0.098 0.011,-0.765 0.006,0.934 0.004,-0.009 0.005,-0.063 0.002,-0.091 0.001,-1.048-0.008,0.968 0.006,-0.006-0.001,-0.055-0.001,-0.084-0.001,-0.098-0.001,0.411 0.000,0.054-0.001,-0.051-0.001,-0.110-0.001,-0.136 0.000,-0.140 0.000,-0.177 0.000,0.218 0.000,0.662 0.000,0.203 0.000,0.109 0.000,0.043 0.000,-0.002 0.000,-0.030 0.000,-0.045 0.000,-0.357 0.000,0.039 0.000,0.064 0.000,0.394 0.000,-0.222 0.000,-0.293 0.000,-0.309 0.000,-0.292 0.000,-0.255 0.000,-0.210 0.000,-0.165 0.000,-0.166-0.012,0.965-0.096,0.362-0.036,0.192-0.009,0.073 0.008,-0.242 0.028,-0.147 0.018,-0.180 0.019,-0.188 0.018,-0.189 0.016,-0.176 0.014,-0.155 0.011,-0.130 0.009,-0.104 0.006,-0.080 0.005,-0.059 0.003,-0.041 0.002,-0.026 0.001,-0.010 0.001,-0.007 0.000,0.000-0.001,0.004-0.001,0.006-0.001,0.007-0.001,0.007-0.001,0.006 0.000,0.005 0.000,0.004 0.000,0.003 0.000,0.002 0.000,0.002 0.000,0.001 0.000,0.001 0.000,0.000 0.000,0.000 0.000,1.300 0.000</inkml:trace>
</inkml:ink>
</file>

<file path=ppt/ink/ink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4-08T22:24:19"/>
    </inkml:context>
    <inkml:brush xml:id="br0">
      <inkml:brushProperty name="width" value="0.09701" units="cm"/>
      <inkml:brushProperty name="height" value="0.09701" units="cm"/>
      <inkml:brushProperty name="color" value="#c00000"/>
      <inkml:brushProperty name="ignorePressure" value="0"/>
    </inkml:brush>
  </inkml:definitions>
  <inkml:trace contextRef="#ctx0" brushRef="#br0">260.000 1104.000,'0.013'0.000,"0.019"0.000,0.021 0.000,0.021 0.000,0.019 0.000,0.016 0.000,0.013 0.000,0.010 0.000,0.007 0.000,0.005 0.000,0.003 0.000,0.002 0.000,0.001 0.000,0.000 0.000,0.000 0.000,-0.001 0.000,-0.001 0.000,-0.001 0.000,-0.001 0.000,0.000 0.000,0.000 0.000,0.000 0.000,0.000 0.000,0.000 0.000,0.000 0.000,0.000 0.000,0.000 0.000,0.000 0.000,-0.099 0.000,0.604 0.000,0.331 0.000,0.236 0.000,0.157 0.000,-0.421 0.000,0.563 0.000,0.069 0.000,0.015 0.000,0.438 0.000,-0.043 0.000,-0.534 0.000,-0.094 0.000,-0.098 0.000,-0.096 0.000,-0.088 0.000,0.029 0.000,0.063 0.000,0.052 0.016,0.042 0.026,0.033 0.032,0.183 0.037,-0.063 0.010,-0.094-0.001,-0.108-0.008,-0.111-0.012,-0.859-0.079,1.289 0.086,0.094 0.006,-0.008 0.010,-0.070 0.013,-0.104 0.013,-0.301-0.023,-0.110-0.009,0.057 0.003,-0.120-0.022,-0.100-0.021,-0.134-0.021,-0.113-0.016,-0.105-0.013,-0.092-0.010,-0.076-0.008,-0.273-0.007,0.671 0.001,0.211-0.003,0.106-0.002,0.030-0.001,-0.022 0.000,-0.054 0.000,-0.806 0.004,0.303-0.001,0.970-0.002,0.221 0.000,0.113 0.000,0.565 0.000,-0.057 0.001,-0.131 0.001,-0.164 0.000,-0.380 0.000,-0.210 0.000,-0.204 0.000,-0.185 0.000,-0.049 0.000,-0.157 0.015,-0.059 0.024,-0.057 0.029,-0.053 0.030,-0.182-0.026,0.445 0.057,0.051-0.004,0.008-0.012,-0.198-0.033,0.011-0.011,0.043 0.005,-0.025 0.010,-0.035 0.016,-0.040 0.019,0.113 0.030,-0.004-0.005,-0.082-0.026,0.016-0.015,0.153-0.003,-0.022-0.022,-0.036-0.020,0.005 0.006,0.120 0.026,0.149 0.034,-0.182-0.016,0.038 0.001,0.026-0.004,0.270 0.013,-0.038-0.017,-0.064-0.018,-0.076-0.018,-0.674-0.041,0.823 0.019,0.051-0.013,0.255-0.010,0.130-0.009,0.125-0.007,0.110-0.004,0.114 0.042,0.106 0.066,-0.337 0.004,0.011 0.007,0.003-0.002,-0.002-0.009,-0.005-0.013,0.094-0.009,-0.113-0.017,-0.134-0.016,-0.138-0.014,-0.130-0.012,-0.361-0.011,-0.056-0.005,0.114-0.004,-0.046-0.004,-0.036-0.003,0.239-0.003,0.094-0.001,-0.118 0.000,-0.025 0.000,-0.044 0.000,-0.054 0.001,-0.055 0.001,-0.053 0.001,-0.047 0.001,0.286 0.000,0.311 0.000,0.113 0.000,-0.016 0.000,-0.093 0.000,-0.131 0.000,-1.196 0.000,0.694 0.000,0.044 0.000,0.699-0.045,0.058-0.068,-0.055-0.031,-0.118-0.006,-0.146 0.010,-0.150 0.018,-0.283 0.036,-0.003 0.015,-0.207 0.006,0.038-0.023,0.325-0.048,0.079-0.008,0.215-0.012,0.045 0.014,0.022 0.019,0.005 0.021,-0.006 0.021,-0.097 0.023,0.102 0.014,0.366 0.009,0.058 0.013,0.020 0.009,-0.005 0.007,0.049 0.005,-0.073 0.003,-0.432 0.000,-0.133 0.000,-0.137 0.000,-0.132 0.000,-0.120 0.000,-0.773-0.006,0.857-0.077,-0.040-0.038,-0.201 0.006,-0.050-0.002,-0.050 0.005,-0.047 0.009,0.117-0.002,0.031 0.018,0.051 0.018,0.060 0.016,-0.112 0.017,0.000 0.009,-0.009 0.007,0.168 0.006,0.064 0.006,-0.090 0.004,-0.002 0.002,-0.014 0.001,-0.021 0.001,0.020 0.000,0.047 0.000,-0.290-0.001,0.656 0.002,-0.007-0.001,-0.069-0.001,-0.101-0.001,-0.111-0.001,-0.871-0.004,0.548-0.040,0.066-0.024,0.384-0.044,0.151-0.010,0.421-0.027,0.005 0.013,-0.066 0.020,-0.103 0.022,-1.012 0.062,1.035-0.028,0.122 0.016,-0.062 0.014,-0.055 0.010,-0.092 0.008,-0.111 0.006,-0.115 0.004,-1.035 0.001,1.134 0.002,0.114 0.002,0.250 0.001,0.019 0.000,-0.022 0.000,-0.071 0.000,-0.097 0.000,-0.107-0.001,-0.105-0.001,-0.240-0.001,-0.027 0.000,-0.007 0.000,0.416 0.000,0.155 0.000,-0.301 0.000,-0.034 0.000,-0.059 0.000,-0.073 0.000,-0.003 0.000,0.044 0.000,0.250-0.018,0.124-0.029,0.124-0.033,0.115-0.034,-0.323 0.015,0.058-0.001,0.115-0.002,-0.029 0.009,-0.057 0.011,-0.074 0.012,-0.118 0.015,0.008 0.010,0.234 0.005,-0.089 0.012,-0.115 0.010,-0.125 0.008,-0.399 0.007,-0.011 0.003,0.434 0.003,0.023 0.003,0.049 0.002,-0.095 0.001,-0.117 0.000,-0.123-0.001,-0.001 0.000,-0.665-0.002,0.760 0.001,0.004-0.001,-0.039-0.001,-0.063 0.000,-0.074 0.000,-0.075 0.000,-0.206 0.000,0.072 0.000,0.339 0.000,0.056 0.000,0.053 0.000,-0.001 0.000,-0.019 0.000,-0.029 0.000,-0.034 0.000,0.026 0.000,-0.104 0.000,-0.102 0.000,-0.025 0.000,-0.003 0.000,0.012 0.000,0.021 0.000,-0.806 0.000,0.766 0.000,0.227 0.000,0.600 0.000,0.107 0.000,0.002 0.000,-0.068 0.000,0.123 0.000,-0.089 0.000,-0.189 0.000,-0.122 0.000,-0.119 0.000,-0.109 0.000,-0.096 0.000,-0.119-0.030,-0.006-0.048,0.193-0.054,-0.038-0.013,-0.047 0.004,-0.430 0.054,0.022 0.008,0.306-0.008,0.067 0.015,0.326 0.007,0.074 0.018,0.051 0.015,-0.183 0.013,0.029 0.007,0.029 0.006,-0.067 0.004,0.059 0.003,0.067 0.002,0.125 0.001,-0.014 0.001,-0.041 0.000,-0.056 0.000,-0.063 0.000,-1.203-0.003,1.534 0.003,0.045-0.001,-0.224-0.001,-0.128 0.000,-0.158 0.000,-0.169 0.000,-0.165 0.000,-0.119 0.000,-0.146 0.000,-0.124 0.000,-0.100 0.000,-0.078 0.000,0.076 0.000,0.139 0.000,-0.029 0.000,0.071 0.000,0.062 0.000,0.052 0.000,-0.072 0.000,0.123 0.000,0.739 0.000,0.177 0.000,0.102 0.000,0.048 0.000,-0.091 0.000,-0.221 0.000,-0.263 0.000,-0.267 0.000,-0.247 0.000,-0.214 0.000,-0.196 0.000,-0.089 0.000,-0.059 0.000,-0.035 0.000,-0.017 0.000,0.047 0.000,0.016 0.000,-0.038 0.000,0.022 0.000,0.025 0.000,0.025 0.000,0.023 0.000,0.021 0.000,0.031 0.000,0.063 0.000,2.539 0.000</inkml:trace>
</inkml:ink>
</file>

<file path=ppt/ink/ink7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4-08T22:24:19"/>
    </inkml:context>
    <inkml:brush xml:id="br0">
      <inkml:brushProperty name="width" value="0.09701" units="cm"/>
      <inkml:brushProperty name="height" value="0.09701" units="cm"/>
      <inkml:brushProperty name="color" value="#c00000"/>
      <inkml:brushProperty name="ignorePressure" value="0"/>
    </inkml:brush>
  </inkml:definitions>
  <inkml:trace contextRef="#ctx0" brushRef="#br0">273.000 200.000,'0.007'0.000,"0.011"0.000,0.012 0.000,0.012 0.000,0.011 0.000,0.009 0.000,0.007 0.000,0.005 0.000,0.004 0.000,0.003 0.000,0.002 0.000,0.001 0.000,0.000 0.000,0.000 0.000,0.000 0.000,0.000 0.000,0.000 0.000,0.000 0.000,0.000 0.000,0.000 0.000,0.000 0.000,0.000 0.000,0.000 0.000,0.000 0.000,0.000 0.000,0.000 0.000,0.000 0.000,0.000 0.000,0.000 0.000,0.000 0.000,0.000 0.000,0.000 0.000,0.000 0.000,0.000 0.000,0.000 0.000,0.000 0.000,0.000 0.000,0.010 0.000,0.041 0.000,0.050 0.000,0.053 0.000,0.396 0.000,0.463 0.000,0.037 0.000,0.097 0.000,0.032 0.000,-0.013 0.000,-0.003 0.000,-0.103 0.000,-0.117 0.000,-0.118 0.000,-0.109 0.000,-0.096 0.000,-0.080 0.000,-0.064 0.000,-0.050 0.000,0.270 0.000,0.194 0.000,0.110 0.000,-0.105 0.000,0.036 0.000,0.293 0.000,0.003 0.000,-0.021 0.000,-0.034 0.000,-0.041 0.000,0.026 0.000,-0.123 0.000,-0.129 0.000,-0.121 0.000,-0.184 0.000,-0.099 0.000,-0.088 0.000,-0.074 0.000,-0.036 0.000,-0.032 0.000,-0.016 0.000,-0.005 0.000,0.003 0.000,-0.017 0.000,-0.008 0.000,-0.009 0.000,-0.009 0.000,-0.223 0.000,0.561 0.000,0.182 0.000,0.110 0.000,0.057 0.000,0.020 0.000,-0.309 0.000,0.078 0.000,0.541 0.000,0.016 0.000,-0.052 0.000,-0.089 0.000,-0.104 0.000,-0.341 0.000,-0.055 0.000,0.037 0.000,-0.075 0.000,-0.069 0.000,-0.061 0.000,-0.052 0.000,-0.043 0.000,-0.009 0.025,-0.030 0.038,-0.022 0.045,0.014 0.028,0.008 0.003,0.015-0.009,0.018-0.016,-0.329-0.092,0.459 0.072,0.056-0.021,-0.008-0.020,-0.015-0.015,-0.029-0.013,-0.071-0.010,-0.040-0.006,-0.039-0.005,-0.035-0.003,-0.029-0.002,0.004-0.001,0.014 0.000,0.019 0.000,-0.280 0.003,0.552-0.003,0.113 0.000,0.042 0.001,-0.035 0.001,-0.014 0.000,-0.025 0.000,-0.031 0.000,-0.536 0.001,0.816 0.000,0.086 0.000,0.018 0.000,-0.026 0.000,-0.052 0.000,-0.172 0.000,-0.030 0.000,-0.023 0.000,-0.016 0.000,-0.577 0.000,1.044 0.000,0.164 0.000,0.087 0.000,0.033 0.000,0.075 0.000,0.030 0.000,-0.089 0.000,-0.158 0.000,-0.191 0.000,-0.198 0.000,-0.187 0.000,-0.176 0.000,-0.076 0.000,-0.047 0.000,-0.024 0.000,-0.007 0.000,0.102 0.000,0.060 0.000,0.068 0.000,0.068 0.000,-0.126 0.037,-0.012 0.060,-0.024 0.073,0.102 0.111,-0.074 0.015,-0.077-0.018,-0.073-0.035,-0.077-0.058,-0.014-0.036,0.000-0.034,0.009-0.030,0.134-0.024,0.176-0.022,0.198-0.017,0.196-0.012,0.179-0.008,-0.118-0.004,0.012-0.002,-0.017-0.001,-0.035 0.000,-0.060 0.000,-0.074 0.001,-0.078 0.001,-0.077 0.001,-0.156 0.001,-0.061 0.001,-0.057 0.001,-0.083 0.001,0.008 0.000,0.150 0.000,-0.035 0.001,-0.050 0.000,-0.057 0.000,-0.058 0.000,-0.055 0.000,-0.050 0.000,0.034 0.000,0.130 0.000,0.021 0.000,0.006 0.000,-0.004 0.000,-0.010 0.000,-0.006 0.000,-0.003 0.000,-0.128-0.018,0.036-0.031,0.198-0.057,0.032-0.019,0.013-0.004,-0.001 0.006,-0.115 0.028,-0.019 0.011,-0.021 0.011,0.112-0.002,-0.035 0.018,-0.034 0.016,-0.031 0.013,-0.027 0.010,-0.008 0.008,0.031 0.005,0.043 0.004,0.048 0.002,0.047 0.001,-0.029 0.000,-0.021 0.000,-0.036 0.000,-0.043 0.000,0.018 0.000,-0.022-0.001,-0.013-0.001,-0.006-0.001,-0.263-0.001,0.436 0.000,0.064 0.000,0.007 0.000,-0.030 0.000,-0.053 0.000,-0.021 0.000,-0.067 0.000,-0.063 0.000,-0.055 0.000,-0.045 0.000,-0.036 0.000,-0.027 0.000,-0.249 0.000,0.271 0.000,0.079 0.000,0.384 0.000,0.078 0.000,0.024 0.000,-0.012 0.000,-0.032 0.000,-0.070 0.000,0.011 0.000,0.022 0.000,-0.657 0.000,0.743 0.000,0.001 0.000,-0.032 0.000,-0.050 0.000,-0.057 0.000,-0.057 0.000,-0.574 0.000,0.578 0.000,0.016 0.000,-0.015 0.000,0.039 0.000,-0.073 0.000,-0.081 0.000,-0.079 0.000,-0.043 0.000,-0.042 0.000,-0.027 0.000,-0.015 0.000,-0.007 0.000,-0.001 0.000,0.003 0.000,-0.027-0.047,0.131-0.078,0.255-0.109,0.049-0.033,-0.007-0.001,-0.042 0.019,-0.061 0.031,-0.069 0.036,-0.069 0.036,0.052 0.020,0.070 0.020,0.098 0.012,0.107 0.006,0.104 0.002,0.093-0.001,0.079-0.002,0.063-0.003,0.048-0.003,-0.313 0.028,0.005 0.006,0.162-0.003,-0.079 0.011,-0.100 0.011,-0.108 0.010,-0.105 0.009,-0.096 0.008,-0.500 0.014,0.662-0.028,0.143-0.030,0.120-0.037,-0.827 0.076,1.200-0.113,0.073-0.001,-0.016 0.010,-0.070 0.017,-0.062 0.016,-0.155 0.021,-0.292 0.024,-0.139 0.013,-0.130 0.011,-0.115 0.009,-0.097 0.007,-0.037 0.005,-0.073 0.004,-0.050 0.003,-0.032 0.001,-0.018 0.000,-0.008 0.000,-0.001-0.001,0.003-0.001,0.062-0.001,0.152 0.000,0.181 0.000,-0.052-0.001,0.109 0.000,0.514 0.000,0.010 0.000,-0.079 0.000,-0.126 0.000,-0.144 0.000,-0.139-0.014,-0.110-0.021,-0.089-0.024,-0.069-0.024,-0.051-0.022,-0.035-0.018,-0.277 0.100,0.316-0.075,0.070 0.006,0.051 0.009,0.035 0.011,-0.411 0.056,0.537-0.046,0.030 0.013,0.002 0.012,-0.018 0.010,-0.029 0.009,-0.510 0.016,0.609-0.008,-0.022 0.006,-0.045 0.004,-0.056 0.003,-0.058 0.002,-0.055 0.001,-0.090-0.022,-0.032-0.034,-0.025-0.041,0.009-0.034,-0.059 0.008,-0.059 0.024,-0.054 0.032,-0.046 0.034,-0.037 0.032,-0.029 0.028,-0.021 0.024,-0.015 0.019,-0.009 0.014,-0.005 0.010,-0.002 0.007,0.000 0.004,0.001 0.002,0.001 0.001,0.002 0.000,0.002-0.001,0.002-0.001,0.001-0.001,0.014-0.010,0.020-0.015,0.022-0.016,0.022-0.016,0.020-0.014,0.017-0.012,0.013-0.010,0.010-0.007,0.007-0.005,0.005-0.004,-0.008-0.002,-0.023 0.000,-0.027 0.000,-0.027 0.001,-0.025 0.001,-0.021 0.001,-0.017 0.001,-0.013 0.001,-0.009 0.001,-0.006 0.001,-0.004 0.000,-0.002 0.000,-0.001 0.000,0.000 0.000,0.000 0.000,0.001 0.000,0.001 0.000,0.001 0.000,0.001 0.000,0.001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0.000,0.193 0.024,0.305 0.038,0.354 0.044,0.283 0.169,0.016 0.204,-0.338-0.090,-0.021 0.012,-0.022-0.011,0.150 0.067,-0.099-0.063,-0.110-0.070,-0.109-0.070,-0.099-0.064,-0.086-0.055,-0.071-0.046,-0.056-0.036,-0.042-0.027,-0.194-0.022,0.752 0.072,0.335 0.024,0.214 0.009,0.120-0.001,0.049-0.008,0.301 0.019,-0.076 0.003,-0.115 0.005,-0.128 0.006,-0.124 0.006,-0.111 0.006,-0.297-0.049,-0.042-0.035,-0.025-0.043,-0.013-0.045,-0.697 0.016,1.154-0.052,0.222-0.015,0.120-0.005,0.045 0.001,-0.008 0.006,-0.043 0.009,-0.095-0.001,-0.124-0.007,-0.135-0.011,-0.134-0.013,-0.124-0.013,-0.110-0.012,-0.109 0.001,-0.081 0.007,-0.066 0.012,-0.052 0.014,-0.040 0.015,0.060 0.007,-0.072 0.018,-0.069 0.015,-0.062 0.012,-0.052 0.009,-0.041 0.006,-0.216 0.003,0.587-0.040,0.163-0.062,0.078-0.072,0.019-0.071,-0.019-0.065,-0.041-0.056,0.091 0.020,0.264 0.023,0.317 0.039,0.244 0.022,-0.076 0.041,-0.185 0.036,-0.236 0.029,-0.246 0.023,-0.232 0.017,-0.203 0.012,-0.168 0.008,-0.132 0.004,-0.099 0.002,0.126 0.043,0.781-0.017,0.378 0.010,0.240 0.010,0.133 0.009,0.054 0.009,-0.105 0.008,-0.006 0.006,-0.018 0.005,0.096 0.004,-0.076 0.003,-0.088 0.002,0.053 0.002,-0.237 0.001,-0.247 0.000,-0.233 0.000,-0.205 0.000,-0.171 0.000,-0.135 0.000,-0.521-0.002,0.823 0.001,0.538 0.000,0.775 0.000,0.364 0.000,0.216 0.000,0.104 0.000,0.023 0.000,0.395 0.011,-0.358 0.017,-0.429 0.019,-0.434 0.018,-0.398 0.016,-0.341 0.014,-0.276 0.011,-0.212 0.008,-0.206 0.000,-0.004 0.026,0.037 0.029,0.060 0.027,-0.052-0.009,-0.074-0.020,-0.082-0.026,-0.081-0.027,-0.074-0.026,-0.064-0.023,-0.053-0.020,-0.042-0.016,-0.221-0.025,0.785 0.010,0.476-0.009,0.259-0.007,0.138-0.004,-0.097-0.012,-0.050-0.017,-0.085-0.019,-0.101-0.019,-0.104-0.017,-0.098-0.015,-0.087-0.013,-0.091 0.001,-0.087 0.009,-0.077 0.014,-0.066 0.016,-0.054 0.016,-0.042 0.015,-0.031 0.013,-0.022 0.011,-0.496 0.019,0.897-0.009,0.298 0.006,0.222 0.005,-0.020 0.003,-0.113 0.002,-0.161 0.001,-0.177 0.000,-0.172 0.000,-0.185 0.010,-0.104 0.016,-0.081 0.019,-0.060 0.019,-0.042 0.018,-0.028 0.016,-0.016 0.013,-0.102-0.034,0.038-0.003,0.212 0.041,0.042 0.015,0.021 0.018,0.005 0.019,-0.005 0.018,-0.011 0.016,-0.014 0.014,-0.015 0.011,0.145 0.015,0.237 0.016,0.278 0.016,0.038-0.036,0.122-0.020,0.094-0.020,-0.024-0.032,-0.066-0.032,0.041-0.025,-0.048-0.030,-0.038-0.025,-0.029-0.020,-0.021-0.016,-0.014-0.011,-0.009-0.008,-0.196-0.004,0.006-0.002,0.013-0.001,0.017-0.001,-0.844 0.006,1.235-0.007,0.124 0.001,0.061 0.001,0.015 0.001,-0.016 0.001,-0.035 0.001,-0.172 0.031,-0.068 0.049,0.014 0.038,-0.082 0.014,-0.077 0.000,-0.068-0.009,-0.058-0.014,0.019-0.009,-0.098-0.020,-0.096-0.018,-0.088-0.016,-0.075-0.013,-0.061-0.011,-0.048-0.008,-0.035-0.006,-0.534-0.003,0.496-0.001,0.060-0.002,-0.060-0.001,-0.002 0.000,-0.015 0.000,0.008 0.000,0.024 0.000,0.259-0.001,-0.023 0.001,-0.047 0.001,-0.057 0.001,-0.096 0.001,-0.007 0.000,0.005 0.000,0.013 0.000,0.017 0.000,-0.006 0.000,-0.049 0.000,-0.061 0.000,-0.065 0.000,-0.062 0.000,-0.055 0.000,-0.046 0.000,-0.037 0.000,-0.010 0.029,0.020 0.046,0.033 0.053,0.039 0.054,0.039 0.051,0.002-0.037,0.189 0.038,0.054-0.018,0.023-0.027,0.000-0.031,-0.014-0.031,-0.023-0.029,-0.369-0.062,0.590 0.027,0.101-0.020,0.055-0.016,0.021-0.012,-0.003-0.009,-0.018-0.006,-0.030-0.004,-0.044-0.002,-0.047-0.001,-0.045 0.000,-0.041 0.001,-0.036 0.001,-0.030 0.001,0.100 0.001,0.053 0.001,0.066 0.001,0.013 0.001,-0.020 0.001,-0.040 0.001,-0.048 0.000,-0.049 0.000,-0.046 0.000,-0.652 0.000,0.636 0.000,0.030 0.000,-0.001 0.000,-0.021 0.000,-0.033 0.000,-0.039 0.000,0.354 0.030,0.640 0.048,0.345 0.028,0.125 0.013,-0.031 0.001,-0.135-0.006,-0.298-0.021,0.272 0.007,-0.200-0.018,-0.211-0.017,-0.408-0.023,-0.049-0.009,0.218-0.005,-0.067-0.010,-0.149-0.008,0.008-0.005,-0.106-0.003,-0.071-0.002,-0.087-0.001,-0.094-0.001,-0.093 0.000,-0.019 0.000,0.002 0.000,0.017 0.000,0.075 0.000,-0.038 0.000,-0.054 0.001,-0.062 0.000,-0.018 0.000,-0.022 0.000,-0.009 0.000,-0.014 0.000,-0.043 0.000,-0.049 0.000,-0.049 0.000,-0.046 0.000,0.030 0.000,0.054 0.000,-0.006 0.000,0.009 0.000,-0.001 0.000,0.079 0.000,0.033 0.000,0.036 0.000,0.035 0.000,-0.052 0.000,-0.023 0.000,-0.034 0.000,-0.038 0.000,-0.038 0.000,-0.036 0.000,-0.032 0.000,-0.193 0.000,0.480 0.000,0.157 0.000,0.045 0.000,0.014 0.000,-0.022 0.000,-0.044 0.000,-0.055 0.000,-0.059 0.000,-0.057 0.000,-0.506 0.000,0.576 0.000,0.053 0.000,0.029 0.000,0.186 0.000,0.029 0.000,-0.092 0.000,-0.009 0.000,-0.014 0.000,-0.015 0.000,-0.016 0.000,0.086 0.000,0.005 0.000,-0.139 0.000,0.015 0.000,0.021 0.000,-0.199 0.000,0.023 0.000,0.493 0.000,0.354 0.000,0.398 0.000,0.400 0.000,0.409 0.000,0.148 0.000,0.049 0.000,-0.018 0.000,0.151 0.000,-0.223 0.000,-0.660 0.000,-0.192 0.000,-0.177 0.000,-0.156 0.000,-0.132 0.000,-0.011 0.000,-0.129 0.000,-0.163 0.000,-0.115 0.000,-0.102 0.000,-0.086 0.000,-0.069 0.000,-0.054 0.000,-0.040 0.000,-0.577 0.000,1.123 0.000,0.234 0.000,0.086 0.000,-0.332 0.000,-0.036 0.000,-0.053 0.000,0.337-0.022,-0.136-0.034,-0.140-0.038,-0.130-0.037,-0.445 0.043,-0.016 0.000,0.249-0.031,-0.053 0.013,-0.024 0.012,-0.069 0.018,-0.065 0.018,-0.057 0.016,-0.200 0.020,0.049 0.005,0.509-0.035,0.374-0.051,0.388-0.035,0.174-0.006,0.084 0.008,-0.656 0.054,0.070 0.008,0.324 0.001,0.119 0.012,0.489-0.010,-0.138-0.004,-0.228-0.009,-0.269-0.012,-0.276-0.013,-0.259-0.013,-0.268 0.037,0.107 0.003,0.251-0.004,0.060 0.009,0.026 0.010,0.342-0.015,0.091-0.013,0.089-0.019,0.082-0.021,-0.321 0.017,-0.037 0.003,-0.055 0.007,0.396-0.036,-0.116-0.010,-0.121-0.014,-0.114-0.016,-0.359 0.046,0.005 0.008,-0.008 0.012,0.127 0.001,-0.102 0.020,-0.122 0.019,-0.129 0.017,-0.125 0.015,-0.094 0.013,-0.038 0.010,-0.093 0.008,-0.058 0.006,-0.059 0.004,-0.058 0.003,0.097 0.003,0.020 0.002,0.044 0.000,0.055 0.000,-0.056-0.023,0.016-0.035,0.010-0.041,0.204-0.046,0.104-0.006,0.108 0.009,0.101 0.018,-0.037 0.028,0.071 0.018,-0.339 0.030,0.046 0.008,0.628-0.002,0.003 0.014,-0.221 0.011,-0.112 0.006,-0.126 0.005,-0.126 0.003,-0.154 0.001,0.269-0.035,0.031-0.057,-0.107-0.018,-0.038-0.010,-0.049 0.001,-0.054 0.008,-0.054 0.012,-0.649 0.078,0.780-0.059,0.157 0.014,0.160 0.011,0.010 0.014,-0.040 0.012,-0.070 0.010,-0.085 0.008,-0.863 0.010,0.944-0.033,0.111-0.045,0.190-0.040,-0.030-0.011,-0.076 0.002,0.005 0.006,-0.050 0.018,-0.037 0.019,-0.026 0.019,-0.246 0.023,-0.019 0.010,-0.013 0.009,-0.177 0.009,0.035 0.004,0.214-0.010,0.007-0.018,-0.012-0.024,-0.024-0.026,-0.077-0.007,-0.009-0.004,0.240-0.025,-0.054 0.012,-0.067 0.016,-0.069 0.018,-0.065 0.017,-0.057 0.016,-0.048 0.014,-0.653 0.024,0.561-0.051,0.134-0.019,0.778-0.079,0.301-0.029,0.241-0.019,0.184-0.012,0.134-0.006,-0.264 0.034,-0.063 0.020,-0.096 0.024,-0.594 0.051,-0.073 0.014,0.521-0.011,-0.268 0.027,-0.276 0.022,-0.175 0.017,-0.098 0.013,-0.042 0.009,-0.132 0.005,-0.074 0.003,-0.126 0.001,-0.047 0.001,-0.037 0.000,-0.028 0.000,-0.021-0.001,0.179 0.000,0.100-0.001,-0.052-0.001,0.001-0.001,-0.017-0.001,-0.027-0.001,-0.031 0.000,0.190 0.000,0.213 0.000,0.232 0.000,-0.027 0.000,-0.107 0.000,-0.151 0.000,-0.168 0.000,-0.166 0.000,-0.153 0.000,0.126 0.000,0.075 0.000,0.036 0.000,-0.166 0.000,0.003 0.000,0.001 0.000,0.173 0.000,-0.016 0.000,-0.024 0.000,-0.320 0.000,0.036 0.000,0.253 0.000,0.060 0.000,0.371 0.000,-0.036 0.000,-0.083 0.000,-0.105 0.000,-0.109 0.000,-0.101 0.000,-0.648 0.000,0.640 0.000,0.021 0.000,-0.027 0.000,-0.058 0.000,-0.074 0.000,-0.080 0.000,0.065 0.000,0.145 0.000,0.241 0.000,0.096 0.000,0.224 0.000,-0.045 0.000,-0.092 0.000,-0.115 0.000,-0.882 0.000,0.954 0.000,-0.030 0.000,-0.067 0.000,-0.083 0.000,-0.086 0.000,-0.081 0.000,-0.070 0.000,-0.604 0.000,0.468 0.000,0.031 0.000,0.129 0.000,0.047 0.000,-0.072 0.000,0.010 0.000,0.003 0.000,0.157 0.000,-0.004 0.000,-0.010 0.000,-0.013 0.000,-0.014 0.000,-0.169 0.000,-0.027 0.000,0.202 0.000,-0.065 0.000,-0.098 0.000,-0.097 0.000,-0.094 0.000,-0.083 0.000,-0.070 0.000,-0.055 0.000,-0.042 0.000,-0.030 0.000,-0.020 0.000,-0.178 0.000,0.253 0.000,0.071 0.000,0.047 0.000,0.139 0.000,-0.028 0.000,-0.056 0.000,-0.068 0.000,-0.069 0.000,-0.064 0.000,-0.054 0.000,-0.044 0.000,-0.034 0.000,-0.025 0.000,-0.017 0.000,-0.011 0.000,-0.002 0.000,0.002 0.000,0.004 0.000,0.005 0.000,0.005 0.000,0.005 0.000,0.004 0.000,0.003 0.000,0.003 0.000,0.002 0.000,0.001 0.000,0.001 0.000,0.001 0.000,0.000 0.000,0.000 0.000,0.000 0.000,0.010 0.000,0.011 0.000,0.012 0.000,0.011 0.000,0.010 0.000,0.009 0.000,0.007 0.000,0.005 0.000,0.004 0.000,0.002 0.000,0.505 0.000</inkml:trace>
</inkml:ink>
</file>

<file path=ppt/ink/ink7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4-08T22:24:19"/>
    </inkml:context>
    <inkml:brush xml:id="br0">
      <inkml:brushProperty name="width" value="0.09701" units="cm"/>
      <inkml:brushProperty name="height" value="0.09701" units="cm"/>
      <inkml:brushProperty name="color" value="#c00000"/>
      <inkml:brushProperty name="ignorePressure" value="0"/>
    </inkml:brush>
  </inkml:definitions>
  <inkml:trace contextRef="#ctx0" brushRef="#br0">191.000 234.000,'0.015'0.000,"0.023"0.000,0.026 0.000,0.025 0.000,0.022 0.000,0.019 0.000,0.015 0.000,0.011 0.000,0.008 0.000,0.006 0.000,0.003 0.000,0.002 0.000,0.001 0.000,0.000 0.000,0.000 0.000,-0.001 0.000,-0.001 0.000,-0.001 0.000,-0.001 0.000,-0.001 0.000,0.000 0.000,0.000 0.000,0.000 0.000,0.000 0.000,0.000 0.000,0.000 0.000,0.000 0.000,0.000 0.000,0.000 0.000,0.000 0.000,0.000 0.000,0.000 0.000,0.000 0.000,0.000 0.000,0.000 0.000,0.121 0.000,0.201 0.000,0.230 0.000,0.230 0.000,0.211 0.000,-0.097 0.000,0.006 0.000,-0.030 0.000,-0.053 0.000,-0.346-0.027,0.179-0.045,-0.049-0.022,-0.056-0.011,0.083-0.031,-0.102 0.007,-0.099 0.014,-0.089 0.017,0.706 0.000</inkml:trace>
</inkml:ink>
</file>

<file path=ppt/ink/ink7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4-08T22:24:19"/>
    </inkml:context>
    <inkml:brush xml:id="br0">
      <inkml:brushProperty name="width" value="0.09701" units="cm"/>
      <inkml:brushProperty name="height" value="0.09701" units="cm"/>
      <inkml:brushProperty name="color" value="#c00000"/>
      <inkml:brushProperty name="ignorePressure" value="0"/>
    </inkml:brush>
  </inkml:definitions>
  <inkml:trace contextRef="#ctx0" brushRef="#br0">520.000 282.000,'0.015'0.000,"0.023"0.000,0.026 0.000,0.025 0.000,0.023 0.000,0.019 0.000,0.015 0.000,0.012 0.000,0.008 0.000,0.006 0.000,0.004 0.000,0.002 0.000,0.001 0.000,0.000 0.000,0.000 0.000,-0.001 0.000,-0.001 0.000,-0.001 0.000,-0.001 0.000,-0.001 0.000,0.000 0.000,0.000 0.000,0.000 0.000,0.000 0.000,0.000 0.000,0.000 0.000,0.000 0.000,0.000 0.000,0.000 0.000,0.058 0.000,0.103 0.000,0.117 0.000,0.117 0.000,0.108 0.000,0.322 0.000,0.349 0.000,-0.066 0.000,0.042 0.000,-0.010 0.000,-0.044 0.000,-0.257 0.000,-0.064 0.000,0.177 0.000,-0.098 0.000,-0.090 0.000,-0.078 0.000,-0.064 0.000,-0.050 0.000,0.002 0.000,0.072 0.000,0.152-0.017,0.073-0.026,0.058-0.029,0.044-0.029,0.031-0.026,-0.376 0.043,0.072 0.001,0.345-0.047,0.052-0.038,0.075-0.026,-0.036 0.002,-0.061 0.014,-0.073 0.021,-0.153 0.034,-0.035 0.021,-0.024 0.020,0.022 0.017,-0.009 0.017,-0.112 0.017,0.004 0.010,0.259 0.007,-0.026 0.010,-0.040 0.007,-0.046 0.004,-0.046 0.002,-0.239-0.001,0.002 0.000,0.124-0.016,-0.032-0.027,-0.043-0.032,-0.047-0.033,-0.141 0.006,-0.014-0.003,-0.006 0.003,0.096-0.011,-0.044 0.014,-0.052 0.015,-0.054 0.016,-0.051 0.015,-0.046 0.013,-0.039 0.011,-0.300 0.021,0.532-0.010,0.207 0.007,0.195 0.005,-0.148 0.003,0.022 0.002,0.147 0.002,-0.066 0.001,-0.091 0.000,-0.102 0.000,-0.251-0.001,-0.036 0.000,-0.026-0.018,-0.018-0.031,0.167-0.064,-0.024-0.020,0.008-0.009,-0.010 0.009,-0.005 0.016,-0.002 0.019,0.000 0.020,-0.044 0.028,0.157 0.010,0.361 0.005,0.182 0.011,0.144 0.008,0.109 0.006,0.079 0.005,-0.057 0.003,0.027 0.002,-0.014 0.001,-0.041 0.001,-0.057 0.000,-0.064 0.000,-0.005 0.000,0.035 0.000,-0.131-0.001,0.028 0.000,0.244 0.000,-0.088 0.000,-0.122 0.000,-0.136 0.000,-0.136 0.000,-0.127 0.000,-0.734 0.000,0.605 0.000,0.033 0.000,0.313 0.000,0.022 0.000,0.000 0.000,-0.013 0.000,-0.183 0.000,-0.050 0.000,-0.053 0.000,-0.052 0.000,-0.048 0.000,-0.137 0.000,-0.032 0.000,0.124 0.000,-0.014 0.000,-0.005 0.000,0.000 0.000,-0.200 0.000,0.026 0.000,0.163 0.000,0.024 0.000,0.014 0.000,-0.142 0.000,-0.005 0.000,0.292 0.000,-0.055 0.000,-0.070 0.000,-0.073 0.000,-0.068 0.000,-0.218 0.000,0.019 0.000,0.194 0.000,-0.015 0.000,-0.034 0.000,-0.044 0.000,-0.150 0.000,0.026 0.000,0.250 0.000,0.117 0.000,0.009 0.000,-0.131 0.000,-0.006 0.000,-0.006 0.000,-0.005 0.000,-0.004 0.000,-0.023 0.000,-0.012 0.000,-0.012 0.000,-0.012 0.000,0.117 0.000,0.042 0.000,0.050 0.000,0.050 0.000,-0.333 0.000,0.026 0.000,0.310 0.000,0.001 0.000,-0.025 0.000,-0.041 0.000,-0.049 0.000,-0.102 0.000,0.011 0.000,0.028 0.000,-0.028 0.000,-0.038 0.000,-0.044 0.000,0.027 0.000,-0.069 0.000,-0.065 0.000,-0.058 0.000,-0.049 0.000,-0.060 0.000,0.004 0.000,0.016 0.000,0.023 0.000,0.051 0.000,0.013 0.000,0.007 0.000,-0.035 0.000,0.028 0.000,0.034 0.000,-0.027 0.000,0.022 0.000,0.251 0.000,0.003 0.000,-0.019 0.000,-0.031 0.000,-0.036 0.000,-0.455 0.000,0.339 0.000,0.022 0.000,0.064 0.000,0.092 0.000,0.323 0.000,-0.007 0.000,-0.066 0.000,-0.095 0.000,-0.633 0.000,0.637 0.000,0.022 0.000,0.031 0.000,-0.033 0.000,-0.045 0.000,-0.048 0.000,-0.238 0.000,0.017 0.000,0.110 0.000,0.048 0.000,0.338 0.000,0.060 0.000,-0.058 0.000,-0.046 0.000,-0.064 0.000,-0.070 0.000,-0.133 0.000,-0.029 0.000,-0.018 0.000,-0.080 0.000,0.028 0.000,0.157 0.000,-0.020 0.000,-0.041 0.000,-0.038 0.000,-0.034 0.000,-0.069 0.000,-0.060 0.000,-0.062 0.000,-0.058 0.000,-0.052 0.000,-0.044 0.000,-0.036 0.000,0.297 0.000,0.185 0.000,0.104 0.000,0.045 0.000,-0.124 0.000,-0.010 0.000,-0.018 0.000,-0.023 0.000,-0.053 0.000,-0.008 0.000,-0.003 0.000,-0.155 0.000,-0.002 0.000,0.262 0.000,-0.014 0.000,-0.022 0.000,-0.026 0.000,0.041 0.037,0.027 0.058,0.036 0.040,-0.043 0.010,-0.058-0.006,-0.373-0.089,0.598 0.055,0.149-0.016,0.096-0.016,0.055-0.016,-0.397-0.026,0.467 0.003,0.037-0.010,0.253-0.007,-0.112-0.009,-0.150-0.006,-0.160-0.004,-0.917 0.001,0.825-0.004,-0.090-0.001,-0.187 0.001,-0.073 0.000,-0.064 0.000,-0.054 0.001,-0.044 0.001,-0.034 0.001,-0.026 0.001,0.265 0.000,0.104 0.000,0.023 0.000,-0.029 0.000,0.029 0.000,-0.048 0.000,-0.024 0.000,-0.034 0.000,-0.038 0.000,-0.260 0.000,0.013 0.000,0.313 0.000,0.102 0.000,0.007 0.000,0.032 0.000,0.014 0.000,0.000 0.000,-0.159 0.000,0.011 0.000,0.016 0.000,0.020 0.000,0.391 0.000,0.014 0.000,-0.157 0.000,-0.057 0.000,-0.068 0.000,-0.072 0.000,-0.151 0.000,-0.049 0.000,-0.019 0.000,0.003 0.000,0.255 0.000,-0.005 0.000,-0.016 0.000,-0.021 0.000,-0.546 0.000,0.533 0.000,-0.068 0.000,-0.096 0.000,-0.104 0.000,-0.099 0.000,-0.088 0.000,-0.317 0.000,0.370 0.000,0.108 0.000,0.085 0.000,0.023 0.000,-0.005 0.000,0.105 0.000,0.091 0.000,0.106 0.000,0.108 0.000,-0.002 0.000,0.075 0.000,0.025 0.000,0.218 0.000,-0.089 0.000,-0.120 0.000,-0.129 0.000,-0.313 0.000,-0.049 0.000,-0.036 0.000,0.144 0.000,-0.082 0.000,-0.082 0.000,-0.008 0.000,0.052 0.000,0.080 0.000,0.090 0.000,-0.039 0.000,0.049 0.000,0.042 0.000,-0.078 0.000,0.067 0.000,0.294 0.000,0.106 0.000,0.091 0.000,0.075 0.000,0.059 0.000,-0.537 0.000,0.049 0.000,0.841 0.000,-0.063 0.000,-0.144 0.000,-0.183 0.000,-0.352 0.000,-0.133 0.000,-0.291 0.000,-0.061 0.000,0.025 0.000,-0.054 0.000,0.035 0.000,-0.077 0.000,-0.072 0.000,-0.063 0.000,-0.031 0.000,-0.039 0.000,-0.027 0.000,-0.265 0.000,0.357 0.000,0.016 0.000,-0.007 0.000,-0.021 0.000,-0.336 0.000,0.317 0.000,0.040 0.000,0.110 0.000,0.001 0.000,-0.017 0.000,-0.063 0.000,-0.035 0.000,-0.036 0.000,-0.033 0.000,-0.087 0.000,-0.008 0.000,-0.002 0.000,0.033 0.000,0.057 0.000,0.150 0.000,0.027 0.000,0.003 0.000,0.052 0.000,-0.008 0.000,-0.140 0.000,0.039 0.000,0.146 0.000,-0.010 0.000,-0.033 0.000,-0.045 0.000,-0.054 0.000,-0.055 0.000,-0.052 0.000,-0.046 0.000,-0.039 0.000,0.003 0.000,-0.012 0.000,-0.002 0.000,0.004 0.000,0.007 0.000,0.008 0.000,-0.008 0.000,0.028 0.000,0.031 0.000,0.031 0.000,0.176 0.000,0.256 0.000,-0.064 0.000,0.066 0.000,0.040 0.000,-0.098 0.000,-0.002 0.000,0.319 0.000,-0.026 0.000,-0.039 0.000,-0.044 0.000,-0.062 0.000,-0.069 0.000,0.022 0.000,-0.046 0.000,-0.033 0.000,-0.022 0.000,-0.613 0.000,0.493 0.000,0.053 0.000,0.037 0.000,0.173 0.000,-0.021 0.000,-0.045 0.000,-0.057 0.000,-0.061 0.000,-0.060 0.000,-0.054 0.000,0.524 0.000,0.248 0.000,0.094 0.000,-0.216-0.030,-0.006-0.048,-0.126-0.021,-0.086-0.012,-0.101-0.002,-0.106 0.004,-0.008-0.007,-0.150 0.016,-0.136 0.018,-0.117 0.017,-0.096 0.016,-0.076 0.014,-0.057 0.011,-0.041 0.009,0.009-0.010,0.050-0.022,0.069-0.028,0.077-0.030,0.159-0.034,0.084 0.002,0.065 0.013,0.047 0.019,0.010 0.021,-0.013 0.020,-0.160 0.023,-0.039 0.010,-0.042 0.009,-0.041 0.007,-0.089 0.025,0.027 0.034,0.174 0.052,0.076 0.021,0.162 0.031,-0.006-0.006,-0.040-0.016,-0.058-0.020,-0.064-0.021,-0.062-0.020,-0.435-0.053,0.014-0.001,0.827 0.028,0.172-0.013,0.052-0.010,-0.342-0.009,0.014-0.003,0.289-0.003,-0.026-0.003,-0.045-0.002,0.037-0.001,-0.032 0.000,-0.230-0.023,-0.004-0.039,0.103-0.045,-0.063-0.015,-0.076-0.002,-0.080 0.007,-0.078 0.012,-0.071 0.015,-0.096 0.025,0.015 0.012,0.157 0.002,-0.013 0.016,-0.026 0.013,-0.033 0.010,-0.034 0.008,-0.055 0.005,-0.033 0.003,-0.030 0.002,-0.132 0.000,0.003 0.000,0.156 0.002,0.037 0.000,0.037 0.000,0.010-0.001,-0.008-0.001,-0.019-0.001,-0.061-0.001,0.078 0.000,0.098 0.000,0.022 0.000,-0.002 0.000,0.086 0.000,-0.024 0.000,-0.207 0.000,0.021 0.000,0.172 0.000,0.006 0.000,0.086 0.000,0.004 0.000,0.000 0.000,-0.002 0.000,-0.620 0.000,0.780 0.010,0.142 0.016,0.116 0.018,0.092 0.019,0.069 0.018,0.050 0.016,0.034 0.014,0.180 0.016,-0.062-0.010,-0.157-0.019,-0.129-0.018,-0.131-0.018,-0.214-0.021,0.010-0.010,0.010-0.009,0.010-0.007,0.009-0.006,0.008-0.004,-0.177-0.003,0.073-0.002,0.405-0.002,0.026-0.001,-0.020-0.001,-0.048 0.000,-0.969 0.003,1.066-0.003,0.121 0.000,0.077 0.000,0.054 0.000,-0.068 0.000,-0.047 0.000,-0.030 0.000,-0.022 0.000,-0.145 0.000,-0.163 0.000,-0.165 0.000,-0.247 0.000,-0.079 0.000,0.014 0.000,-0.101 0.000,-0.089 0.000,-0.075 0.000,-0.060 0.000,-0.034 0.000,-0.032 0.000,-0.020 0.000,-0.011 0.000,-0.004 0.000,0.000 0.000,0.003 0.000,0.005 0.000,-0.159 0.000,0.555 0.000,0.292 0.000,0.326 0.000,0.103 0.000,0.017 0.000,0.071 0.000,-0.012 0.000,-0.020 0.000,-0.024 0.000,0.016 0.000,-0.064 0.000,-0.182 0.000,-0.148 0.000,-0.152 0.000,-0.142 0.000,-0.562 0.000,0.564 0.000,-0.035 0.000,-0.064 0.000,-0.077 0.000,-0.079 0.000,-0.074 0.000,-0.066 0.000,-0.055 0.000,-0.016 0.000,0.087 0.000,0.078 0.000,0.068 0.000,0.058 0.000,0.116 0.000,0.026 0.000,0.044 0.000,0.010 0.000,0.003 0.000,0.073 0.000,-0.057 0.000,-0.069 0.000,1.222 0.000</inkml:trace>
</inkml:ink>
</file>

<file path=ppt/ink/ink7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4-08T22:24:19"/>
    </inkml:context>
    <inkml:brush xml:id="br0">
      <inkml:brushProperty name="width" value="0.09701" units="cm"/>
      <inkml:brushProperty name="height" value="0.09701" units="cm"/>
      <inkml:brushProperty name="color" value="#c00000"/>
      <inkml:brushProperty name="ignorePressure" value="0"/>
    </inkml:brush>
  </inkml:definitions>
  <inkml:trace contextRef="#ctx0" brushRef="#br0">1036.000 276.000,'0.032'0.011,"0.049"0.016,0.055 0.018,0.054 0.018,0.049 0.016,0.042 0.014,0.034 0.011,0.026 0.009,-0.010-0.012,0.009-0.010,0.005-0.013,-0.022-0.019,0.019-0.011,0.022-0.010,0.023-0.009,0.022 0.014,0.098 0.034,0.334 0.062,0.115 0.011,0.075-0.006,0.183-0.016,0.235-0.020,0.247-0.021,0.125-0.021,0.089-0.018,0.042-0.015,0.010-0.012,0.059-0.009,-0.067-0.007,-0.177-0.005,-0.138-0.003,-0.138-0.001,-0.021 0.000,0.195 0.000,0.259 0.000,0.281 0.000,0.231 0.000,-0.022 0.001,-0.109 0.001,-0.154 0.000,-1.294 0.001,1.246 0.000,0.156 0.000,0.093 0.000,-0.160 0.000,-0.010 0.000,-0.032 0.000,-0.054 0.000,-0.067 0.000,0.222 0.000,-0.008 0.000,0.036 0.000,-0.144 0.000,-0.171 0.000,-0.177 0.000,0.007 0.000,-0.199 0.000,-0.173 0.000,-0.879 0.000,0.967 0.000,0.075 0.000,0.029 0.000,-0.342 0.000,-0.026 0.000,-0.007 0.000,0.007 0.000,0.360 0.000,-0.090 0.000,-0.119 0.000,-0.127 0.000,-0.228 0.000,-0.004 0.000,0.135 0.000,0.122 0.000,0.143 0.000,0.147 0.000,0.418 0.000,0.099 0.000,0.050 0.000,0.016 0.000,-0.095 0.000,-0.154 0.000,-0.339 0.000,-0.167 0.000,-0.156 0.000,-0.138 0.000,-0.304 0.000,-0.063 0.000,-0.049 0.000,0.199 0.000,-0.016 0.000,-0.001 0.000,0.014 0.000,-0.022 0.000,-0.026 0.000,-0.025 0.000,0.133 0.000,0.217 0.000,-0.192 0.000,0.164 0.000,0.461 0.000,0.064 0.000,-0.009 0.000,-0.055 0.000,-0.081 0.000,-0.136 0.000,-0.160 0.000,-0.165 0.000,-0.155 0.000,-0.138 0.000,-0.107 0.000,0.030 0.000,-0.134 0.000,0.032 0.000,0.301 0.000,-0.003 0.000,-0.050 0.000,-0.076 0.000,-0.088 0.000,-0.088 0.000,-0.106 0.000,-0.054 0.000,-0.043 0.000,0.018 0.000,-0.047 0.000,-0.039 0.000,-0.030 0.000,1.525 0.000</inkml:trace>
</inkml:ink>
</file>

<file path=ppt/ink/ink7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4-08T22:24:19"/>
    </inkml:context>
    <inkml:brush xml:id="br0">
      <inkml:brushProperty name="width" value="0.09701" units="cm"/>
      <inkml:brushProperty name="height" value="0.09701" units="cm"/>
      <inkml:brushProperty name="color" value="#c00000"/>
      <inkml:brushProperty name="ignorePressure" value="0"/>
    </inkml:brush>
  </inkml:definitions>
  <inkml:trace contextRef="#ctx0" brushRef="#br0">195.000 322.000,'0.013'0.000,"0.019"0.000,0.021 0.000,0.020 0.000,0.018 0.000,0.015 0.000,0.012 0.000,0.009 0.000,0.006 0.000,0.004 0.000,0.003 0.000,0.001 0.000,0.000 0.000,0.000 0.000,0.000 0.000,-0.001 0.000,-0.001 0.000,-0.001 0.000,-0.001 0.000,0.000 0.000,0.000 0.000,0.000 0.000,0.000 0.000,0.000 0.000,0.000 0.000,0.000 0.000,0.000 0.000,0.000 0.000,0.000 0.000,0.191 0.000,0.195 0.000,0.161 0.000,0.130 0.000,0.489 0.000,0.182 0.000,0.135 0.000,0.094 0.000,-0.336 0.000,-0.083 0.000,-0.110 0.000,-0.023 0.000,-0.134 0.000,-0.123 0.000,-0.108 0.000,0.059 0.000,0.057 0.000,0.044 0.000,-0.113 0.000,0.024 0.000,0.415 0.000,0.112 0.000,0.103 0.000,0.089 0.000,0.073 0.000,-0.390 0.000,0.063 0.000,0.434-0.016,-0.056-0.025,-0.108-0.028,-0.131-0.028,-0.136-0.026,-0.397 0.037,0.014 0.001,0.433-0.029,-0.013 0.013,-0.088 0.019,-0.041 0.015,-0.043 0.014,-0.042 0.013,-0.038 0.011,0.011 0.009,-0.033 0.008,-0.033 0.006,-0.088 0.004,-0.093 0.003,-0.089 0.002,-0.079 0.001,-0.067 0.000,-0.513-0.003,0.556 0.002,0.225 0.000,1.125 0.001,0.448-0.001,-0.204-0.017,0.037-0.027,-0.030-0.032,-0.073-0.033,0.267-0.036,-0.094 0.001,-0.556 0.032,-0.199 0.013,-0.211 0.015,-0.205 0.015,-0.188 0.014,-0.098 0.010,-0.153 0.013,-0.120 0.010,-0.119 0.008,-0.095 0.006,-0.073 0.004,-0.053 0.003,-0.036 0.002,-0.023 0.001,-0.206-0.003,0.380 0.003,0.157 0.000,0.130 0.000,0.348 0.000,0.156-0.001,0.119-0.001,0.086-0.001,-0.331-0.016,0.003-0.026,-0.003-0.033,-0.125-0.006,0.028-0.008,0.579-0.055,-0.047 0.008,-0.092 0.016,-0.112 0.020,-0.114 0.021,-0.991 0.064,0.906-0.031,0.292 0.010,0.834 0.005,0.397 0.011,0.003 0.008,-0.004 0.006,-0.096 0.004,-0.150 0.003,-1.405-0.001,1.777 0.004,-0.057 0.001,-0.210 0.000,-0.284 0.000,-0.303-0.001,-0.288-0.001,-0.321-0.001,-0.274-0.001,-0.240-0.001,-0.198 0.000,-0.156 0.000,-0.098 0.000,-0.041 0.000,-0.010 0.000,0.010 0.000,-0.006 0.000,0.042 0.000,0.048 0.000,0.020 0.000,0.105 0.000,0.116 0.000,0.051 0.000,0.026 0.000,0.007 0.000,-0.001 0.000,0.066 0.000,0.200 0.000,0.100 0.000,0.183 0.000,0.006 0.000,-0.031 0.000,-0.052 0.000,-0.062 0.000,0.000 0.000,0.040 0.000,0.062 0.000,-0.231 0.000,0.011 0.000,0.214 0.000,-0.090 0.000,-0.116 0.000,-0.100 0.000,-0.082 0.000,-0.065 0.000,0.011 0.000,0.001 0.000,0.018 0.000,0.028 0.000,-0.065 0.000,0.080 0.000,0.063 0.000,0.048 0.000,-0.054 0.000,0.065 0.000,0.215 0.000,-0.022 0.000,-0.058 0.000,-0.078 0.000,-0.214 0.000,-0.044 0.000,-0.036 0.000,0.125 0.000,-0.062 0.000,-0.061 0.000,-0.056 0.000,-0.142 0.000,0.017 0.000,-0.025 0.000,0.068 0.000,0.405 0.000,0.004 0.000,-0.053 0.000,-0.084 0.000,-0.096 0.000,-0.095 0.000,-0.537 0.000,0.752 0.000,0.124 0.000,0.054 0.000,-0.217 0.000,-0.020 0.000,0.191 0.000,-0.085 0.000,-0.096 0.000,-0.095 0.000,-0.086 0.000,-0.300 0.000,-0.014 0.000,0.153 0.000,-0.046 0.000,-0.049 0.000,-0.047 0.000,-0.043 0.000,-0.038 0.000,-0.023 0.000,0.047 0.000,0.178 0.000,0.105 0.000,0.110 0.000,-0.008 0.000,-0.043 0.000,-0.061 0.000,0.001 0.000,0.038 0.000,-0.119 0.000,-0.019 0.000,-0.027 0.000,-0.030 0.000,-0.016 0.000,-0.005 0.000,-0.070 0.000,0.039 0.000,0.244 0.000,-0.007 0.000,-0.041 0.000,-0.059 0.000,-0.065 0.000,-0.063 0.000,-0.212 0.000,0.374 0.000,0.108 0.000,0.073 0.000,0.133 0.000,-0.002 0.000,-0.030 0.000,-0.045 0.000,-0.176 0.000,-0.006 0.000,-0.017 0.000,0.166 0.000,-0.076 0.000,-0.083 0.000,-0.080 0.000,-0.134 0.000,-0.051 0.000,-0.044 0.000,-0.036 0.000,-0.029 0.000,-0.022 0.000,-0.004 0.000,0.012 0.000,0.021 0.000,0.025 0.000,0.026 0.000,-0.047 0.000,0.024 0.000,0.071 0.000,0.033 0.000,0.124 0.000,-0.018 0.000,-0.041 0.000,-0.051 0.000,-0.054 0.000,-0.051 0.000,-0.046 0.000,-0.038 0.000,-0.031 0.000,-0.024 0.000,-0.017 0.000,0.029 0.000,0.046 0.000,0.056 0.000,0.058 0.000,0.017 0.000,0.042 0.000,0.038 0.000,0.032 0.000,-0.114 0.000,0.016 0.000,0.019 0.000,0.020 0.000,0.152 0.000,-0.011 0.000,-0.028 0.000,-0.037 0.000,-0.040 0.000,0.030 0.000,-0.006 0.000,-0.025 0.000,-0.035 0.000,-0.040 0.000,-0.040 0.000,-0.037 0.000,-0.032 0.000,-0.014 0.000,-0.041 0.000,-0.036 0.000,-0.029 0.000,-0.023 0.000,-0.017 0.000,-0.012 0.000,-0.008 0.000,-0.005 0.000,-0.002 0.000,-0.001 0.000,0.000 0.000,0.001 0.000,0.001 0.000,0.001 0.000,0.001 0.000,0.001 0.000,0.001 0.000,0.001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0.000,0.115 0.000,0.232 0.000,1.026 0.000,0.561 0.000,0.206 0.000,0.012 0.000,-0.109 0.000,-1.686 0.000,1.591 0.000,-0.191 0.000,-0.244 0.000,-0.257 0.000,1.461 0.000</inkml:trace>
</inkml:ink>
</file>

<file path=ppt/ink/ink7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4-08T22:24:19"/>
    </inkml:context>
    <inkml:brush xml:id="br0">
      <inkml:brushProperty name="width" value="0.09701" units="cm"/>
      <inkml:brushProperty name="height" value="0.09701" units="cm"/>
      <inkml:brushProperty name="color" value="#c00000"/>
      <inkml:brushProperty name="ignorePressure" value="0"/>
    </inkml:brush>
  </inkml:definitions>
  <inkml:trace contextRef="#ctx0" brushRef="#br0">312.000 471.000,'0.021'0.000,"0.032"0.000,0.036 0.000,0.035 0.000,0.031 0.000,0.026 0.000,0.021 0.000,0.016 0.000,0.011 0.000,0.007 0.000,0.005 0.000,0.002 0.000,0.001 0.000,0.000 0.000,-0.001 0.000,-0.001 0.000,-0.001 0.000,-0.001 0.000,-0.001 0.000,-0.001 0.000,-0.001 0.000,0.094 0.000,0.168 0.000,0.193 0.000,0.193 0.000,0.177 0.000,0.106 0.000,0.053 0.000,0.015 0.000,-0.010 0.000,-0.024 0.000,-0.075 0.000,-0.028 0.000,-0.025 0.000,-0.856 0.000,1.018 0.000,0.033 0.000,-0.035 0.000,-0.077 0.000,-0.152 0.000,-0.071 0.000,-0.065 0.000,0.360 0.000,0.088 0.000,0.010 0.000,-0.038 0.000,-0.064 0.000,-0.074 0.000,-0.218 0.000,-0.069 0.000,-0.064 0.000,-0.055 0.000,-0.046 0.000,0.068 0.000,0.091 0.000,0.118 0.000,0.153 0.000,0.043 0.000,0.012 0.000,-0.085 0.000,-0.090 0.000,-0.105 0.000,-0.106 0.000,-0.098 0.000,-0.052 0.000,-0.028 0.000,-0.007 0.000,0.007 0.000,-0.296 0.000,1.079 0.000,0.319 0.000,0.142 0.000,0.020 0.000,-0.058 0.000,-0.179 0.000,-0.054 0.000,-0.046 0.000,-0.038 0.000,-0.030 0.000,-0.023 0.000,-0.017 0.000,-0.579 0.000,-0.032 0.000,0.398 0.000,-0.065 0.000,-0.064 0.000,-0.060 0.000,-0.053 0.000,-0.044 0.000,0.073 0.000,-0.067 0.000,-0.064 0.000,-0.156 0.000,-0.018 0.000,-0.006 0.000,0.002 0.000,0.007 0.000,-0.373 0.000,0.510 0.000,0.178 0.000,0.592 0.000,0.041 0.000,-0.064 0.000,-0.121 0.000,-0.145 0.000,-0.147 0.000,-0.223 0.000,-0.101 0.000,-0.083 0.000,-0.066 0.000,-0.050 0.000,-0.130 0.000,-0.040 0.000,-0.036 0.000,-0.345 0.000,0.389 0.000,0.048 0.000,0.186 0.000,0.015 0.000,0.041 0.000,-0.045 0.000,-0.057 0.000,-0.059 0.000,-0.056 0.000,-0.465 0.000,0.280 0.000,0.016 0.000,0.203 0.000,0.012 0.000,-0.031 0.000,-0.006 0.000,-0.009 0.000,-0.011 0.000,-0.010 0.000,0.008 0.000,0.012 0.000,0.026 0.000,-0.035 0.000,-0.045 0.000,-0.048 0.000,-0.112 0.000,-0.006 0.000,-0.024 0.000,0.039 0.000,0.264 0.000,-0.008 0.000,-0.045 0.000,-0.064 0.000,-0.069 0.000,-0.066 0.000,0.040 0.000,0.059 0.000,0.030 0.000,0.040 0.000,-0.019 0.000,-0.033 0.000,-0.039 0.000,-0.086 0.000,-0.019 0.000,-0.014 0.000,0.051 0.000,0.008 0.000,0.006 0.000,-0.022 0.000,-0.028 0.000,-0.029 0.000,-0.028 0.000,-0.020 0.000,0.032 0.000,0.044 0.000,-0.065 0.000,0.024 0.000,0.195 0.000,0.053 0.000,0.042 0.000,0.084 0.000,-0.002 0.000,-0.314 0.000,0.000 0.000,0.189 0.000,-0.034 0.000,-0.045 0.000,-0.050 0.000,-0.050 0.000,-0.046 0.000,-0.015 0.000,-0.027 0.000,-0.017 0.000,-0.010 0.000,-0.004 0.000,-0.001 0.000,0.002 0.000,0.080 0.000,0.051 0.000,0.029 0.000,-0.006 0.000,0.030 0.000,0.030 0.000,0.028 0.000,0.025 0.000,0.051 0.000,0.014 0.000,0.008 0.000,0.003 0.000,0.000 0.000,-0.002 0.000,-0.003 0.000,0.112 0.000,0.046 0.000,-0.032 0.000,-0.038 0.000,-0.053 0.000,-0.078 0.000,-0.028 0.000,0.026 0.000,0.004 0.000,0.012 0.000,-0.176 0.000,0.036 0.000,0.262 0.000,0.055 0.000,0.036 0.000,0.021 0.000,-0.104 0.000,0.000 0.000,-0.002 0.000,0.054 0.000,-0.052 0.000,-0.062 0.000,-0.065 0.000,-0.062 0.000,-0.056 0.000,-0.048 0.000,-0.321 0.000,0.311 0.000,0.004 0.000,-0.007 0.000,-0.013 0.000,-0.294 0.000,0.485 0.000,0.106 0.000,0.092 0.000,-0.173 0.000,0.009 0.000,0.002 0.000,-0.004 0.000,0.062 0.000,-0.048 0.000,-0.058 0.000,-0.061 0.000,-0.059 0.000,0.001 0.000,-0.079 0.000,-0.069 0.000,-0.056 0.000,-0.044 0.000,-0.032 0.000,-0.022 0.000,-0.015 0.000,-0.012 0.000,-0.010 0.000,-0.008 0.000,-0.006 0.000,-0.004 0.000,-0.002 0.000,-0.001 0.000,-0.001 0.000,0.000 0.000,0.000 0.000,0.000 0.000,0.000 0.000,0.000 0.000,0.000 0.000,0.000 0.000,0.000 0.000,0.000 0.000,0.000 0.000,0.000 0.000,0.000 0.000,0.000 0.000,0.000 0.000,0.000 0.000,0.000 0.000,0.000 0.000,0.000 0.000,0.000 0.000,0.000 0.000,0.000 0.000,0.000 0.000,0.000 0.000,0.000 0.000,0.000 0.000,0.000 0.000,0.000 0.000,0.000 0.000,0.000 0.000,0.033 0.000,0.060 0.000,0.069 0.000,0.069 0.000,0.064 0.000,0.055 0.000,0.046 0.000,-0.087 0.000,0.018 0.000,0.153 0.000,-0.008 0.000,-0.023 0.000,-0.048 0.000,-0.008 0.000,-0.003 0.000,0.000 0.000,-0.070 0.000,-0.009 0.000,-0.009 0.000,-0.073 0.000,0.007 0.000,0.116 0.000,0.001 0.000,-0.006 0.000,-0.068 0.000,-0.006 0.000,-0.005 0.000,-0.023 0.000,0.040 0.000,0.229 0.000,0.002 0.000,-0.030 0.000,-0.048 0.000,-0.055 0.000,-0.360 0.000,0.440 0.000,0.175 0.000,0.758-0.045,0.169-0.067,-0.207-0.008,-0.035-0.007,-0.066 0.004,-0.082 0.011,-0.037 0.010,-0.106 0.018,-0.101 0.018,-0.128 0.016,-0.136 0.014,-0.131 0.012,-0.119 0.009,-0.102 0.007,-0.083 0.005,-0.066 0.004,1.131 0.000</inkml:trace>
</inkml:ink>
</file>

<file path=ppt/ink/ink7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4-08T22:24:19"/>
    </inkml:context>
    <inkml:brush xml:id="br0">
      <inkml:brushProperty name="width" value="0.09701" units="cm"/>
      <inkml:brushProperty name="height" value="0.09701" units="cm"/>
      <inkml:brushProperty name="color" value="#c00000"/>
      <inkml:brushProperty name="ignorePressure" value="0"/>
    </inkml:brush>
  </inkml:definitions>
  <inkml:trace contextRef="#ctx0" brushRef="#br0">818.000 467.000,'0.010'0.003,"0.016"0.005,0.018 0.006,0.017 0.006,0.016 0.005,0.013 0.004,0.011 0.004,0.008 0.003,0.006 0.002,0.004 0.001,0.003 0.001,0.001 0.000,0.001 0.000,0.000 0.000,0.000 0.000,0.000 0.000,0.000 0.000,-0.001 0.000,0.000 0.000,0.000 0.000,0.000 0.000,0.000 0.000,0.000 0.000,0.000 0.000,0.000 0.000,0.127-0.007,0.226-0.004,0.267-0.004,0.276-0.005,0.254-0.004,0.108-0.004,0.041-0.004,-0.004-0.003,-0.033-0.002,-0.049-0.002,-0.159-0.001,-0.079-0.001,-0.080 0.000,-0.796 0.001,0.988-0.001,-0.087 0.000,-0.138 0.000,-0.156 0.000,-0.153 0.000,-0.137 0.000,-0.430-0.002,0.761-0.096,0.187-0.041,0.108-0.012,0.051 0.006,-0.154 0.034,0.038 0.015,0.040 0.016,0.124 0.010,-0.073 0.018,-0.101 0.016,-0.110 0.013,-0.373 0.012,-0.039 0.004,0.271-0.038,0.027-0.058,0.048-0.068,0.058-0.069,-0.017-0.019,-0.037 0.006,-0.056 0.024,-0.063 0.033,-0.063 0.036,-0.058 0.035,-0.182 0.047,-0.021 0.017,0.010 0.015,0.032 0.013,0.077 0.010,-0.012 0.011,-0.027 0.008,-0.036 0.006,-0.112 0.002,0.023 0.002,0.203 0.004,0.027 0.001,0.014 0.000,0.004-0.001,-0.002-0.001,0.047-0.021,-0.028-0.033,-0.033-0.037,-0.033-0.036,-0.022-0.015,-0.028 0.003,-0.024 0.013,-0.019 0.018,-0.014 0.020,-0.010 0.019,-0.408 0.052,0.417-0.026,0.049 0.010,0.021 0.008,0.107 0.006,-0.046 0.007,-0.064 0.005,-0.071 0.003,-0.069 0.002,-0.126-0.001,0.021 0.000,0.176 0.001,0.007 0.000,-0.009 0.000,-0.156-0.001,0.003 0.000,0.155 0.000,-0.011-0.001,-0.020 0.000,-0.111 0.000,-0.012 0.000,-0.010 0.000,-0.087 0.000,0.006 0.000,0.167 0.000,-0.005 0.000,-0.015 0.000,-0.021 0.000,-0.067 0.000,0.005 0.000,0.063 0.000,-0.023 0.000,-0.031 0.000,-0.034 0.000,-0.033 0.000,-0.031 0.000,-0.027 0.000,-0.014 0.000,0.019 0.000,0.029 0.000,0.035 0.000,0.021 0.000,0.011 0.000,0.003 0.000,-0.002 0.000,0.035 0.000,-0.002 0.000,-0.003 0.000,0.006 0.000,-0.026 0.000,-0.030 0.000,-0.030 0.000,-0.027 0.000,-0.023 0.000,-0.021 0.000,-0.009 0.000,-0.005 0.000,-0.002 0.000,0.000 0.000,0.001 0.000,0.002 0.000,0.002 0.000,0.002 0.000,0.002 0.000,0.000 0.000,-0.006 0.000,-0.007 0.000,-0.008 0.000,-0.007 0.000,-0.006 0.000,-0.005 0.000,-0.004 0.000,-0.003 0.000,-0.002 0.000,-0.002 0.000,-0.001 0.000,-0.001 0.000,0.000 0.000,0.000 0.004,-0.006 0.006,-0.007 0.007,-0.007 0.007,-0.007 0.006,-0.006 0.005,-0.004 0.004,-0.003 0.003,-0.002 0.002,-0.002 0.002,-0.001 0.001,-0.001 0.001,0.000 0.000,0.000 0.000,0.000 0.000,0.000 0.000,0.000 0.000,0.000 0.000,0.000 0.000,0.000 0.000,0.000 0.000,0.004-0.004,0.005-0.006,0.006-0.007,0.005-0.007,0.005-0.006,0.004-0.005,0.003-0.004,0.003-0.003,0.002-0.002,0.001-0.002,0.001-0.001,0.000-0.001,0.000 0.000,0.000 0.000,0.000 0.000,-0.005 0.000,0.005 0.000,0.005 0.000,0.006 0.000,0.005 0.000,0.005 0.000,0.004 0.000,0.003 0.000,0.002 0.000,0.002 0.000,0.001 0.000,0.001 0.000,0.010 0.000,0.007 0.000,0.007 0.000,0.007 0.000,0.006 0.000,0.005 0.000,0.004 0.000,0.003 0.000,0.002 0.000,-0.002 0.000,-0.002 0.000,-0.002 0.000,-0.003 0.000,-0.003 0.000,-0.002 0.000,-0.002 0.000,-0.002 0.000,-0.001 0.000,-0.001 0.000,-0.002 0.009,0.003 0.014,0.003 0.016,0.003 0.016,0.003 0.014,0.003 0.012,0.002 0.010,0.002 0.008,0.002 0.006,0.008 0.000,-0.008-0.013,-0.009-0.016,-0.010-0.016,-0.009-0.015,-0.008-0.013,-0.006-0.011,-0.005-0.008,-0.004-0.006,-0.002-0.004,-0.002-0.003,-0.001-0.002,0.074-0.001,0.112 0.000,-0.016 0.001,0.014 0.000,-0.003 0.000,-0.013 0.000,-0.019 0.000,-0.022 0.000,-0.031 0.000,-0.003 0.000,0.002 0.000,0.032 0.000,0.141 0.000,0.602 0.000,0.256 0.000,0.039 0.000,0.013 0.000,-0.040 0.000,-0.070 0.000,-0.010-0.045,-0.061-0.068,-0.185-0.015,-0.086-0.007,-0.084 0.005,-0.076 0.013,-0.443 0.072,0.493-0.055,-0.032 0.022,-0.041 0.020,-0.043 0.017,-0.041 0.014,-0.036 0.011,-0.074 0.008,0.069 0.003,0.053 0.003,0.201-0.012,-0.006-0.021,-0.035-0.026,-0.052-0.027,-0.058-0.025,-0.073-0.008,-0.077 0.004,-0.074 0.011,-0.067 0.015,-0.057 0.016,-0.027 0.013,-0.043 0.017,-0.032 0.014,-0.023 0.011,-0.015 0.009,-0.009 0.006,-0.005 0.004,-0.001 0.003,0.001 0.001,0.002 0.001,0.005 0.000,0.019 0.000,0.022 0.000,0.022-0.001,0.020-0.001,0.017 0.000,-0.004 0.000,0.038 0.000,0.043 0.000,0.043 0.000,0.041 0.000,0.075 0.000,0.021 0.000,-0.008 0.000,-0.027 0.000,-0.036 0.000,-0.040 0.000,-0.182 0.000,0.001 0.000,0.143 0.000,0.017 0.000,0.008 0.000,-0.015 0.000,-0.023 0.000,-0.027 0.000,-0.028 0.000,-0.015 0.000,-0.027 0.000,-0.024 0.000,-0.020 0.000,-0.016 0.000,0.020 0.000,0.013 0.000,0.019 0.000,0.021 0.000,0.021 0.000,0.023 0.000,0.008 0.000,0.003 0.000,-0.020 0.000,-0.018 0.000,-0.021 0.000,-0.021 0.000,-0.019 0.000,0.008 0.000,0.002 0.000,0.007 0.000,0.009 0.000,0.010 0.000,0.009 0.000,-0.013 0.000,-0.003 0.000,-0.005 0.000,-0.006 0.000,-0.030 0.000,0.006 0.000,0.009 0.000,0.011 0.000,0.011 0.000,0.010 0.000,-0.027 0.000,0.021 0.000,0.105 0.000,-0.004 0.000,-0.018 0.000,-0.025 0.000,-0.027 0.000,-0.030 0.000,0.012 0.000,0.021 0.000,0.026 0.000,0.048 0.000,0.027 0.000,0.023 0.000,0.018 0.000,0.005 0.000,-0.031 0.000,-0.041 0.000,-0.044 0.000,-0.042 0.000,-0.038 0.000,-0.035 0.000,-0.005 0.000,0.004 0.000,0.009 0.000,0.012 0.000,0.013 0.000,0.031 0.000,0.001 0.000,-0.004 0.000,-0.007 0.000,-0.070 0.000,0.005 0.000,0.008 0.000,0.101 0.000,0.000 0.000,-0.008 0.000,-0.012 0.000,-0.090 0.000,0.003 0.000,0.007 0.000,0.151 0.000,0.077 0.000,0.079 0.000,0.074 0.000,0.064 0.000,0.052 0.000,-0.004 0.000,0.020 0.000,0.012 0.000,0.007 0.000,-0.172 0.027,-0.036 0.044,-0.042 0.053,-0.043 0.057,-0.104-0.012,-0.010 0.009,0.147 0.087,-0.043-0.021,-0.048-0.032,-0.048-0.037,-0.044-0.037,-0.095-0.061,0.037-0.014,0.132-0.008,0.119-0.015,0.236-0.009,0.024-0.015,-0.030-0.011,-0.062-0.007,-0.078-0.004,-0.083-0.002,-0.018-0.001,0.025 0.000,-0.043 0.001,0.008 0.001,0.044 0.000,-0.029 0.001,-0.038 0.001,-0.041 0.001,-0.061 0.001,0.063 0.000,0.087 0.000,0.249 0.015,0.077 0.023,0.046 0.027,0.022 0.027,0.006 0.025,-0.132-0.019,0.095-0.001,0.098 0.000,-0.010-0.009,-0.045-0.011,-0.068-0.012,-0.109-0.014,-0.054-0.010,0.078-0.004,-0.104-0.012,-0.101-0.009,-0.092-0.007,-0.080-0.005,-0.055-0.004,-0.048-0.002,-0.034-0.001,-0.022-0.001,-0.013 0.000,-0.007 0.000,-0.002 0.001,0.001 0.001,0.053 0.001,0.091 0.001,0.029 0.000,0.008 0.000,-0.012 0.000,-0.025 0.000,-0.032 0.000,-0.034 0.000,-0.033 0.000,-0.009 0.000,-0.046 0.000,-0.042 0.000,-0.035 0.000,-0.028 0.000,-0.022 0.000,-0.015 0.000,-0.010 0.000,-0.006 0.000,-0.003 0.000,-0.001 0.000,0.000 0.000,0.001 0.000,0.001 0.000,0.001 0.000,0.001 0.000,0.001 0.000,0.001 0.000,0.001 0.000,0.001 0.000,0.000 0.000,0.000 0.000,0.000 0.000,0.000 0.000,0.000 0.000,0.000 0.000,0.000 0.000,0.000 0.000,0.000 0.000,0.000 0.000,0.000 0.000,0.000 0.000,0.000 0.000,0.000 0.000,0.000 0.000,0.000 0.000,0.000 0.000,-0.002 0.000,-0.002 0.000,-0.003 0.000,-0.003 0.000,-0.002 0.000,-0.002 0.000,-0.002 0.000,-0.001 0.000,-0.001 0.000,-0.001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0.000,0.002 0.000,0.003 0.000,0.003 0.000,0.003 0.000,0.003 0.000,0.003 0.000,0.002 0.000,0.001 0.000,0.001 0.000,0.001 0.000,0.000 0.000,0.000 0.000,0.000 0.000,0.000 0.000,0.000 0.000,0.000 0.000,0.000 0.000,0.000 0.000,0.000 0.000,0.000 0.000,0.000 0.000,0.000 0.000,0.000 0.000,0.000 0.000,0.000 0.000,0.000 0.000,0.000 0.000,0.000 0.000,0.000 0.000,0.000 0.000,0.000 0.000,0.000 0.000,0.000 0.000,0.000 0.000,0.028 0.000,0.045 0.000,0.050 0.000,0.049 0.000,0.045 0.000,-0.014 0.000,0.021 0.000,0.017 0.000,0.056 0.000,0.017 0.000,0.013 0.000,0.009 0.000,0.006 0.000,-0.005 0.000,0.014 0.000,0.016 0.000,0.016 0.000,0.106 0.000,0.078 0.000,0.045 0.000,0.072 0.000,0.066 0.000,0.056 0.000,-0.517 0.000,0.706 0.000,0.151 0.000,0.088 0.000,-0.046 0.000,-0.096 0.000,-0.120 0.000,-0.125 0.000,-0.728 0.000,0.510 0.000,0.061 0.000,0.215 0.000,0.013 0.000,-0.016 0.000,-0.036 0.000,-0.026 0.000,0.072 0.000,0.107-0.013,0.015-0.022,-0.008-0.027,-0.023-0.028,-0.201 0.006,-0.005-0.005,0.002 0.000,0.006 0.003,0.305-0.030,0.001-0.004,-0.011-0.006,-0.017-0.006,-0.021-0.006,-0.021-0.006,-0.856 0.114,0.762-0.073,0.150 0.007,0.750-0.024,0.133 0.020,-0.111 0.023,-0.084 0.017,-0.128 0.015,-0.148 0.013,-0.552 0.016,0.957-0.001,0.025 0.009,-0.096-0.016,-0.161-0.030,-0.185-0.036,-0.184-0.036,-0.417 0.020,-0.121 0.001,-0.111 0.007,0.050 0.005,-0.032 0.013,-0.055 0.014,-0.067 0.013,-0.071 0.012,-0.012 0.009,-0.041 0.010,-0.011 0.008,-0.065 0.007,-0.062 0.005,-0.054 0.003,-0.045 0.002,-0.035 0.001,-0.012 0.000,0.032 0.000,0.045 0.000,0.049-0.001,0.049-0.001,0.045 0.000,0.039 0.000,-0.051 0.000,0.003 0.000,-0.003 0.000,0.052 0.000,-0.021 0.000,-0.026 0.000,-0.027 0.000,-0.025 0.000,-0.022 0.000,-0.019 0.000,-0.032 0.000,-0.005 0.000,0.000 0.000,0.002 0.000,0.020 0.000,-0.009 0.000,0.003 0.000,-0.001 0.000,-0.004 0.000,0.012 0.000,0.054 0.000,0.044 0.000,0.036 0.000,0.230 0.000,0.135 0.000,0.210 0.000,0.243 0.000,0.246 0.000,0.230 0.000,-0.274 0.000,0.047 0.000,0.025 0.000,0.608 0.000,-0.040 0.000,-0.079 0.000,-0.095 0.000,-0.587 0.000,-0.043 0.000,-0.029 0.000,0.147 0.000,-0.056 0.000,-0.061 0.000,-0.060 0.000,-0.056 0.000,0.083 0.000,0.003 0.000,-0.232 0.000,-0.057 0.000,-0.066 0.000,-0.068 0.000,0.051 0.000,-0.026 0.000,-0.010 0.000,0.002 0.000,-0.087 0.000,-0.014 0.000,-0.015 0.000,0.062 0.000,0.063 0.000,0.205 0.000,-0.010 0.000,-0.041 0.000,-0.275 0.000,0.000 0.000,-0.105 0.000,-0.013 0.000,0.273 0.000,-0.067 0.000,-0.078 0.000,-0.078 0.000,-0.072 0.000,-0.095 0.000,0.021 0.000,0.032 0.000,0.003 0.000,-0.003 0.000,-0.007 0.000,-0.009 0.000,-0.010 0.000,-0.063 0.000,0.036 0.000,0.186 0.000,0.158 0.000,0.143 0.000,0.028 0.000,-0.017 0.000,-0.046 0.000,-0.017 0.000,0.085 0.000,-0.181 0.000,0.061 0.000,0.402 0.000,-0.044 0.000,-0.098 0.000,-0.126 0.000,-0.136 0.000,-0.133 0.000,-0.121 0.000,-0.528 0.000,0.710 0.000,0.104 0.000,0.135 0.000,-0.029 0.000,-0.067 0.000,-0.085 0.000,1.649 0.000</inkml:trace>
</inkml:ink>
</file>

<file path=ppt/ink/ink7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4-08T22:24:19"/>
    </inkml:context>
    <inkml:brush xml:id="br0">
      <inkml:brushProperty name="width" value="0.09701" units="cm"/>
      <inkml:brushProperty name="height" value="0.09701" units="cm"/>
      <inkml:brushProperty name="color" value="#c00000"/>
      <inkml:brushProperty name="ignorePressure" value="0"/>
    </inkml:brush>
  </inkml:definitions>
  <inkml:trace contextRef="#ctx0" brushRef="#br0">196.000 512.000,'0.016'0.000,"0.024"0.000,0.028 0.000,0.027 0.000,0.025 0.000,0.021 0.000,0.017 0.000,0.013 0.000,0.010 0.000,0.007 0.000,0.004 0.000,0.003 0.000,0.001 0.000,0.000 0.000,0.000 0.000,-0.001 0.000,-0.001 0.000,-0.001 0.000,-0.001 0.000,-0.001 0.000,-0.001 0.000,0.048 0.000,0.128 0.000,0.166 0.000,0.054 0.000,0.014 0.000,-0.012 0.000,-0.028 0.000,-0.035 0.000,-0.409-0.003,0.724-0.061,0.257-0.032,0.190-0.017,0.332-0.024,0.022 0.006,-0.052 0.013,-0.095 0.017,-0.173 0.016,0.075-0.015,0.035-0.021,0.244-0.027,0.063 0.001,-0.124 0.016,-0.079 0.013,-0.110 0.015,-0.125 0.016,-0.144 0.019,-0.032 0.013,0.018 0.012,0.054 0.010,0.392 0.005,-0.042 0.012,-0.086 0.009,-0.106 0.006,-0.111 0.004,-0.996-0.002,0.761 0.002,0.124 0.001,0.491 0.002,-0.007 0.000,-0.087 0.000,-0.135-0.001,-0.157-0.001,-0.162-0.001,-0.236-0.001,-0.051 0.000,-0.050 0.000,-0.047 0.000,0.082 0.000,-0.103 0.000,-0.103 0.000,-0.095 0.000,-0.083 0.000,-0.070 0.000,-0.035 0.000,0.007 0.000,0.026 0.000,0.036 0.000,0.040 0.000,0.062 0.000,0.080 0.000,0.083 0.000,0.080 0.000,-0.059 0.000,0.054 0.000,0.267 0.000,-0.006 0.000,-0.041 0.000,-0.059 0.000,-0.249 0.000,-0.045 0.000,-0.043 0.000,0.040 0.000,-0.075 0.000,-0.072 0.000,-0.066 0.000,-0.057 0.000,-0.047 0.000,-0.037 0.000,-0.013-0.014,0.008-0.022,0.019-0.025,0.025-0.026,0.027-0.025,0.047-0.014,0.037 0.003,0.034 0.011,0.030 0.015,0.009 0.023,0.068 0.014,-0.018 0.017,0.027 0.009,0.087 0.006,0.011 0.009,0.001 0.007,-0.005 0.005,-0.050 0.004,0.033 0.002,0.188 0.003,0.020 0.002,0.004 0.001,-0.624-0.004,1.026 0.004,0.178 0.000,0.081-0.001,0.013-0.001,-0.165-0.001,0.001-0.001,0.003 0.000,0.054 0.000,-0.070 0.000,-0.084 0.000,-0.087 0.000,-0.893 0.000,0.836 0.000,0.032 0.000,0.197 0.000,-0.055 0.000,-0.082 0.000,-0.076 0.000,-0.119 0.000,-0.113 0.000,-0.099 0.000,-0.183 0.000,-0.061 0.000,-0.051 0.000,-0.003 0.000,-0.053 0.000,-0.045 0.000,-0.036 0.000,-0.035 0.000,-0.041 0.000,-0.037 0.000,-0.031 0.000,-0.025 0.000,-0.019 0.000,-0.014 0.000,-0.010 0.000,-0.006 0.000,-0.004 0.000,-0.002 0.000,0.000 0.000,0.001 0.000,0.001 0.000,0.001 0.000,0.001 0.000,0.001 0.000,0.001 0.000,0.001 0.000,0.001 0.000,0.011 0.000,0.023 0.000,0.026 0.000,0.026 0.000,0.024 0.000,0.021 0.000,0.018 0.000,-0.036 0.000,0.007 0.000,0.007 0.000,0.006 0.000,0.950 0.000</inkml:trace>
</inkml:ink>
</file>

<file path=ppt/ink/ink7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4-08T22:24:19"/>
    </inkml:context>
    <inkml:brush xml:id="br0">
      <inkml:brushProperty name="width" value="0.09701" units="cm"/>
      <inkml:brushProperty name="height" value="0.09701" units="cm"/>
      <inkml:brushProperty name="color" value="#c00000"/>
      <inkml:brushProperty name="ignorePressure" value="0"/>
    </inkml:brush>
  </inkml:definitions>
  <inkml:trace contextRef="#ctx0" brushRef="#br0">1719.000 226.000,'0.006'0.000,"0.009"0.000,0.010 0.000,0.010 0.000,0.009 0.000,0.007 0.000,0.006 0.000,0.004 0.000,0.003 0.000,0.002 0.000,0.001 0.000,0.001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0.000,0.074 0.021,0.125 0.033,0.144 0.038,0.146 0.039,0.137 0.036,0.121 0.032,0.102 0.027,-0.034-0.022,0.046-0.012,0.180 0.022,-0.046-0.012,-0.075-0.010,-0.087-0.008,-0.087-0.007,-0.080-0.005,0.038-0.053,0.168-0.013,0.500 0.012,0.016-0.026,-0.081-0.024,-0.133-0.020,-0.153-0.017,-0.223-0.014,-0.041-0.008,-0.016-0.006,-0.090-0.004,0.055-0.002,0.331 0.013,0.070 0.023,0.046 0.028,0.027 0.028,0.014 0.026,-0.149-0.011,0.037-0.003,-0.245-0.028,0.011-0.006,0.462 0.039,-0.047 0.014,-0.077 0.019,-0.088 0.021,-0.938-0.131,1.222 0.180,0.131 0.051,-0.234-0.028,-0.099-0.012,-0.136-0.023,-0.151-0.029,-0.150-0.030,-0.641-0.112,0.714 0.080,0.037-0.028,-0.058-0.025,-0.070-0.018,-0.091-0.015,-0.098-0.011,-0.095-0.008,-0.087-0.005,-0.076-0.003,-0.261 0.004,0.617-0.006,0.250 0.000,0.191 0.000,-0.076 0.002,0.059 0.001,0.261 0.000,0.008 0.001,-0.021 0.001,-0.038 0.001,-0.358 0.001,0.013 0.000,0.329 0.000,0.043 0.000,-0.122 0.000,0.033 0.000,0.205 0.013,-0.020 0.020,-0.042 0.024,-0.054 0.025,-0.058 0.024,0.082 0.020,-0.012-0.002,-0.117-0.016,-0.065-0.013,-0.072-0.015,-0.072-0.015,0.037-0.010,-0.091-0.016,-0.083-0.013,-0.731-0.021,0.862 0.009,0.148-0.006,0.097-0.004,0.057-0.003,0.026-0.002,0.005-0.001,-0.039 0.000,0.017 0.000,0.020 0.000,0.021 0.000,0.408 0.000,0.099 0.001,0.091 0.001,0.078 0.001,-0.154 0.001,0.028 0.000,-0.152 0.000,-0.130 0.000,-0.157 0.000,-0.164 0.000,-0.158 0.000,-0.674 0.000,0.850 0.000,0.243 0.000,0.226 0.000,-0.005 0.000,-0.086 0.000,-0.134 0.000,-0.155 0.000,-0.147 0.000,0.004 0.000,-0.113 0.000,-0.065 0.000,-0.078 0.000,-0.083 0.000,-0.106 0.000,-0.029 0.000,0.025 0.000,-0.024 0.000,-0.021 0.000,-0.018 0.000,-0.047 0.000,0.011 0.000,0.043-0.024,0.064-0.039,0.099-0.032,0.020-0.015,0.002-0.004,-0.011 0.003,0.080 0.003,0.042 0.013,-0.080 0.022,0.052 0.011,0.082 0.011,0.098 0.010,0.239 0.006,-0.020 0.010,-0.068 0.008,-0.095 0.007,-0.107 0.005,-0.219 0.003,-0.044 0.002,-0.028 0.001,-0.667-0.002,1.148 0.004,0.129 0.000,0.034 0.000,-0.031 0.000,-1.198-0.003,1.561 0.003,0.039-0.001,-0.126-0.018,-0.158-0.027,-0.186-0.030,-0.186-0.029,-0.171-0.026,-0.888 0.104,1.092-0.110,0.122 0.010,0.081 0.017,0.049 0.020,-0.571 0.039,-0.005 0.008,0.374-0.021,-0.090-0.016,-0.113-0.023,-0.120-0.026,-0.042-0.007,0.011 0.005,-0.194 0.034,0.013 0.010,0.095 0.004,-0.029 0.014,-0.042 0.014,-0.049 0.012,-0.187 0.015,0.005 0.006,0.134 0.004,0.070 0.005,0.175 0.004,0.051 0.004,0.237 0.004,0.038 0.002,0.019 0.001,0.005 0.000,-0.085-0.001,-0.032-0.001,-0.055-0.001,-0.066-0.001,-0.068-0.001,-0.064-0.001,-0.308-0.001,-0.002 0.000,0.132 0.000,0.061 0.000,0.369 0.000,-0.033 0.000,-0.081 0.000,-0.103 0.000,-0.621 0.000,0.796 0.000,0.042 0.000,-0.016 0.000,-0.050 0.000,-0.133 0.000,-0.092 0.000,-0.092 0.000,-0.084 0.000,-0.605 0.000,0.485 0.000,0.038 0.000,0.027 0.000,0.124 0.000,0.000 0.000,-0.014 0.000,-0.022 0.000,-0.026 0.000,0.367-0.045,0.166-0.067,0.031-0.026,0.016-0.006,-0.018 0.008,-0.017 0.018,0.019 0.019,0.026 0.020,0.029 0.019,-0.335 0.024,-0.007 0.009,-0.007 0.007,-0.133 0.007,0.000 0.004,0.294 0.003,-0.063 0.004,-0.083 0.003,-0.091 0.002,-0.149 0.001,-0.052 0.000,-0.041 0.000,-0.361-0.002,0.598 0.002,0.026-0.001,-0.027-0.001,-0.060-0.001,-0.077-0.001,-0.083-0.001,0.208 0.000,0.122 0.000,-0.140 0.000,0.078 0.000,0.354 0.000,0.060 0.000,0.027 0.000,0.004 0.000,-0.138 0.000,0.016 0.000,0.280 0.000,-0.061 0.000,-0.084 0.000,-0.091 0.000,-1.110 0.000,1.322 0.000,0.112 0.000,-0.073 0.000,-0.093 0.000,-0.128 0.000,-0.274 0.012,-0.063 0.020,-0.045 0.024,-0.031 0.025,-0.019 0.024,-0.001 0.007,0.046-0.001,0.224 0.014,-0.064-0.018,-0.098-0.020,-0.109-0.020,-0.776-0.056,1.069 0.035,0.155-0.015,0.071-0.012,0.015-0.009,-0.021-0.006,-0.041-0.004,-0.050-0.003,-0.855 0.001,0.467-0.001,0.074 0.000,0.245-0.001,0.075 0.000,0.218 0.000,-0.005 0.000,0.034 0.000,-0.117 0.000,-0.138 0.000,-0.143 0.000,-0.137 0.000,-0.021 0.000,-0.012 0.000,0.047 0.000,-0.090 0.000,-0.101 0.000,-0.098 0.000,-0.516 0.000,0.577 0.000,0.123 0.000,-0.094 0.000,0.014 0.000,-0.004 0.000,0.136 0.000,-0.102 0.000,-0.121 0.000,-0.122 0.000,-0.231 0.000,-0.051 0.000,-0.041 0.000,0.060 0.000,-0.054 0.000,-0.045 0.000,-0.036 0.000,-0.031 0.000,-0.026 0.000,-0.021 0.000,-0.016 0.000,-0.011 0.000,-0.008 0.000,-0.005 0.000,-0.002 0.000,-0.001 0.000,0.000 0.000,0.001 0.000,0.001 0.000,0.001 0.000,0.001 0.000,0.001 0.000,0.017 0.000,0.073 0.000,0.244 0.000,0.167 0.000,0.050 0.000,0.126 0.000,0.429 0.000,-0.003 0.000,-0.079 0.000,-0.119 0.000,-0.133 0.000,4.505 0.000</inkml:trace>
</inkml:ink>
</file>

<file path=ppt/ink/ink7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4-08T22:24:19"/>
    </inkml:context>
    <inkml:brush xml:id="br0">
      <inkml:brushProperty name="width" value="0.09701" units="cm"/>
      <inkml:brushProperty name="height" value="0.09701" units="cm"/>
      <inkml:brushProperty name="color" value="#c00000"/>
      <inkml:brushProperty name="ignorePressure" value="0"/>
    </inkml:brush>
  </inkml:definitions>
  <inkml:trace contextRef="#ctx0" brushRef="#br0">1680.000 822.000,'0.017'0.000,"0.026"0.000,0.030 0.000,0.029 0.000,0.026 0.000,0.022 0.000,0.018 0.000,0.014 0.000,0.010 0.000,0.007 0.000,0.004 0.000,0.002 0.000,0.001 0.000,0.000 0.000,0.000 0.000,0.074 0.045,0.107 0.068,-0.042-0.014,0.076 0.007,0.081 0.000,0.192 0.029,0.068 0.014,0.044 0.016,0.025 0.016,-0.295-0.067,0.021-0.003,0.372 0.042,0.097-0.018,0.164-0.010,-0.012-0.025,-0.050-0.023,-0.071-0.021,-0.079-0.017,-0.782-0.029,0.532 0.052,0.040 0.018,0.407 0.092,0.037 0.061,0.086 0.050,-0.092-0.009,-0.119-0.030,-0.124-0.040,-0.069-0.046,0.012-0.038,0.043-0.033,0.015-0.028,0.021-0.022,0.014-0.016,0.009-0.012,-0.144 0.040,0.075 0.028,0.234 0.035,0.040 0.007,0.012-0.003,0.001-0.007,-0.065-0.014,-0.081-0.016,-0.086-0.016,-0.083-0.015,0.040 0.041,0.011 0.069,0.036 0.083,0.049 0.085,0.053 0.080,0.051 0.071,-0.209-0.073,-0.049-0.019,-0.065-0.035,0.107 0.025,-0.124-0.076,-0.118-0.073,-0.104-0.064,-0.085-0.054,-0.067-0.042,-0.350-0.058,0.676 0.021,0.170-0.020,0.082-0.014,-0.311-0.003,0.058-0.003,0.397-0.006,-0.005-0.001,-0.051 0.000,-0.077 0.001,-0.334 0.005,-0.008 0.001,0.129 0.000,0.054 0.001,0.232 0.000,-0.053 0.002,-0.093 0.001,-0.111 0.001,0.051 0.001,0.151 0.001,0.217 0.000,0.045 0.000,-0.189 0.000,0.034 0.000,0.038 0.000,0.039 0.000,0.036 0.000,0.070 0.000,-0.099 0.000,-0.130 0.000,-0.153 0.000,-0.028 0.000,-0.001 0.000,0.016 0.000,0.027 0.000,-0.202 0.000,0.049 0.000,0.412 0.000,-0.001 0.000,-0.042 0.000,-0.065 0.000,-0.075 0.000,-0.076 0.000,-0.565 0.000,-0.185 0.000,1.328 0.000,0.249 0.000,0.101 0.000,-0.333 0.000,0.053 0.000,0.299 0.000,-0.080 0.000,-0.125 0.000,-0.146 0.000,-0.466 0.000,-0.026 0.000,0.014 0.000,0.043 0.000,0.541-0.015,-0.013-0.023,-0.057-0.027,-0.080-0.027,-0.090-0.025,-1.144 0.093,0.880-0.074,0.010 0.002,0.215-0.008,0.009 0.012,0.002 0.014,0.033 0.013,0.010 0.014,0.010 0.013,0.010 0.011,0.287 0.008,0.056 0.009,-0.339-0.009,-0.020-0.021,-0.026-0.027,-0.027-0.029,0.199-0.037,-0.086-0.001,-0.096 0.011,-0.221 0.025,-0.082 0.016,-0.073 0.016,-0.061 0.015,-0.050 0.013,-0.039 0.011,-0.701 0.021,0.555-0.026,0.113-0.027,0.525-0.062,0.049-0.015,-0.024 0.001,-0.075 0.010,-0.101 0.016,-0.111 0.018,-0.109 0.018,-0.100 0.017,-0.241 0.021,-0.051 0.008,0.089 0.005,-0.056 0.009,-0.047 0.007,-0.037 0.005,-0.029 0.003,-0.021 0.002,-0.401-0.003,0.741-0.021,0.197-0.038,0.122-0.045,-0.049-0.007,0.053-0.005,0.041 0.003,0.029 0.009,-0.967 0.080,1.139-0.068,0.047 0.015,0.001 0.015,-0.231 0.019,-0.026 0.009,0.243 0.004,-0.086 0.010,-0.097 0.008,-0.097 0.006,-0.089 0.004,-0.234 0.002,0.019 0.001,0.288 0.002,-0.075 0.000,-0.104 0.000,-0.113 0.000,-0.109-0.001,-0.177-0.002,0.082 0.000,0.329 0.000,0.052 0.000,0.010 0.000,0.098-0.019,0.022-0.029,0.020-0.034,0.017-0.034,-0.124 0.001,-0.007-0.001,0.001 0.004,-0.032 0.011,-0.037 0.014,-0.038 0.014,-0.036 0.014,0.021 0.010,-0.072 0.013,-0.038 0.011,-0.013 0.009,0.004 0.006,0.065 0.005,0.044 0.003,0.047 0.002,0.046 0.001,0.042 0.000,0.104 0.000,0.087 0.000,0.087-0.001,-0.147-0.001,-0.030 0.000,-0.048 0.000,-0.057 0.000,-0.414 0.000,-0.004 0.000,0.253 0.000,0.051 0.000,0.407 0.000,0.011 0.000,-0.026 0.000,-0.047 0.000,-0.055 0.000,-0.332 0.000,0.022 0.000,0.313 0.000,-0.084 0.000,-0.118 0.000,-0.128 0.000,-0.124 0.000,-0.375 0.000,0.001 0.000,0.330 0.000,0.046 0.000,0.081 0.000,0.097 0.000,0.100 0.000,0.095 0.000,0.398 0.000,0.341 0.000,-0.807 0.000,0.073 0.000,0.535 0.000,0.114 0.000,0.089 0.000,0.757 0.000,-0.127 0.000,-0.215 0.000,-0.249 0.000,-0.247 0.000,0.049 0.000,0.113 0.000,0.243 0.000,-0.041 0.000,-0.087 0.000,-0.108 0.000,-0.758 0.000,0.007 0.000,0.650 0.000,-0.182 0.000,-0.234 0.000,-0.245 0.000,-0.229 0.000,-0.200 0.000,-0.011 0.000,0.052 0.000,0.072 0.000,-0.205 0.000,0.033 0.000,0.109 0.000,-0.012 0.000,-0.030 0.000,-0.040 0.000,-0.075 0.000,0.046 0.000,-0.178 0.000,0.007 0.000,0.470 0.000,-0.006 0.000,-0.028 0.000,-0.040 0.000,-0.429-0.013,0.006-0.023,0.346-0.057,0.080-0.021,0.025-0.007,-0.013 0.002,0.016 0.002,-0.075 0.014,-0.086 0.016,-0.087 0.017,-0.082 0.016,-0.101 0.016,-0.044 0.011,0.027 0.008,0.027 0.008,0.045 0.006,0.053 0.004,-0.134-0.016,0.070-0.030,0.348-0.047,0.175-0.017,0.275-0.023,-0.007 0.007,-0.077 0.014,-0.115 0.018,-0.129 0.019,-0.128 0.018,-0.583 0.039,0.597-0.016,-0.031 0.011,-0.076 0.009,-0.101 0.007,-0.109 0.005,-0.108 0.004,-0.099 0.002,-0.057 0.002,-0.091 0.001,-0.073 0.000,-0.055 0.000,-0.039-0.001,-0.026-0.001,-0.016-0.001,-0.009-0.001,-0.003-0.001,0.000 0.000,0.002 0.000,0.004 0.000,0.004 0.000,0.004 0.000,0.003 0.000,0.003 0.000,0.002 0.000,0.002 0.000,0.001 0.000,0.001 0.000,0.000 0.000,0.000 0.000,0.000 0.000,0.000 0.000,0.000 0.000,0.000 0.000,0.000 0.000,0.000 0.000,0.000 0.000,0.000 0.000,0.000 0.000,0.000 0.000,0.000 0.000,0.000 0.000,0.296 0.000</inkml:trace>
</inkml:ink>
</file>

<file path=ppt/ink/ink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4-12T17:13:20"/>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1631.000 899.000,'0.006'0.000,"0.008"0.000,0.009 0.000,0.009 0.000,0.008 0.000,0.007 0.000,0.005 0.000,0.004 0.000,0.003 0.000,0.002 0.000,0.001 0.000,0.001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0.000,0.015 0.000,0.043 0.000,0.052 0.000,0.055 0.000,0.089 0.000,0.072 0.000,0.066 0.000,0.058 0.000,0.048 0.000,0.039 0.000,0.005 0.000,0.055 0.000,-0.319 0.000,0.817-0.027,0.282-0.043,0.222-0.051,0.169-0.052,0.122-0.049,-0.267 0.025,0.056 0.001,0.662-0.055,-0.119 0.034,-0.186 0.040,-0.210 0.040,-0.481 0.050,-0.117 0.022,-0.141 0.019,-0.149 0.016,-0.145 0.012,-0.134 0.010,-0.204 0.007,-0.016 0.003,0.182 0.004,0.076 0.003,0.099-0.020,0.056-0.034,0.043-0.041,-0.021-0.020,-0.038-0.007,-0.056 0.002,-0.065 0.009,-0.067 0.012,0.006 0.008,-0.039 0.017,-0.026 0.016,-0.015 0.014,-0.007 0.012,-0.002 0.009,-0.019 0.007,0.041 0.005,0.050 0.003,-0.085 0.002,0.005 0.001,0.114 0.001,-0.029 0.000,-0.039 0.000,-0.044 0.000,-0.043 0.000,0.024 0.000,0.030-0.001,-0.500-0.002,0.630 0.001,0.160 0.000,0.351-0.023,0.042-0.034,-0.025-0.038,-0.063-0.037,-0.333 0.021,-0.081 0.002,-0.082 0.007,-0.040 0.005,-0.074 0.014,-0.063 0.014,-0.052 0.014,-0.041 0.013,-0.079 0.014,-0.008 0.007,-0.272 0.016,0.651-0.010,0.097 0.008,0.017 0.005,-0.034 0.003,-0.063 0.002,-0.075 0.001,-0.424-0.003,0.371 0.002,0.041 0.000,0.028 0.000,0.161 0.000,-0.023-0.001,-0.043-0.001,-0.051-0.001,-0.195-0.019,-0.074-0.030,-0.078-0.037,0.020-0.040,0.000-0.008,0.028 0.005,0.043 0.012,0.050 0.016,-0.132 0.039,0.045 0.009,0.190-0.001,0.030 0.013,0.010 0.011,-0.005 0.009,0.151 0.007,0.115 0.007,0.132 0.005,0.134 0.003,-0.021 0.002,0.028 0.001,0.004 0.000,-0.444-0.002,0.002 0.000,0.601 0.002,-0.102-0.001,-0.138-0.001,-0.149-0.001,-0.142-0.001,-0.699-0.001,0.391 0.001,0.017 0.000,0.141 0.000,-0.016 0.000,-0.031 0.000,0.062 0.000,-0.042 0.000,-0.040 0.000,-0.036 0.000,0.183 0.000,0.416 0.000,0.383 0.000,0.186 0.000,0.088 0.000,0.017 0.000,-0.330 0.000,-0.050 0.000,0.365 0.013,-0.087 0.020,-0.089 0.023,-0.084 0.023,-0.074 0.021,-0.062 0.019,-0.103-0.002,-0.048-0.007,-0.039-0.013,-0.031-0.015,-0.023-0.016,0.116-0.015,0.197-0.013,-0.016 0.004,-0.011 0.018,-0.058 0.024,-0.084 0.027,-0.123 0.008,-0.103-0.001,-0.099-0.008,-0.811-0.087,1.103 0.106,0.130 0.038,0.055 0.047,0.001 0.050,-0.561-0.091,0.014 0.000,0.740 0.120,-0.127-0.033,-0.184-0.042,-0.203-0.044,-0.198-0.042,-0.178-0.037,-0.642-0.075,0.698 0.054,0.329 0.010,1.581 0.071,0.437-0.002,0.189-0.012,-0.403-0.029,-0.176-0.017,-0.244-0.017,-0.275-0.016,-1.306-0.038,1.164 0.017,-0.170-0.012,-0.093-0.009,-0.238-0.009,-0.229-0.007,-0.207-0.005,-0.179-0.003,0.055-0.002,0.069-0.001,0.073 0.000,0.071 0.000,0.065 0.000,0.149 0.019,0.092 0.030,0.085 0.034,0.075 0.035,-1.422-0.089,1.378 0.076,0.164 0.000,0.089-0.004,0.285 0.004,-0.128-0.013,-0.196-0.014,-0.228-0.014,-0.236-0.013,-0.849-0.028,0.864 0.012,0.032-0.009,0.243-0.006,-0.121-0.007,-0.159-0.005,-0.279-0.003,-0.113-0.002,-0.096-0.001,-0.078 0.000,-0.061 0.000,0.100 0.000,0.140 0.000,0.178 0.001,0.018 0.001,0.033 0.000,-0.002 0.000,-0.025 0.000,0.028 0.000,-0.053 0.000,-0.056 0.000,-0.412 0.000,0.772 0.000,0.108 0.000,0.031 0.000,-0.020 0.000,-0.052 0.000,-1.327 0.000,1.940 0.028,0.247 0.043,0.108 0.048,-0.433-0.005,-0.056 0.003,-0.077-0.005,-0.086-0.010,-0.219-0.022,0.059-0.011,-0.154-0.017,0.104-0.008,0.826 0.003,-0.114-0.014,-0.219-0.011,-0.271-0.009,-0.703-0.007,-0.070-0.003,0.392-0.003,-0.208-0.003,-0.212-0.002,-0.197-0.001,-0.173 0.000,-0.144 0.000,-0.115 0.001,-0.088 0.001,-0.377 0.003,0.714-0.002,0.213 0.001,0.136 0.000,0.077 0.000,0.033 0.000,0.002 0.000,-0.018 0.000,-0.160 0.000,-0.022 0.000,-0.020 0.000,-0.096 0.000,-0.008 0.000,0.312 0.000,0.026 0.000,0.025 0.000,0.022 0.000,0.018 0.000,0.006 0.000,0.084 0.000,-0.128 0.000,-0.008 0.000,0.234 0.000,-0.106 0.000,-0.125 0.000,-0.126 0.000,-0.350 0.000,0.013 0.000,0.127 0.030,0.015 0.048,0.011 0.028,0.007 0.013,0.004 0.001,0.002-0.006,-0.190-0.032,0.069-0.008,0.092-0.009,0.105-0.009,0.496 0.002,0.149-0.013,0.172-0.011,0.108-0.010,0.083-0.008,0.062-0.007,0.044-0.005,0.248-0.004,0.039-0.003,0.169 0.020,-0.175 0.033,-0.216 0.038,-0.221 0.037,-1.671-0.102,2.325 0.157,0.575 0.060,-0.131-0.003,-0.160-0.010,-0.301-0.024,-0.365-0.031,-0.378-0.033,-0.356-0.032,-0.315-0.028,0.476 0.008,0.182 0.023,0.042 0.034,-0.047 0.037,-0.096 0.036,-0.117 0.032,-1.389-0.204,1.351 0.147,0.147-0.013,0.056-0.019,0.382 0.001,-0.112-0.033,-0.163-0.031,-0.181-0.027,-0.399-0.009,-0.044 0.017,-0.013 0.026,-0.057 0.002,0.090 0.002,0.477 0.027,-0.045-0.014,-0.109-0.019,-0.140-0.020,-0.148-0.019,-0.339-0.028,0.125-0.007,0.741-0.001,0.124-0.010,0.050-0.008,-0.052 0.011,0.065 0.023,0.067 0.029,0.064 0.031,-0.037 0.007,0.102 0.002,0.472 0.016,-0.217-0.016,-0.302-0.020,-0.326-0.020,-0.311-0.018,-0.275-0.016,-1.119-0.031,0.013 0.000,1.296 0.013,0.211-0.007,0.112-0.005,-0.232-0.004,0.019-0.002,0.201-0.002,-0.042-0.001,-0.063-0.001,-0.073 0.000,-0.395 0.019,0.011 0.031,0.429 0.049,0.053 0.018,-0.083-0.001,0.000-0.002,-0.010-0.008,-0.018-0.011,-0.257-0.024,0.086-0.009,0.394-0.003,0.202-0.011,0.465-0.006,-0.035-0.011,-0.133-0.009,-0.188-0.007,-0.214-0.006,-0.217-0.004,-1.395-0.001,1.483-0.002,0.138-0.001,0.094-0.001,0.205-0.001,0.125 0.000,0.014 0.000,-0.062 0.000,-0.110 0.000,-0.135 0.001,-0.518 0.001,0.000 0.000,-0.195 0.000,0.070 0.000,0.933 0.000,-0.024 0.000,-0.106 0.000,-0.154 0.000,-0.176 0.000,-0.179 0.000,-0.027 0.000,0.198 0.000,0.095 0.000,0.018 0.000,-0.038 0.000,0.526 0.000,-0.175 0.000,-0.201 0.000,-0.201 0.000,-0.592 0.000,-0.103 0.000,0.274 0.022,-0.221 0.034,-0.209 0.038,-0.183 0.037,-0.779-0.106,0.834 0.116,0.034-0.008,-0.168-0.028,-0.081-0.016,-0.098-0.016,-0.102-0.016,-0.097-0.014,-0.088-0.012,-0.075-0.010,-0.258-0.016,0.621 0.007,0.353-0.006,0.345-0.004,-0.062-0.002,0.233-0.001,0.372-0.016,0.063-0.025,-0.017-0.029,-0.070-0.030,-0.451 0.014,0.000-0.003,0.450-0.025,0.027 0.008,-0.088 0.015,-0.040 0.013,-0.054 0.013,0.220 0.007,-0.049 0.015,-0.044 0.013,-0.038 0.011,-1.460 0.017,1.950-0.007,0.563 0.005,0.468 0.004,0.247 0.003,0.127 0.002,0.039 0.001,-0.023 0.000,0.646 0.001,-0.179 0.000,-0.955-0.001,-0.306 0.000,-0.314-0.001,-0.301 0.000,-0.272 0.000,-0.105 0.000,0.081 0.000,-1.576-0.001,2.486 0.000,0.301 0.000,0.100 0.000,0.448 0.000,0.062 0.000,0.027 0.000,0.003 0.000,-0.322 0.000,0.077 0.000,0.099 0.000,0.296 0.000,-0.231 0.000,-0.302 0.000,-0.318 0.000,-1.267 0.000,-0.057 0.000,0.843 0.000,-0.256 0.000,-0.282 0.000,-0.274 0.000,-0.245 0.000,-1.348 0.000,0.740 0.000,0.110 0.000,1.221 0.000,0.133 0.000,0.011 0.000,-0.630 0.000,0.030 0.000,0.659 0.000,-0.067 0.000,-0.113 0.000,-0.421 0.000,0.001 0.000,-0.676 0.000,-0.005 0.000,0.802 0.000,-0.164 0.000,-0.211 0.000,-0.226 0.000,-0.542 0.000,-0.066 0.000,-0.009 0.000,0.033 0.000,0.199 0.000,0.073 0.000,0.074 0.000,0.528 0.000,0.223 0.000,0.215 0.000,0.194 0.000,0.166 0.000,0.212 0.000,-0.136 0.000,-0.209 0.000,-0.236 0.000,-0.233 0.000,-0.917 0.000,0.014 0.000,0.426 0.000,0.067 0.000,0.536 0.000,-0.117 0.000,-0.184 0.000,-0.210 0.000,-0.208 0.000,-0.190 0.000,-0.752 0.000,-0.221 0.000,1.114 0.000,0.159 0.000,0.094 0.000,-0.165 0.000,0.072 0.000,0.254 0.000,0.028 0.000,0.001 0.000,-0.017 0.000,-0.358 0.000,0.085 0.000,0.392 0.000,0.201 0.000,0.919 0.000,-0.043 0.000,-0.179 0.000,-0.246 0.000,-0.266 0.000,-1.863 0.000,0.851 0.000,0.029 0.000,0.951 0.000,-0.149 0.000,-0.229 0.000,-0.260 0.000,-0.260 0.000,-0.421 0.000,0.055 0.000,0.845 0.000,0.274 0.000,-0.221 0.000,0.001 0.000,-0.042 0.000,-0.067 0.000,-0.231 0.024,0.127 0.039,-0.092 0.011,0.139 0.012,1.003 0.053,-0.008-0.003,-0.127-0.013,-0.192-0.018,-0.217-0.019,-0.216-0.019,-0.277-0.017,-0.294-0.015,-0.281-0.012,-0.251-0.009,-0.212-0.007,-0.171-0.005,-0.132-0.003,-0.097-0.002,-0.068-0.001,-0.044 0.000,-0.025 0.000,-0.012 0.000,0.019 0.000,0.026 0.001,0.033 0.001,0.033 0.001,0.031 0.000,0.027 0.000,-0.047 0.000,0.040 0.000,0.048 0.000,0.167 0.000,0.081 0.000,0.069 0.000,0.057 0.000,0.045 0.000,-0.063 0.000,-0.003 0.000,-0.012-0.015,-0.017-0.024,-0.020-0.029,-0.020-0.030,-0.058-0.001,0.028-0.004,0.258-0.049,0.014-0.008,-0.007-0.005,-0.019-0.003,-0.024-0.002,-0.025-0.001,-0.212 0.082,0.144 0.006,0.648-0.041,0.213-0.007,0.141-0.012,0.083-0.014,0.010 0.000,-0.040 0.009,-0.072 0.015,-0.089 0.018,-0.275 0.028,-0.109 0.015,0.166-0.003,-0.271 0.016,-0.263 0.011,-0.236 0.007,-0.200 0.004,-0.160 0.002,-0.123 0.000,-0.089-0.001,-0.061-0.001,-0.038-0.001,-0.022-0.001,-0.009-0.001,-0.001-0.001,0.004-0.001,0.007-0.001,0.008 0.000,0.008 0.000,0.008 0.000,0.006 0.000,0.005 0.000,0.004 0.000,0.003 0.000,-0.023 0.008,-0.047 0.005,-0.056 0.005,-0.059 0.005,-1.318 0.000</inkml:trace>
</inkml:ink>
</file>

<file path=ppt/ink/ink8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4-08T22:24:19"/>
    </inkml:context>
    <inkml:brush xml:id="br0">
      <inkml:brushProperty name="width" value="0.09701" units="cm"/>
      <inkml:brushProperty name="height" value="0.09701" units="cm"/>
      <inkml:brushProperty name="color" value="#c00000"/>
      <inkml:brushProperty name="ignorePressure" value="0"/>
    </inkml:brush>
  </inkml:definitions>
  <inkml:trace contextRef="#ctx0" brushRef="#br0">1702.000 1504.000,'0.006'0.000,"0.010"0.000,0.011 0.000,0.010 0.000,0.009 0.000,0.008 0.000,0.006 0.000,0.005 0.000,0.003 0.000,0.002 0.000,0.001 0.000,0.001 0.000,0.000 0.000,0.000 0.000,0.000 0.000,0.000 0.000,0.000 0.000,0.000 0.000,0.000 0.000,0.000 0.000,0.000 0.000,0.000 0.000,0.000 0.000,0.000 0.000,0.000 0.000,0.000 0.000,0.000 0.000,0.000 0.000,0.000 0.000,0.000 0.000,0.000 0.000,0.000 0.000,0.000 0.000,0.000 0.000,0.000 0.000,0.000 0.000,0.000 0.000,0.000 0.000,0.000 0.000,0.000 0.000,0.000 0.000,0.000 0.000,0.058 0.000,0.114 0.000,0.137 0.000,0.145 0.000,-0.394 0.000,0.916 0.000,0.423 0.000,0.519 0.000,0.191 0.000,0.072 0.000,-0.009 0.000,-0.488 0.000,-0.040 0.000,0.406 0.000,-0.024 0.000,-0.659 0.000,-0.020 0.000,0.704 0.000,-0.034 0.000,-0.049 0.000,-0.054 0.000,-0.539 0.000,-0.068 0.000,-0.066 0.000,0.364 0.000,-0.023 0.000,-0.006 0.000,0.004 0.000,-0.304 0.000,-0.012 0.000,-0.008 0.000,-0.075 0.000,-0.074 0.000,-0.088 0.000,-0.092 0.000,0.047 0.000,-0.057 0.000,-0.036 0.000,-0.021 0.000,-0.009 0.000,-0.106 0.000,0.009 0.000,0.016 0.000,0.019 0.000,0.162 0.000,-0.014 0.000,-0.028 0.000,-0.035 0.000,-0.225 0.000,-0.036 0.000,0.155 0.000,0.001 0.000,-0.067 0.000,-0.014 0.000,-0.016 0.000,-0.183 0.000,0.018 0.000,0.121 0.000,0.041 0.000,0.065 0.000,0.079 0.000,0.281 0.000,-0.011 0.000,-0.056 0.000,-0.080 0.000,-0.238 0.000,-0.014 0.000,-0.095 0.000,0.012 0.000,0.266 0.000,0.001 0.000,-0.013 0.000,-0.021 0.000,-0.151 0.000,0.007 0.000,-0.067 0.000,0.051 0.000,0.420 0.000,0.048 0.000,0.014 0.000,-0.119 0.000,-0.033 0.000,-0.040 0.000,-0.042 0.000,-0.041 0.000,0.009 0.000,0.020 0.000,0.035 0.000,0.117 0.000,0.035 0.000,0.028 0.000,0.021 0.000,-0.066 0.000,0.088 0.000,-0.104 0.024,0.018 0.039,0.137 0.040,-0.039 0.015,-0.057 0.003,-0.066-0.005,-0.286-0.032,-0.019-0.008,0.196 0.008,-0.061-0.015,0.157-0.005,-0.047-0.018,-0.190-0.018,0.011-0.009,0.026-0.007,0.034-0.005,0.038-0.004,-0.096-0.002,0.045-0.002,0.050-0.001,0.509-0.002,0.103 0.000,0.074 0.000,0.051 0.001,-0.113 0.001,0.056 0.001,-0.014 0.001,-0.058 0.000,-0.082 0.000,0.087 0.000,-0.050 0.000,-0.036 0.000,-0.024 0.000,-0.337 0.000,-0.003 0.000,0.007 0.000,0.192 0.000,0.000 0.000,-0.008 0.000,-0.013 0.000,-0.101 0.000,0.068 0.000,0.208 0.000,-0.070 0.000,-0.111 0.000,-0.128 0.000,-0.128 0.000,-0.865 0.000,0.783 0.000,0.127 0.000,0.524 0.000,0.038 0.000,-0.034 0.000,-0.582 0.000,0.005 0.000,0.498 0.000,-0.111 0.000,-0.147 0.000,-0.157 0.000,-0.119 0.000,-0.007 0.000,-0.362 0.000,0.503-0.015,0.163-0.024,0.150-0.029,0.132-0.030,0.172-0.015,0.188-0.003,-0.362 0.029,0.072 0.005,0.868-0.025,-0.110 0.018,-0.200 0.018,-0.240 0.017,-0.246 0.015,-0.492 0.018,0.089 0.005,0.764 0.002,0.108 0.006,-0.058 0.005,-0.160 0.003,-0.214 0.002,-0.232 0.001,-0.270 0.000,-0.129 0.000,-0.096 0.000,-0.094 0.000,-0.064 0.000,-0.049-0.001,-0.037 0.000,-0.026 0.000,-0.619-0.001,1.172 0.001,0.323 0.000,-0.370 0.000,0.063 0.000,0.043 0.000,0.441 0.000,-0.090 0.000,-0.138 0.000,-0.157 0.000,-1.181 0.000,1.011 0.000,0.109 0.000,0.074 0.000,0.172 0.000,0.233 0.000,0.578 0.000,0.100 0.000,0.012 0.000,-0.047 0.000,-0.683 0.000,0.010 0.000,0.377 0.000,-0.067 0.000,-0.095 0.000,-0.110 0.000,-0.027 0.000,-0.152 0.000,-0.150 0.000,-0.139 0.000,0.186 0.000,0.134 0.000,0.198 0.000,-0.020 0.000,0.020 0.000,-0.021 0.000,-0.046 0.000,-0.060 0.000,-0.010 0.000,0.002 0.000,-0.059 0.000,0.016 0.000,-0.413 0.000,-0.001 0.000,0.419 0.000,-0.071 0.000,-0.095 0.000,-0.106 0.000,-0.106 0.000,-0.156 0.000,0.120 0.000,0.176 0.000,0.527 0.000,0.127 0.000,0.066 0.000,0.021 0.000,-0.009 0.000,-0.287 0.000,-0.081 0.000,-0.091 0.000,-0.005 0.000,-0.177 0.000,-0.183 0.000,-0.176 0.000,-0.159 0.000,-0.138 0.000,-0.798 0.000,1.554 0.000,0.283 0.000,0.112 0.000,-0.286 0.000,-0.009 0.000,-0.024 0.000,-0.033 0.000,-0.037 0.000,-0.050 0.021,-0.099 0.034,-0.107 0.041,-0.124 0.016,-0.042 0.006,-0.122-0.009,-0.045-0.008,-0.042-0.011,-0.038-0.012,-0.096-0.016,-0.023-0.011,-0.121-0.014,0.026-0.007,0.299-0.002,0.012-0.009,-0.005-0.007,-0.017-0.006,-0.105-0.004,0.063-0.002,0.397-0.003,0.076-0.002,0.051-0.001,-0.150 0.000,-0.044 0.000,-0.060 0.000,-0.067 0.000,-0.068 0.001,0.124 0.000,0.061 0.001,0.090 0.000,0.101 0.000,0.101 0.000,0.094 0.000,-0.306 0.000,0.093 0.000,-0.162 0.018,0.034 0.031,0.499 0.054,-0.094 0.019,-0.144 0.005,0.161 0.015,-0.136-0.017,-0.110-0.021,-0.084-0.022,-0.343-0.027,-0.104-0.013,-0.101-0.011,0.031 0.010,0.000 0.020,0.030 0.027,0.046 0.029,0.012 0.006,0.046-0.002,0.043-0.010,0.039-0.014,0.033-0.016,0.027-0.016,0.021-0.015,-1.096-0.040,0.959 0.018,0.161-0.006,0.551-0.002,0.010-0.007,-0.082-0.005,-0.139-0.004,-0.282-0.002,-0.061-0.002,0.083-0.001,-0.109-0.001,-0.112 0.000,-0.107 0.000,-0.196 0.001,-0.045 0.000,0.126 0.000,0.012 0.000,0.029 0.000,0.038 0.000,0.042 0.000,-0.075 0.000,0.004 0.000,-0.002 0.000,-0.008 0.000,-0.548 0.000,0.660 0.000,0.046 0.000,0.370 0.000,-0.159 0.000,-0.216 0.000,-0.234 0.000,-0.225 0.000,-0.201 0.000,-0.170 0.000,-0.136 0.000,-0.104 0.000,-0.075 0.000,-0.052 0.000,-0.032 0.000,-0.018 0.000,-0.008 0.000,0.000 0.000,0.004 0.000,0.006 0.000,0.007 0.000,0.007 0.000,0.007 0.000,0.006 0.000,0.005 0.000,0.024 0.000,0.398 0.000,0.221 0.000,0.151 0.000,0.094 0.000,0.051 0.000,-0.770 0.000,1.326 0.000,0.240 0.000,-0.014 0.000,0.025 0.000,-0.020 0.000,-0.046 0.000,-0.059 0.000,-0.063 0.000,-0.388 0.000,-0.006 0.000,0.033 0.000,0.060 0.000,0.517 0.000,-0.075 0.000,-0.133 0.000,-0.157 0.000,2.474 0.000</inkml:trace>
</inkml:ink>
</file>

<file path=ppt/ink/ink8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4-08T22:24:19"/>
    </inkml:context>
    <inkml:brush xml:id="br0">
      <inkml:brushProperty name="width" value="0.09701" units="cm"/>
      <inkml:brushProperty name="height" value="0.09701" units="cm"/>
      <inkml:brushProperty name="color" value="#c00000"/>
      <inkml:brushProperty name="ignorePressure" value="0"/>
    </inkml:brush>
  </inkml:definitions>
  <inkml:trace contextRef="#ctx0" brushRef="#br0">2013.000 1208.000,'0.012'-0.003,"0.019"-0.004,0.021-0.004,0.020-0.004,0.018-0.004,0.015-0.003,0.012-0.002,0.009-0.002,0.006-0.001,0.004-0.001,0.003-0.001,0.001 0.000,0.000 0.000,0.000 0.000,0.000 0.000,-0.001 0.000,-0.001 0.000,-0.001 0.000,0.000 0.000,0.000 0.000,0.000 0.000,0.000 0.000,0.000 0.000,0.000 0.000,0.000 0.000,0.000 0.000,0.000 0.000,0.000 0.000,0.000 0.000,0.000 0.000,0.000 0.000,0.000 0.000,0.000 0.000,0.000 0.000,0.000 0.000,0.000 0.000,-0.038 0.017,2.151-0.178,1.087-0.085,0.574-0.046,0.201-0.018,-0.056 0.002,-0.219 0.015,-0.310 0.022,-0.186 0.028,-0.247 0.044,-0.214 0.039,-0.361 0.045,-0.347 0.040,-0.311 0.033,-0.263 0.026,-0.130 0.020,-0.162 0.016,-0.110 0.010,-0.069 0.006,-0.038 0.003,-0.016 0.001,-0.188-0.002,-0.087-0.001,-0.095-0.001,-0.094-0.001,-0.086-0.001,-0.075-0.001,-0.063-0.001,-0.050-0.001,-0.259-0.001,0.537 0.001,0.230 0.000,0.255 0.000,0.054 0.000,-0.019 0.000,-0.064 0.000,-0.088 0.000,-0.097 0.000,-0.096 0.000,-0.028 0.000,0.096 0.000,0.137 0.000,0.169 0.000,-0.056 0.000,-0.115 0.000,-0.142 0.000,-0.147 0.000,-0.138 0.000,-0.122 0.000,-0.102 0.000,-0.244 0.000,1.314 0.000,0.488 0.000,0.197 0.000,0.002 0.000,-0.119 0.000,-0.183 0.000,-0.409-0.047,0.152-0.078,-0.726 0.050,1.419-0.174,-0.017-0.021,-0.153 0.007,-0.229 0.024,-0.260 0.033,-0.261 0.036,-0.243 0.036,-0.122 0.039,-0.046 0.025,-0.049 0.021,-0.049 0.017,-0.045 0.014,0.260 0.011,0.199 0.010,-0.069 0.005,0.041 0.003,0.014 0.001,-0.005 0.000,-0.017 0.000,-0.024-0.001,0.256 0.000,0.217-0.001,0.248-0.001,-0.187-0.001,0.017-0.001,-0.020-0.001,-0.044 0.000,-0.057 0.000,-1.237 0.000,1.790 0.000,0.084 0.000,-0.018 0.000,-0.078 0.000,-0.109 0.000,-0.117 0.000,-0.113 0.000,-0.656 0.000,0.016 0.000,0.626 0.000,-0.041 0.000,-0.077 0.000,-0.093 0.000,-0.095 0.000,-0.088 0.000,-0.077 0.000,-0.063 0.000,-0.050 0.000,-0.115 0.000,0.019 0.000,0.035 0.000,0.044 0.000,0.046 0.000,0.045 0.000,0.041 0.000,-0.179 0.000,0.077 0.000,0.481 0.000,-0.098 0.000,-0.167 0.000,-0.194 0.000,-0.193 0.000,-0.175 0.000,-0.149 0.000,-0.119 0.000,-0.448 0.000,1.258 0.000,0.501 0.000,0.304 0.000,0.153 0.000,0.043 0.000,0.177 0.000,-0.224 0.000,-0.279 0.000,-0.293 0.000,-0.279 0.000,-0.248 0.000,-0.209 0.000,-0.835 0.000,1.010 0.000,0.051 0.000,-0.029 0.000,-0.079 0.000,-0.104 0.000,-0.113 0.000,-0.110 0.000,-0.661 0.000,0.842 0.000,0.157 0.000,0.115 0.000,-1.005 0.000,1.183 0.000,-0.011 0.000,-0.092 0.000,-0.139 0.000,-0.160 0.000,0.128 0.000,0.021 0.000,-0.020 0.000,-0.045 0.000,-0.061 0.000,-0.137 0.000,-0.145 0.000,-0.139 0.000,-0.124 0.000,-0.434 0.000,0.418 0.000,0.033 0.000,0.019 0.000,0.008 0.000,0.434 0.000,0.271 0.000,0.189 0.000,0.123 0.000,0.071 0.000,0.033 0.000,-0.068 0.000,-0.047 0.000,-0.062 0.000,-0.067 0.000,-0.066 0.000,-0.060 0.000,-0.053 0.000,-0.141 0.000,-0.040 0.000,0.095 0.000,-0.095 0.000,-0.100 0.000,-0.094 0.000,-0.084 0.000,-0.137 0.000,-0.036 0.000,-0.023 0.000,-0.488 0.000,0.724 0.000,0.063 0.000,-0.003 0.000,-0.046 0.000,-0.069 0.000,-0.080 0.000,-0.080 0.000,-0.075 0.000,-0.066 0.000,-0.385-0.003,0.939-0.068,0.297-0.034,0.151-0.016,0.044-0.003,-0.030 0.006,-1.195 0.094,1.480-0.094,-0.072 0.020,-0.134 0.021,-0.161 0.019,-0.165 0.017,-0.153 0.014,-0.218 0.012,-0.143 0.007,-0.130 0.005,-0.111 0.004,-0.088 0.002,-0.021 0.001,0.002 0.001,0.017 0.000,0.026 0.000,0.030 0.000,0.030 0.000,0.012 0.000,0.006-0.001,0.001 0.000,-0.425-0.001,0.603 0.001,0.066 0.000,0.021 0.000,-0.010 0.000,-0.064 0.000,-0.058 0.000,-0.065 0.000,-0.065 0.000,-0.061 0.000,-0.053 0.000,-0.045 0.000,0.012 0.000,0.094 0.000,0.104 0.000,-0.006 0.000,-0.040 0.000,-0.059 0.000,-0.067 0.000,-0.067 0.000,-0.062 0.000,-0.054 0.000,-0.045 0.000,-0.036 0.000,0.045 0.000,0.118 0.000,0.083 0.000,0.038 0.000,0.010 0.000,-0.009 0.000,-0.022 0.000,-0.002 0.000,-0.026 0.000,-0.025 0.000,-0.022 0.000,-0.019 0.000,-0.015 0.000,-0.012 0.000,0.371 0.000,0.207 0.000,0.092 0.000,-0.179 0.000,-0.003 0.000,0.200 0.000,-0.090 0.000,-0.109 0.000,-0.112 0.000,-0.109 0.000,-0.054 0.000,1.026 0.000</inkml:trace>
</inkml:ink>
</file>

<file path=ppt/ink/ink8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4-08T22:24:19"/>
    </inkml:context>
    <inkml:brush xml:id="br0">
      <inkml:brushProperty name="width" value="0.09701" units="cm"/>
      <inkml:brushProperty name="height" value="0.09701" units="cm"/>
      <inkml:brushProperty name="color" value="#c00000"/>
      <inkml:brushProperty name="ignorePressure" value="0"/>
    </inkml:brush>
  </inkml:definitions>
  <inkml:trace contextRef="#ctx0" brushRef="#br0">2370.000 1207.000,'0.011'0.000,"0.016"0.000,0.018 0.000,0.018 0.000,0.016 0.000,0.014 0.000,0.011 0.000,0.009 0.000,0.006 0.000,0.004 0.000,0.003 0.000,0.002 0.000,0.000 0.000,0.000 0.000,0.000 0.000,0.000 0.000,0.000 0.000,-0.001 0.000,0.000 0.000,0.000 0.000,0.000 0.000,0.000 0.000,0.000 0.000,0.000 0.000,0.077 0.000,0.135 0.000,0.156 0.000,0.158 0.000,0.148 0.000,0.131 0.000,0.110 0.000,0.130 0.000,0.327 0.000,0.261 0.000,0.088 0.000,0.004 0.000,-0.491 0.000,-0.035 0.000,0.370 0.000,-0.147 0.000,-0.166 0.000,-0.168 0.000,-0.028 0.009,-0.026 0.015,0.017 0.017,0.044 0.017,0.058 0.016,0.063 0.014,0.061 0.012,0.056 0.009,-0.035-0.005,-0.009-0.008,-0.023-0.012,-0.030-0.013,-0.033-0.014,-0.032-0.013,-0.742-0.027,0.990 0.013,-0.027-0.010,-0.099-0.008,-0.136-0.006,-1.037-0.004,0.964 0.000,-0.061-0.002,-0.091-0.001,-0.103-0.001,-0.103 0.000,-0.096 0.000,-0.084 0.000,-0.071 0.000,-0.056 0.000,-0.243 0.025,1.117 0.191,0.322 0.072,0.128 0.018,0.000-0.016,-0.207-0.049,-0.137-0.038,-0.153-0.040,-0.152-0.038,-0.138-0.033,-0.119-0.028,-0.771-0.051,0.930 0.025,0.095-0.016,0.053-0.012,0.023-0.008,0.001-0.005,-0.012-0.003,-0.020-0.001,-0.023 0.000,-0.146 0.002,0.028 0.001,0.102 0.000,-0.067 0.001,-0.091 0.001,-0.100 0.001,-0.098 0.001,-0.089 0.001,0.033 0.001,0.033 0.000,0.062 0.000,0.047 0.000,-0.013 0.000,-0.032 0.000,-0.041 0.000,-0.042 0.000,-0.039 0.000,-0.035 0.000,-0.008 0.000,0.000 0.000,0.005 0.000,0.008 0.000,-0.130 0.000,-0.026 0.000,-0.030 0.000,-0.030 0.000,-0.029 0.000,0.021 0.000,0.018 0.000,0.029 0.000,0.034 0.000,0.035 0.000,0.031 0.000,0.097 0.000,0.142 0.000,0.000 0.000,-0.036 0.000,-0.056 0.000,-0.065 0.000,-0.066 0.000,-0.062 0.000,0.255 0.000,0.252 0.000,0.338 0.000,-0.003 0.000,-0.103 0.000,-0.156 0.000,-0.177 0.000,-0.176 0.000,-0.161 0.000,-0.139 0.000,-0.114 0.000,-0.232 0.000,0.522 0.000,0.134 0.000,0.063 0.000,0.013 0.000,-0.748 0.000,0.834 0.000,-0.017 0.000,-0.091 0.000,-0.078 0.000,-0.086 0.000,-0.086 0.000,-0.080 0.000,-0.070 0.000,0.019 0.000,0.072 0.000,0.103 0.000,0.116 0.000,0.117 0.000,0.109 0.000,0.096 0.000,-0.193 0.000,-0.014 0.000,0.260 0.000,-0.169 0.000,-0.194 0.000,-0.191 0.000,-0.173 0.000,-0.146 0.000,-0.116 0.000,-0.088 0.000,-0.064 0.000,-0.043 0.000,-0.026 0.000,-0.014 0.000,-0.006 0.000,0.000 0.000,0.004 0.000,0.005 0.000,0.006 0.000,0.006 0.000,0.005 0.000,0.004 0.000,0.003 0.000,0.003 0.000,0.002 0.000,0.001 0.000,0.001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0.000,0.176-0.030,0.267-0.045,0.298-0.050,0.291-0.049,0.260-0.044,0.218-0.037,-0.279 0.070,0.340-0.016,0.103 0.020,0.063 0.025,0.032 0.026,0.010 0.026,0.275-0.001,-0.157 0.006,-0.191-0.002,-0.195-0.007,-0.180-0.010,-0.155-0.010,-0.111 0.005,-0.075 0.014,-0.297 0.036,-0.072 0.011,-0.070 0.011,-0.066 0.010,0.031 0.004,-0.107 0.013,-0.095 0.010,-0.079 0.007,-0.063 0.005,-0.047 0.003,-0.033 0.002,-0.022 0.001,-0.013 0.000,-0.007 0.000,-0.003 0.000,0.042-0.001,0.073 0.000,0.083 0.000,0.084 0.000,0.078 0.000,0.068 0.000,0.031 0.000,0.219 0.000,0.335 0.000,0.189 0.000,0.111 0.000,0.053 0.000,0.333 0.000,-0.060 0.000,-0.099 0.000,-0.114 0.000,-1.220 0.000,1.199 0.000,0.031 0.000,-0.172 0.000,-0.093 0.000,-0.115 0.000,-0.122 0.000,-0.119 0.000,0.039 0.000,-0.105 0.000,-0.115 0.000,-0.112 0.000,-0.101 0.000,-0.064 0.000,-0.071 0.000,-0.052 0.000,-0.036 0.000,-0.079 0.018,0.043 0.031,0.095 0.035,0.061 0.016,0.056 0.007,0.159 0.026,0.005-0.010,-0.023-0.015,-0.039-0.018,-0.214-0.042,0.020-0.006,0.219 0.007,0.026-0.012,0.047-0.009,-0.012-0.009,-0.023-0.007,-0.029-0.005,-0.031-0.004,0.064-0.002,0.179-0.001,0.216-0.001,0.045 0.000,-0.073 0.000,-0.073 0.000,-0.096 0.000,-0.104 0.001,-0.102 0.001,-0.055 0.000,-0.055 0.000,-0.053 0.000,-0.048 0.000,-0.041 0.000,-0.034 0.000,0.007 0.017,-0.005 0.026,0.004 0.030,0.009 0.029,0.011 0.026,-0.058-0.018,-0.003-0.004,-0.004-0.009,-0.004-0.012,0.010-0.013,0.020-0.013,-0.035-0.021,0.051-0.007,0.229 0.000,0.055-0.011,0.027-0.008,0.008-0.006,-0.058-0.004,-0.026-0.003,-0.031-0.002,0.017-0.002,-0.067 0.000,-0.067 0.000,-0.062 0.000,-0.053 0.001,-0.043 0.001,-0.199 0.002,0.323-0.001,0.073 0.000,0.038 0.000,-0.133 0.000,0.015 0.000,0.129 0.000,-0.017 0.000,-0.031 0.000,-0.039 0.000,-0.041 0.000,-0.040 0.000,0.644 0.000</inkml:trace>
</inkml:ink>
</file>

<file path=ppt/ink/ink8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4-08T22:24:19"/>
    </inkml:context>
    <inkml:brush xml:id="br0">
      <inkml:brushProperty name="width" value="0.09701" units="cm"/>
      <inkml:brushProperty name="height" value="0.09701" units="cm"/>
      <inkml:brushProperty name="color" value="#c00000"/>
      <inkml:brushProperty name="ignorePressure" value="0"/>
    </inkml:brush>
  </inkml:definitions>
  <inkml:trace contextRef="#ctx0" brushRef="#br0">1619.000 1244.000,'0.007'0.000,"0.011"0.000,0.012 0.000,0.012 0.000,0.011 0.000,0.009 0.000,0.007 0.000,0.005 0.000,0.004 0.000,0.003 0.000,0.002 0.000,0.001 0.000,0.000 0.000,0.000 0.000,0.000 0.000,0.000 0.000,0.000 0.000,0.000 0.000,0.000 0.000,0.000 0.000,0.000 0.000,0.000 0.000,0.000 0.000,0.000 0.000,0.000 0.000,0.000 0.000,0.000 0.000,0.000 0.000,0.000 0.000,0.000 0.000,0.000 0.000,0.000 0.000,0.000 0.000,0.000 0.000,0.000 0.000,0.000 0.000,0.056 0.012,0.113 0.020,0.134 0.024,0.141 0.025,0.136 0.024,0.219 0.035,0.141 0.021,0.118 0.016,0.095 0.012,0.073 0.008,-0.082-0.027,0.049-0.015,0.047-0.020,0.042-0.021,-0.146-0.030,-0.007-0.016,-0.015-0.015,-0.043 0.011,-0.062 0.028,0.050 0.022,-0.135-0.014,-0.141-0.028,-0.136-0.036,-0.124-0.039,0.686 0.000</inkml:trace>
</inkml:ink>
</file>

<file path=ppt/ink/ink8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4-08T22:24:19"/>
    </inkml:context>
    <inkml:brush xml:id="br0">
      <inkml:brushProperty name="width" value="0.09701" units="cm"/>
      <inkml:brushProperty name="height" value="0.09701" units="cm"/>
      <inkml:brushProperty name="color" value="#c00000"/>
      <inkml:brushProperty name="ignorePressure" value="0"/>
    </inkml:brush>
  </inkml:definitions>
  <inkml:trace contextRef="#ctx0" brushRef="#br0">623.000 330.000,'0.011'0.000,"0.017"0.000,0.019 0.000,0.019 0.000,0.017 0.000,0.014 0.000,0.011 0.000,0.008 0.000,0.006 0.000,0.004 0.000,0.002 0.000,0.001 0.000,0.000 0.000,0.000 0.000,0.000 0.000,-0.001 0.000,-0.001 0.000,-0.001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0.000,0.000 0.000,0.036 0.011,0.091 0.017,0.108 0.020,0.113 0.021,0.108 0.020,0.099 0.018,-0.526-0.084,0.901 0.092,0.239-0.005,0.177-0.011,0.124-0.014,0.082-0.015,-0.139-0.019,0.005-0.011,-0.008-0.010,0.226-0.007,-0.026-0.009,-0.172-0.007,0.027-0.004,0.114 0.010,-0.016 0.019,-0.030 0.024,-0.037 0.025,-0.040 0.025,-0.127 0.001,-0.016-0.001,0.149 0.028,-0.145 0.016,-0.167 0.018,-0.167 0.018,-0.216-0.035,0.046-0.010,0.090-0.015,0.331 0.006,-0.045-0.029,-0.100-0.026,-0.124-0.023,-0.128-0.019,-0.119-0.014,-0.683-0.015,1.040 0.096,0.187 0.033,0.082 0.009,-0.338-0.040,0.038-0.008,0.171 0.000,-0.004-0.014,-0.023-0.015,-0.034-0.014,-0.174 0.008,-0.028 0.030,-0.023 0.017,-0.019 0.007,0.156 0.021,-0.055-0.010,-0.062-0.015,-0.062-0.017,-0.254-0.035,0.055-0.009,-0.068-0.014,0.058-0.006,0.405 0.001,0.135-0.009,0.343-0.006,-0.039-0.008,-0.110-0.006,-0.149-0.004,-0.165-0.003,-0.083-0.002,-0.096-0.001,-0.065 0.000,-0.015 0.000,-0.057 0.001,-0.049 0.001,-0.039 0.001,-0.658 0.005,0.631 0.051,0.137 0.029,0.494 0.062,0.006 0.006,-0.079-0.010,-0.124-0.018,-0.139-0.022,-0.136-0.022,-0.763-0.062,1.186 0.117,0.275 0.023,0.153 0.003,-0.468-0.053,0.097-0.007,0.390 0.008,0.014-0.015,-0.034-0.015,-0.067-0.015,0.096-0.012,0.036-0.013,0.032 0.019,0.028 0.039,-0.022 0.021,-0.054 0.007,-0.072-0.003,-0.080-0.009,-0.399-0.032,0.009-0.009,0.252-0.002,0.090-0.012,0.495-0.003,-0.002-0.015,-0.056-0.012,-0.086-0.010,-0.100-0.008,-1.511-0.008,1.213 0.002,0.265-0.002,2.281-0.048,1.255-0.070,-0.331-0.008,0.129-0.007,-0.061 0.004,-0.183 0.011,-1.404 0.039,-0.058 0.009,-0.025 0.009,0.000 0.009,1.484-0.019,-0.390-0.004,-0.499-0.010,-0.528-0.013,-0.505-0.014,-0.451-0.013,-2.082 0.099,1.583-0.069,0.081 0.006,0.019 0.008,-0.027 0.010,-0.058 0.010,0.453 0.001,-0.086 0.014,-0.089 0.012,-0.085 0.010,-0.260 0.009,0.007 0.005,0.363 0.004,0.003 0.004,-0.011 0.002,-0.018 0.001,0.023 0.001,-0.134 0.000,-0.556-0.001,-0.155 0.000,-0.152 0.000,-0.142 0.000,0.091 0.000,-0.167-0.001,-0.139 0.000,-0.110 0.000,-0.261 0.000,-0.030 0.000,-0.015 0.000,-0.004 0.000,-0.095 0.000,0.564 0.000,0.114 0.000,0.043 0.000,-0.005 0.000,-0.036 0.000,-0.363 0.000,0.023 0.000,0.534-0.016,0.102-0.025,0.088-0.028,0.071-0.028,0.056-0.026,-1.377 0.099,1.499-0.086,0.216 0.005,0.670-0.054,0.064-0.049,-0.135 0.000,-0.038 0.011,-0.053 0.023,-0.059 0.028,-0.415 0.043,-0.044 0.021,0.243-0.003,-0.102-0.003,-0.110-0.011,-0.107-0.015,-0.096-0.016,-0.438 0.030,0.046 0.005,0.410-0.036,-0.015-0.023,-0.050-0.028,-0.048-0.004,-0.044 0.011,-0.038 0.020,-0.031 0.024,-0.025 0.025,-0.352 0.021,-0.015-0.012,-0.008-0.020,0.053-0.008,0.093 0.000,0.141-0.001,0.008 0.011,-0.024 0.014,-0.045 0.015,-0.284 0.025,-0.005 0.010,0.025 0.009,0.047 0.008,0.767 0.000,-0.025 0.014,-0.085 0.010,-0.115 0.007,-0.123 0.005,-0.399 0.000,0.208 0.001,0.998 0.002,0.190 0.000,0.152 0.000,-0.118-0.001,-0.193-0.001,-0.224-0.001,-1.404-0.002,1.558 0.001,0.098-0.001,-0.249-0.001,-0.111 0.000,-0.149 0.000,-0.165 0.000,-0.165 0.000,-0.447 0.000,0.018 0.000,0.432-0.030,0.060-0.048,0.024-0.028,-0.002-0.013,0.198-0.015,-0.016 0.009,-0.024 0.015,-0.027 0.018,-0.027 0.018,-0.365 0.026,0.057 0.010,0.542 0.003,-0.046 0.012,-0.097 0.010,-0.121 0.007,-0.027 0.005,-0.101 0.003,-0.296 0.001,-0.152 0.001,-0.151 0.000,-0.139 0.000,-0.121 0.000,-0.101-0.001,-0.080-0.001,0.600 0.000,0.315-0.001,0.142 0.000,-0.259 0.000,-0.019 0.000,0.150 0.000,-0.153 0.000,-0.175 0.000,-0.174 0.000,-0.316 0.000,0.000 0.000,-0.607 0.000,1.244 0.000,0.182 0.000,-0.154 0.000,0.016 0.000,-0.010 0.000,-0.026 0.000,-0.035 0.000,0.040 0.000,-0.010 0.000,-0.126 0.000,-0.002 0.000,0.003 0.000,0.006 0.000,0.008 0.000,-0.037 0.000,0.066 0.000,0.080 0.000,0.073 0.000,-0.094 0.000,-0.140 0.000,-0.162 0.000,-0.166 0.000,1.422 0.000</inkml:trace>
</inkml:ink>
</file>

<file path=ppt/ink/ink8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4-08T22:24:19"/>
    </inkml:context>
    <inkml:brush xml:id="br0">
      <inkml:brushProperty name="width" value="0.09701" units="cm"/>
      <inkml:brushProperty name="height" value="0.09701" units="cm"/>
      <inkml:brushProperty name="color" value="#c00000"/>
      <inkml:brushProperty name="ignorePressure" value="0"/>
    </inkml:brush>
  </inkml:definitions>
  <inkml:trace contextRef="#ctx0" brushRef="#br0">1269.000 1113.000,'0.047'0.000,"0.072"0.000,0.081 0.000,0.079 0.000,0.071 0.000,0.060 0.000,0.048 0.000,0.036 0.000,0.026 0.000,0.018 0.000,0.011 0.000,0.006 0.000,0.002 0.000,0.000 0.000,-0.001 0.000,-0.002 0.000,-0.002 0.000,-0.002 0.000,-0.002 0.000,-0.002 0.000,-0.001 0.000,-0.001 0.000,-0.001 0.000,-0.001 0.000,0.095 0.000,0.167 0.000,0.189 0.000,0.187 0.000,0.170 0.000,0.145 0.000,-0.207 0.000,0.119 0.000,0.127 0.000,0.126 0.000,0.216 0.000,0.088 0.000,0.202 0.000,-0.115 0.000,-0.169 0.000,-0.192 0.000,-0.029 0.028,-0.087 0.043,-0.046 0.048,0.617 0.025,0.264 0.000,0.056-0.013,-0.074-0.019,-0.518-0.035,-0.078-0.014,0.204-0.006,-0.251-0.017,-0.263-0.014,-0.246-0.011,-1.016-0.012,0.951 0.003,-0.090-0.005,-0.224-0.002,-0.104-0.001,-0.100-0.001,-0.091 0.000,-0.078 0.000,-0.065 0.000,-0.052 0.000,0.579 0.000,0.283 0.001,0.099 0.000,-0.290 0.001,0.052 0.000,0.217 0.000,-0.046 0.000,-0.081 0.000,-0.099 0.000,-0.441 0.000,-0.036 0.000,0.171 0.000,-0.012 0.000,0.186 0.016,-0.071 0.025,-0.083 0.028,-0.083 0.028,-0.077 0.026,-0.512-0.099,0.566 0.099,0.017-0.007,-0.017-0.013,-0.219-0.047,0.591 0.027,0.114-0.020,0.053-0.017,0.012-0.015,-0.291-0.014,-0.035-0.006,-0.038-0.005,0.117-0.004,-0.083-0.004,-0.085-0.002,-0.079-0.001,-0.062 0.000,0.006 0.000,0.002 0.000,-0.001 0.000,-0.002 0.001,-0.022 0.014,0.013 0.022,0.016 0.026,0.017 0.026,0.017 0.025,-0.047-0.004,0.034-0.001,0.039-0.007,0.072-0.007,0.039-0.013,0.083-0.010,0.006-0.015,-0.007-0.013,-0.015-0.012,-0.019-0.010,-0.007-0.008,0.064-0.005,0.081-0.004,0.088-0.003,0.087-0.002,-0.948 0.001,0.947 0.016,0.185 0.031,0.884 0.063,0.106 0.020,-0.011 0.003,-0.773-0.043,-0.063-0.006,0.320 0.026,-0.153 0.010,-0.161 0.015,-0.158 0.017,-0.211-0.003,-0.157-0.007,-0.147-0.012,-0.084-0.008,-0.132-0.020,-0.110-0.020,-0.088-0.018,-0.068-0.016,-0.050-0.014,-0.281-0.026,0.311 0.035,0.054 0.033,0.150 0.029,0.137 0.010,0.146 0.001,0.431 0.044,0.112 0.016,0.053 0.016,0.012 0.015,-0.537-0.079,0.022-0.007,0.367 0.026,-0.046-0.022,-0.077-0.023,-0.092-0.022,-0.096-0.020,-0.810-0.048,0.805 0.024,0.179-0.010,0.391-0.007,0.006-0.009,-0.077-0.007,-0.126-0.005,-0.149-0.003,-0.154-0.002,-0.146-0.001,-0.738 0.005,1.213-0.005,0.211 0.001,0.089 0.001,-0.318 0.002,0.023 0.001,0.469 0.000,0.002 0.001,-0.022 0.001,-0.036 0.000,-0.042 0.000,-0.610 0.000,-0.005 0.000,0.598 0.000,0.001 0.000,-0.014 0.000,-0.022 0.000,-0.025 0.000,-0.393 0.000,0.034 0.000,0.085 0.000,-0.081 0.000,-0.113 0.000,0.123 0.000,-0.230 0.000,-0.219 0.000,-0.192 0.000,-0.273 0.000,-0.050 0.000,-0.301 0.000,0.583 0.000,0.103 0.000,0.044 0.000,0.002 0.000,-0.026 0.000,0.418 0.000,0.135 0.000,-0.114 0.000,-0.042 0.000,-0.072 0.000,-0.086 0.000,-0.089 0.000,-0.022 0.000,0.114 0.000,-0.076 0.000,0.015 0.000,-0.005 0.000,0.265 0.000,-0.091 0.000,-0.110 0.000,-0.114 0.000,-0.764 0.000,0.556 0.000,-0.008 0.000,-0.024 0.000,0.076 0.000,-0.031 0.000,-0.030 0.000,-0.028 0.000,-0.024 0.000,0.027 0.000,-0.034 0.000,-0.022 0.000,-0.042 0.000,-0.040 0.000,-0.035 0.000,-0.029 0.000,-0.023 0.000,-0.018 0.000,-0.037 0.000,0.019 0.000,0.028 0.000,0.033 0.000,0.063 0.000,0.092 0.000,0.047 0.000,0.034 0.000,0.024 0.000,-0.212 0.000,0.117 0.000,0.866 0.000,0.382 0.000,-0.431 0.000,0.143 0.000,0.746 0.000,-0.011 0.000,-0.113 0.000,-0.172 0.000,-0.198 0.000,-0.104 0.000,0.142 0.000,0.245 0.000,-0.082 0.000,-0.150 0.000,-0.182 0.000,-0.457 0.000,-0.091 0.000,-0.339 0.000,-0.029 0.000,0.394 0.000,-0.134 0.000,-0.148 0.000,-0.147 0.000,-0.136 0.000,-0.128 0.000,-0.060 0.000,-0.033 0.000,-0.065 0.000,-0.058 0.000,-0.049 0.000,-0.040 0.000,-0.031 0.000,-0.023 0.000,-0.125 0.000,0.278 0.000,0.113 0.000,0.090 0.000,0.031 0.000,0.004 0.000,-0.020 0.000,-0.034 0.000,-0.042 0.000,-0.058 0.000,-0.026 0.000,-0.020 0.000,-0.009 0.000,0.044 0.000,0.095 0.000,0.032 0.000,0.038 0.000,-0.022 0.000,-0.037 0.000,-0.044 0.000,-0.046 0.000,-0.016 0.000,0.042 0.000,0.038 0.000,0.014 0.000,0.004 0.000,-0.003 0.000,-0.007 0.000,0.089 0.000,-0.009 0.000,-0.040 0.000,-0.056 0.000,-0.060 0.000,-0.057 0.000,-0.051 0.000,-0.042 0.000,-0.045 0.000,-0.037 0.000,-0.031 0.000,-0.025 0.000,-0.020 0.000,-0.014 0.000,-0.010 0.000,-0.006 0.000,-0.004 0.000,-0.002 0.000,0.000 0.000,0.000 0.000,0.001 0.000,0.001 0.000,0.001 0.000,0.001 0.000,0.001 0.000,0.001 0.000,0.001 0.000,0.000 0.000,0.000 0.000,0.000 0.000,0.000 0.000,0.000 0.000,0.000 0.000,0.000 0.000,0.000 0.000,0.000 0.000,0.000 0.000,0.000 0.000,0.168 0.000</inkml:trace>
</inkml:ink>
</file>

<file path=ppt/ink/ink8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4-08T22:24:19"/>
    </inkml:context>
    <inkml:brush xml:id="br0">
      <inkml:brushProperty name="width" value="0.09701" units="cm"/>
      <inkml:brushProperty name="height" value="0.09701" units="cm"/>
      <inkml:brushProperty name="color" value="#c00000"/>
      <inkml:brushProperty name="ignorePressure" value="0"/>
    </inkml:brush>
  </inkml:definitions>
  <inkml:trace contextRef="#ctx0" brushRef="#br0">592.000 1160.000,'0.015'0.000,"0.023"0.000,0.026 0.000,0.025 0.000,0.023 0.000,0.019 0.000,0.015 0.000,0.011 0.000,0.008 0.000,0.006 0.000,0.003 0.000,0.002 0.000,0.001 0.000,0.000 0.000,0.000 0.000,-0.001 0.000,-0.001 0.000,-0.001 0.000,-0.001 0.000,-0.001 0.000,0.000 0.000,0.000 0.000,0.000 0.000,0.000 0.000,0.000 0.000,0.000 0.000,0.000 0.000,0.000 0.000,0.000 0.000,0.060 0.000,0.104 0.000,0.119 0.000,0.118 0.000,0.162 0.000,0.272 0.000,0.669 0.000,0.235 0.000,0.128 0.000,0.051 0.000,-0.001 0.000,-0.034 0.000,-0.213 0.000,-0.205 0.000,-0.227 0.000,-0.225 0.000,-0.207 0.000,-0.180 0.000,-0.289 0.000,-0.019 0.000,0.052 0.000,-0.015 0.000,0.144 0.000,-0.027 0.000,-0.029 0.000,-0.027 0.000,-0.477 0.000,0.604 0.000,0.083 0.000,0.009 0.000,-0.037 0.000,-0.061 0.000,-0.071 0.000,-0.070 0.000,-0.063 0.000,-0.408 0.000,0.575 0.000,0.117 0.000,0.066 0.000,-0.137 0.000,0.037 0.000,0.179 0.000,0.012 0.000,-0.005 0.000,-0.016 0.000,-0.228 0.000,0.040 0.000,0.040 0.000,0.038 0.000,0.551 0.000,0.019 0.000,-0.242 0.000,-0.019 0.000,-0.021 0.000,-0.020 0.000,-0.019 0.000,0.111 0.000,-0.112 0.000,-0.125 0.000,-0.123 0.000,-0.111 0.000,-0.206 0.000,0.007 0.000,-0.023 0.000,0.067 0.000,0.334 0.000,0.115 0.000,0.093 0.000,0.072 0.000,-0.250 0.000,0.081 0.000,0.384 0.000,0.045 0.000,0.060 0.000,-0.096 0.000,-0.130 0.000,-0.143 0.000,-0.142 0.000,-0.771 0.000,0.743 0.000,0.003 0.000,-0.007 0.000,-0.014 0.000,-0.017 0.000,0.101 0.000,-0.038 0.000,-0.042 0.000,-0.041 0.000,-0.237 0.000,-0.017 0.000,-0.011 0.000,0.070 0.000,-0.034 0.000,-0.039 0.000,-0.040 0.000,-0.038 0.000,-0.421 0.000,0.564 0.000,0.144 0.000,0.245 0.000,0.114 0.000,0.080 0.000,0.053 0.000,0.031 0.000,0.015 0.000,0.004 0.000,-0.074 0.000,-0.118 0.000,-0.138 0.000,-0.290 0.000,-0.070 0.000,0.081 0.000,-0.121 0.000,-0.111 0.000,-0.096 0.000,-0.078 0.000,-0.081 0.000,0.035 0.000,0.138 0.000,0.050 0.000,0.040 0.000,0.030 0.000,0.022 0.000,0.123 0.000,0.397 0.000,0.519 0.000,0.250 0.000,0.201 0.000,-0.041 0.000,-0.129 0.000,-0.179 0.000,-0.414 0.000,-0.139 0.000,-0.247 0.000,-0.090 0.000,0.107 0.000,-0.151 0.000,-0.138 0.000,-0.121 0.000,-0.102 0.000,-0.338 0.000,0.385 0.000,0.035 0.000,0.170 0.000,0.072 0.000,0.065 0.000,0.026 0.000,0.090 0.000,0.092 0.000,0.086 0.000,0.076 0.000,-0.133 0.000,0.015 0.000,0.006 0.000,-0.226 0.000,-0.026 0.000,0.184 0.000,-0.066 0.000,-0.071 0.000,-0.070 0.000,-0.200 0.000,-0.002 0.000,0.221 0.000,-0.017 0.000,-0.025 0.000,-0.029 0.000,-0.029 0.000,-0.178 0.000,0.048 0.000,0.223 0.000,0.017 0.000,0.022 0.000,0.023 0.000,0.125-0.014,0.084-0.022,0.090-0.025,0.087-0.026,0.080-0.025,0.097-0.019,-0.078 0.004,-0.117 0.012,-0.132 0.017,-0.131 0.018,-0.121 0.017,-0.527 0.040,0.616-0.020,-0.023 0.014,-0.239 0.013,-0.049 0.005,-0.050 0.004,0.022 0.003,-0.028 0.003,-0.018 0.002,-0.009 0.001,-0.003 0.000,0.054 0.000,0.048 0.000,0.056 0.000,0.039 0.000,0.025-0.001,0.014 0.000,0.006 0.000,0.055 0.000,0.219 0.000,0.309 0.000,0.025 0.000,-0.055 0.000,-0.101 0.000,-0.122 0.000,-0.126 0.000,-0.809 0.000,0.787 0.000,-0.050 0.000,-0.052 0.000,-0.255 0.000,-0.031 0.000,0.040 0.000,-0.030 0.000,-0.026 0.000,-0.022 0.000,-0.018 0.000,-0.014 0.000,-0.068 0.018,0.092 0.031,0.334 0.057,0.084 0.019,0.041 0.004,0.010-0.006,-0.263-0.039,0.012-0.008,0.131 0.000,0.021-0.012,0.138-0.006,0.013-0.013,0.081-0.009,-0.079-0.012,-0.100-0.009,-0.105-0.007,-0.101-0.005,-0.025-0.003,0.140-0.002,0.179-0.001,0.099 0.000,0.072 0.000,0.049 0.000,-0.144 0.001,0.082 0.000,0.072 0.000,0.061 0.000,0.309 0.000,-0.038 0.000,-0.078 0.000,-0.099 0.000,-0.106 0.000,-0.104 0.000,-0.292 0.000,-0.078 0.000,0.046 0.000,-0.036 0.000,0.039 0.018,-0.066 0.029,-0.067 0.033,-0.063 0.034,-0.021 0.004,0.080 0.000,0.111-0.008,-0.042-0.025,0.091-0.010,0.397 0.006,-0.035-0.019,-0.098-0.017,-0.128-0.015,-0.135-0.011,-0.235-0.010,0.018-0.004,0.160-0.003,-0.061-0.003,-0.084-0.002,-0.092-0.001,-0.091 0.000,-0.436 0.003,0.437-0.003,0.001 0.000,-0.003 0.000,-0.005 0.000,-0.425 0.002,0.572-0.001,0.067 0.000,0.024 0.000,-0.005 0.000,0.094 0.000,0.022 0.000,0.002 0.000,0.055 0.000,0.059 0.000,0.057 0.000,-0.211 0.000,0.060 0.000,0.047 0.000,0.036 0.000,0.158 0.000,-0.057 0.000,-0.087 0.000,-0.101 0.000,-0.104 0.000,-0.099 0.000,-0.220 0.000,-0.032 0.000,0.246 0.000,0.021 0.000,-0.052 0.000,0.014 0.000,0.014 0.000,0.013 0.000,-0.561 0.000,0.668 0.000,0.148 0.000,0.294 0.000,0.022 0.000,-0.038 0.000,-0.203 0.000,-0.024 0.000,-0.017 0.000,-0.011 0.000,-0.007 0.000,0.011 0.000,-0.001 0.000,0.000 0.000,-0.094 0.000,0.131 0.000,-0.018 0.000,-0.043 0.000,-0.057 0.000,-0.240 0.000,-0.034 0.000,-0.013 0.000,0.004 0.000,0.253 0.000,-0.050 0.000,-0.068 0.000,-0.075 0.000,-0.074 0.000,-0.068 0.000,-0.021 0.000,0.179 0.000,0.057 0.000,0.153 0.000,0.631 0.000,0.114 0.000,0.024 0.000,-0.035 0.000,-0.397 0.000,-0.084 0.000,-0.091 0.000,-0.092 0.000,0.012 0.000,-0.140 0.000,-0.134 0.000,-0.122 0.000,-0.107 0.000,-0.052 0.000,-0.012 0.000,0.015 0.000,0.032 0.000,0.042 0.000,0.077 0.000,0.014 0.000,0.001 0.000,-0.007 0.000,-0.063-0.010,-0.067-0.016,-0.076-0.018,-0.077-0.019,-0.072-0.018,-0.064-0.016,-0.054-0.014,-0.032-0.013,-0.027 0.010,-0.014 0.015,-0.005 0.018,0.001 0.018,0.005 0.016,0.007 0.014,0.007 0.011,0.007 0.009,0.006 0.006,0.005 0.005,0.004 0.003,0.003 0.002,0.002 0.001,0.002 0.000,0.001 0.000,0.000 0.000,0.000 0.000,0.000-0.001,0.000 0.000,-0.001 0.000,-0.004 0.000,-0.004 0.000,-0.004 0.000,-0.004 0.000,-0.003 0.000,-0.003 0.000,-0.002 0.000,-0.001 0.000,-0.001 0.000,-0.001 0.000,0.000 0.000,0.000 0.000,0.000 0.000,0.000 0.000,0.000 0.000,0.000 0.000,0.000 0.000,0.000 0.000,0.000 0.000,0.000 0.000,0.000 0.000,0.000 0.000,0.000 0.000,0.000 0.000,0.000 0.000,0.000 0.000,0.187 0.000</inkml:trace>
</inkml:ink>
</file>

<file path=ppt/ink/ink8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4-08T22:24:19"/>
    </inkml:context>
    <inkml:brush xml:id="br0">
      <inkml:brushProperty name="width" value="0.09701" units="cm"/>
      <inkml:brushProperty name="height" value="0.09701" units="cm"/>
      <inkml:brushProperty name="color" value="#c00000"/>
      <inkml:brushProperty name="ignorePressure" value="0"/>
    </inkml:brush>
  </inkml:definitions>
  <inkml:trace contextRef="#ctx0" brushRef="#br0">587.000 1200.000,'0.016'0.010,"0.024"0.015,0.027 0.016,0.026 0.016,0.023 0.014,0.020 0.012,0.016 0.009,0.012 0.007,0.008 0.005,0.006 0.003,0.003 0.002,0.002 0.001,0.001 0.000,0.000 0.000,-0.001 0.000,-0.001 0.000,-0.001 0.000,-0.001 0.000,-0.001 0.000,-0.001 0.000,0.000 0.000,0.000 0.000,0.000 0.000,0.000 0.000,0.000 0.000,0.000 0.000,0.000 0.000,0.000 0.000,0.217-0.024,0.394-0.010,0.468-0.011,0.610-0.007,0.293-0.014,0.169-0.012,0.078-0.010,-0.814-0.010,-0.012-0.003,0.388-0.002,-0.116-0.003,-0.144-0.002,-0.155-0.001,-0.429 0.000,-0.067 0.000,0.107-0.001,-0.016 0.000,0.214 0.000,-0.118 0.000,-0.138 0.000,-0.140 0.000,-0.132 0.000,-0.669 0.001,0.566-0.001,0.081 0.000,0.146 0.000,0.056 0.000,0.038 0.000,0.257 0.000,-0.004 0.000,-0.028 0.000,-0.040 0.000,-0.996 0.000,1.365 0.000,0.109 0.000,-0.199 0.000,-0.110 0.000,-0.144 0.000,-0.156 0.000,-0.152 0.000,-0.763 0.000,0.555 0.000,0.081 0.000,0.551 0.000,0.024 0.000,-0.042 0.000,-0.079 0.000,-0.096 0.000,-0.098 0.000,-0.092 0.000,-0.140 0.000,0.015 0.000,0.040 0.000,0.027 0.000,0.074 0.000,0.144 0.000,-0.021 0.000,-0.053 0.000,-0.070 0.000,-0.075 0.000,-0.096 0.000,-0.102 0.000,-0.099 0.000,-0.090 0.000,-0.077 0.000,-0.063 0.000,-0.050 0.000,0.041 0.000,0.061 0.000,0.082 0.000,-0.432 0.000,0.996 0.000,0.348 0.000,0.236 0.000,0.148 0.000,-0.325 0.000,-0.024 0.000,0.074 0.000,-0.028 0.000,-0.027 0.000,-0.026 0.000,-0.023 0.000,0.085 0.000,0.048 0.000,0.092 0.000,-0.067 0.000,-0.093 0.000,-0.170 0.000,-0.059 0.000,-0.045 0.000,-0.033 0.000,-0.023 0.000,-0.029 0.000,-0.031 0.000,-0.030 0.000,-0.879 0.000,1.057 0.000,0.094 0.000,0.020 0.000,-0.030 0.000,-0.367 0.000,0.013 0.000,0.181 0.000,0.040 0.000,0.219 0.000,-0.032 0.000,-0.059 0.000,-0.073 0.000,-0.078 0.000,-0.076 0.000,-0.336 0.000,-0.049 0.000,0.071 0.000,-0.018 0.000,0.115 0.000,-0.065 0.000,-0.074 0.000,-0.074 0.000,-0.069 0.000,-0.121 0.000,0.012 0.000,0.105 0.000,0.048 0.000,-0.121 0.000,0.039 0.000,0.357 0.000,0.012 0.000,-0.022 0.000,-0.042 0.000,-0.050 0.000,-0.209 0.000,0.008 0.000,0.183 0.000,0.010 0.000,0.003 0.000,-0.002 0.000,-0.005 0.000,-0.163 0.000,0.019 0.000,0.226 0.000,-0.030 0.000,-0.051 0.000,-0.060 0.000,-0.006 0.000,0.086 0.000,0.114 0.000,0.173 0.000,0.017 0.000,-0.019 0.000,-0.040 0.000,-0.049 0.000,-0.050 0.000,-0.600 0.000,0.570 0.000,0.099 0.000,0.051 0.000,0.030 0.000,0.014 0.000,0.189 0.000,-0.078 0.000,-0.103 0.000,-0.113 0.000,-0.256 0.000,-0.085 0.000,-0.079 0.000,0.045 0.000,-0.108 0.000,-0.094 0.000,-0.078 0.000,-0.128 0.000,0.023 0.000,0.123 0.000,0.106 0.000,0.342 0.000,0.050 0.000,-0.104 0.000,0.007 0.000,0.002 0.000,-0.001 0.000,-0.003 0.000,-0.110 0.000,-0.042 0.000,-0.048 0.000,0.025 0.000,-0.076 0.000,-0.073 0.000,-0.066 0.000,-0.075-0.030,-0.013-0.048,0.026-0.048,-0.033-0.013,-0.035 0.003,-0.034 0.012,-0.030 0.018,-0.025 0.019,0.035 0.026,0.117 0.013,0.118 0.011,0.080 0.011,0.059 0.009,0.068 0.007,-0.012 0.006,-0.034 0.004,-0.521 0.000,0.473 0.002,0.053 0.001,0.038 0.001,0.170 0.001,0.093 0.000,0.143 0.000,-0.029 0.000,-0.068-0.001,-0.088-0.001,-0.095-0.001,0.001 0.000,-0.019 0.000,0.005 0.000,-0.192 0.000,0.025 0.000,0.120 0.000,-0.035 0.000,-0.055 0.000,-0.064 0.000,-0.188 0.000,-0.017 0.000,0.100 0.000,-0.011 0.000,0.075-0.016,0.001-0.025,0.003-0.028,0.004-0.028,0.004-0.026,-0.022 0.012,0.094 0.003,-0.095 0.029,0.054 0.007,0.345-0.015,0.026 0.016,-0.012 0.016,-0.035 0.014,-0.047 0.012,-0.278-0.005,0.006-0.027,0.331-0.078,-0.076-0.014,-0.101 0.005,-0.108 0.016,-0.545 0.108,0.540-0.082,-0.013 0.023,-0.119 0.027,-0.046 0.014,-0.049 0.012,-0.048 0.010,-0.044 0.008,-0.007 0.006,0.049 0.004,0.091 0.003,0.008 0.002,-0.010 0.001,-0.021 0.000,-0.026 0.000,-0.027 0.000,-0.026-0.001,-0.029-0.001,0.024 0.000,0.035 0.000,-0.066-0.001,0.050 0.000,0.198 0.000,0.017 0.000,-0.012 0.000,-0.031 0.000,-0.082 0.000,0.029 0.000,-0.030 0.000,0.044 0.000,0.316 0.000,0.005 0.000,-0.032 0.000,-0.053 0.000,-0.062 0.000,-0.559 0.000,0.381 0.000,0.030 0.000,0.289 0.000,0.022 0.000,0.000 0.000,-0.050 0.000,-0.009 0.000,-0.009 0.000,-0.009 0.000,-0.033 0.000,0.020 0.000,0.008 0.000,-0.029 0.000,-0.041 0.000,-0.047 0.000,-0.047 0.000,-0.061 0.000,-0.011 0.000,-0.001 0.000,-0.408 0.000,0.874 0.000,0.169 0.000,0.025 0.000,0.033 0.000,0.001 0.000,-0.018 0.000,-0.250 0.000,-0.043 0.000,-0.044 0.000,0.067 0.000,-0.076 0.000,-0.199 0.000,-0.070 0.000,-0.067 0.000,-0.062 0.000,-0.065 0.000,-0.022 0.000,0.111 0.000,-0.035 0.000,-0.033 0.000,-0.028 0.000,-0.023 0.000,-0.018 0.000,-0.058 0.000,-0.028 0.000,-0.027 0.000,-0.025 0.000,-0.022 0.000,-0.018 0.000,-0.015 0.000,1.356 0.000</inkml:trace>
</inkml:ink>
</file>

<file path=ppt/ink/ink8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4-08T22:24:19"/>
    </inkml:context>
    <inkml:brush xml:id="br0">
      <inkml:brushProperty name="width" value="0.09701" units="cm"/>
      <inkml:brushProperty name="height" value="0.09701" units="cm"/>
      <inkml:brushProperty name="color" value="#c00000"/>
      <inkml:brushProperty name="ignorePressure" value="0"/>
    </inkml:brush>
  </inkml:definitions>
  <inkml:trace contextRef="#ctx0" brushRef="#br0">1573.000 1155.000,'0.009'0.000,"0.014"0.000,0.015 0.000,0.015 0.000,0.013 0.000,0.011 0.000,0.009 0.000,0.007 0.000,0.005 0.000,0.003 0.000,0.002 0.000,0.001 0.000,0.000 0.000,0.000 0.000,0.000 0.000,0.000 0.000,0.000 0.000,0.000 0.000,0.000 0.000,0.000 0.000,0.000 0.000,0.000 0.000,0.000 0.000,0.000 0.000,0.000 0.000,0.000 0.000,0.000 0.000,0.000 0.000,0.000 0.000,0.000 0.000,0.000 0.000,0.000 0.000,0.000 0.000,0.000 0.000,0.000 0.000,0.000 0.000,0.000 0.000,0.000 0.000,0.000 0.000,0.000 0.000,0.034 0.000,0.060 0.000,0.068 0.000,0.068 0.000,0.062 0.000,0.053 0.000,0.043 0.000,-0.022 0.000,-0.031 0.000,-0.045 0.000,-0.051 0.000,-0.050 0.000,-0.046 0.000,-0.040 0.000,-0.033 0.000,-0.026 0.000,-0.020 0.000,1.178 0.000</inkml:trace>
</inkml:ink>
</file>

<file path=ppt/ink/ink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6-04-12T17:13:20"/>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1597.000 966.000,'0.033'0.000,"0.051"0.000,0.059 0.000,0.060 0.000,0.056 0.000,0.050 0.000,0.042 0.000,0.034 0.000,0.026 0.000,0.128 0.000,0.020 0.000,-0.023 0.000,-0.047 0.000,-0.057 0.000,-0.058 0.000,-0.006 0.000,0.155 0.000,0.199 0.000,0.220 0.000,0.437 0.000,0.200 0.000,0.141 0.000,0.092 0.000,-0.049 0.000,0.219 0.000,0.141 0.000,0.495 0.000,-0.116 0.000,-0.210 0.000,-0.256 0.000,-0.268 0.000,-0.258 0.000,-0.233 0.000,-0.999 0.000,1.574 0.000,0.254 0.000,0.105 0.000,-0.120 0.000,0.123 0.000,0.168 0.000,-0.029 0.000,-0.076 0.000,-0.102 0.000,-0.794 0.000,0.063 0.000,0.986 0.000,0.271 0.000,0.097 0.000,-0.027 0.000,-0.109 0.000,-0.158 0.000,-0.856 0.000,0.032 0.000,0.739 0.000,0.225 0.000,0.584 0.000,0.188 0.000,0.607 0.000,-0.161 0.000,-0.272 0.000,-0.319 0.000,-0.036 0.000,0.066 0.000,0.155 0.000,0.197 0.000,0.206 0.000,0.194 0.000,-0.440 0.000,0.048 0.000,0.032 0.000,-0.113 0.000,-0.114 0.000,-0.143 0.000,-0.153 0.000,-0.151 0.000,0.105 0.000,-0.147 0.000,-0.620 0.000,-0.193 0.000,-0.196 0.000,-0.188 0.000,-0.341 0.000,0.055 0.000,0.525 0.000,0.065 0.000,0.038 0.000,0.019 0.000,-0.438 0.000,0.075 0.000,0.118 0.000,0.146 0.000,0.544 0.000,-0.011 0.000,-0.092 0.000,-0.143 0.000,0.178 0.000,-0.263 0.000,-0.984 0.000,-0.057 0.000,0.737 0.000,-0.207 0.000,-0.210 0.000,-0.194 0.000,-0.424 0.000,0.111 0.000,0.226 0.000,0.304 0.000,1.672 0.045,0.539 0.068,-0.406 0.008,-0.036 0.007,-0.129-0.004,-0.181-0.011,-1.174-0.047,-0.031-0.006,0.894 0.015,-0.022-0.014,0.021-0.011,-0.198-0.013,-0.231-0.011,-0.237-0.009,-0.482-0.007,-0.140-0.004,-0.120-0.003,-0.029 0.021,0.037 0.038,0.153 0.024,0.229 0.013,0.737 0.032,0.206-0.005,0.122-0.012,0.059-0.016,0.751 0.029,0.836 0.022,0.590 0.007,1.798 0.036,-0.086-0.021,-0.404-0.028,-0.561-0.029,-1.936-0.046,-0.365-0.014,-0.343-0.012,0.450-0.005,-0.544-0.015,-0.475-0.011,-0.234-0.008,-0.171-0.005,-0.069-0.003,-0.002-0.001,-0.117 0.000,0.123 0.000,-0.562 0.002,0.077 0.000,0.525 0.000,0.001 0.001,-0.050 0.001,-0.081 0.001,0.264 0.000,0.123 0.000,-0.869 0.000,0.123 0.000,1.108 0.000,0.055 0.000,-0.056 0.000,-0.125 0.000,-0.164 0.000,-0.179 0.000,-0.066 0.000,0.244 0.000,0.581 0.000,0.021 0.000,-0.084 0.000,-0.148 0.000,-0.181 0.000,-0.192 0.000,-0.637 0.000,0.038 0.000,0.352 0.000,0.105 0.000,0.348 0.000,-0.010 0.000,-0.058 0.000,-0.087 0.000,-0.565 0.000,0.027 0.000,0.329 0.000,0.049 0.000,0.750 0.000,-0.157 0.000,-0.228 0.000,0.008 0.022,0.027 0.034,0.087 0.038,0.115 0.037,-0.201-0.003,0.062-0.004,0.057-0.011,0.098 0.009,0.117 0.021,0.121 0.028,-2.506-0.136,3.075 0.127,0.368-0.009,0.152-0.016,-1.016-0.045,0.063-0.011,1.652 0.014,-0.157-0.023,-0.273-0.020,-0.324-0.017,-0.330-0.013,-1.080-0.011,-0.147-0.005,0.731-0.005,-0.185-0.004,-0.164-0.002,-0.136-0.001,-0.108 0.000,-0.247 0.001,0.008 0.001,0.039 0.001,-0.711 0.038,0.124 0.062,0.679 0.099,-0.011 0.036,-0.092 0.011,-0.141-0.007,-0.295-0.041,0.047-0.020,0.468-0.006,0.257-0.029,0.284-0.028,0.285-0.025,0.965 0.004,0.285 0.007,0.200 0.017,0.130 0.021,-0.608-0.013,-0.103-0.006,-0.133-0.012,-0.030-0.013,-0.082-0.016,-0.061-0.015,-0.042-0.014,0.032-0.011,-0.263-0.011,-0.201-0.009,-0.469-0.007,-0.463-0.005,-0.421-0.003,-0.361-0.002,-0.294-0.001,-0.228 0.000,2.364 0.129,1.714 0.077,1.069 0.038,-1.201-0.054,0.375-0.003,1.876 0.038,-0.139-0.023,-0.400-0.027,-0.553-0.029,-1.172-0.038,-0.432-0.021,0.628-0.006,-0.951-0.026,-0.917-0.021,-0.821-0.016,-0.948-0.010,-0.383-0.005,-0.306-0.004,-0.177-0.003,-0.241-0.002,-0.176 0.000,-0.122 0.000,-0.079 0.001,-0.045 0.001,-0.020 0.001,-0.203 0.004,0.302-0.002,0.171 0.000,0.503 0.000,0.290 0.001,0.254 0.001,0.841 0.000,0.179 0.001,0.062 0.000,-0.016 0.000,-0.654 0.000,0.001 0.000,0.016 0.000,-1.493 0.000,2.859 0.000,0.234 0.000,-0.026 0.000,-0.186 0.000,-2.767 0.000,2.107 0.000,-0.196 0.000,-0.043 0.000,-0.369 0.000,-0.369 0.000,-0.330 0.000,-0.280 0.000,-0.228 0.000,-0.178 0.000,0.487 0.000,0.448 0.000,0.360 0.000,-0.325 0.000,0.204 0.000,0.792 0.000,0.105 0.000,0.007 0.000,-0.060 0.000,-0.686 0.000,-0.074 0.000,0.843 0.000,-0.431 0.000,-0.467 0.000,-0.448 0.000,-0.396 0.000,-0.330 0.000,-0.260 0.000,-0.195 0.000,-0.138 0.000,-0.092 0.000,-0.011 0.000,0.048 0.000,0.073 0.000,0.086 0.000,0.089 0.000,0.304 0.000,0.255 0.000,-0.060 0.000,0.003 0.000,-0.040 0.000,-0.066 0.000,0.016-0.005,-0.055-0.008,-0.043-0.009,-0.033-0.009,-0.024-0.008,-0.016-0.007,-0.010-0.006,-0.005-0.004,-0.002-0.003,0.000-0.002,0.001-0.002,0.002-0.001,0.002 0.000,0.002 0.000,0.002 0.000,0.002 0.000,-0.050 0.015,0.101 0.005,0.125 0.006,-0.072-0.007,0.089-0.027,0.385-0.060,-0.013-0.013,-0.076 0.001,-0.111 0.011,-0.127 0.016,-0.094 0.015,-0.116 0.020,-0.098 0.019,-0.055 0.014,-0.098 0.016,-0.081 0.013,-0.063 0.009,-0.047 0.007,-0.033 0.004,-0.031 0.002,-0.018 0.001,-0.013 0.000,-0.009 0.000,-0.005-0.001,-0.002-0.001,-0.001-0.001,0.000-0.001,0.001-0.001,0.001 0.000,0.001 0.000,0.001 0.000,0.001 0.000,0.001 0.000,0.001 0.000,0.000 0.000,0.000 0.000,0.015 0.000,0.033 0.000,0.039 0.000,0.039 0.000,0.037 0.000,0.025 0.000,-0.001 0.000,-0.011 0.000,-0.017 0.000,-0.019 0.000,-0.019 0.000,0.013-0.020,0.026-0.031,0.034-0.036,0.037-0.035,1.203 0.000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9" Type="http://schemas.openxmlformats.org/officeDocument/2006/relationships/tags" Target="../tags/tag10.xml"/><Relationship Id="rId8" Type="http://schemas.openxmlformats.org/officeDocument/2006/relationships/tags" Target="../tags/tag9.xml"/><Relationship Id="rId7" Type="http://schemas.openxmlformats.org/officeDocument/2006/relationships/tags" Target="../tags/tag8.xml"/><Relationship Id="rId6" Type="http://schemas.openxmlformats.org/officeDocument/2006/relationships/tags" Target="../tags/tag7.xml"/><Relationship Id="rId5" Type="http://schemas.openxmlformats.org/officeDocument/2006/relationships/tags" Target="../tags/tag6.xml"/><Relationship Id="rId4" Type="http://schemas.openxmlformats.org/officeDocument/2006/relationships/tags" Target="../tags/tag5.xml"/><Relationship Id="rId3" Type="http://schemas.openxmlformats.org/officeDocument/2006/relationships/tags" Target="../tags/tag4.xml"/><Relationship Id="rId2" Type="http://schemas.openxmlformats.org/officeDocument/2006/relationships/tags" Target="../tags/tag3.xml"/><Relationship Id="rId12" Type="http://schemas.openxmlformats.org/officeDocument/2006/relationships/tags" Target="../tags/tag13.xml"/><Relationship Id="rId11" Type="http://schemas.openxmlformats.org/officeDocument/2006/relationships/tags" Target="../tags/tag12.xml"/><Relationship Id="rId10"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9" Type="http://schemas.openxmlformats.org/officeDocument/2006/relationships/tags" Target="../tags/tag21.xml"/><Relationship Id="rId8" Type="http://schemas.openxmlformats.org/officeDocument/2006/relationships/tags" Target="../tags/tag20.xml"/><Relationship Id="rId7" Type="http://schemas.openxmlformats.org/officeDocument/2006/relationships/tags" Target="../tags/tag19.xml"/><Relationship Id="rId6" Type="http://schemas.openxmlformats.org/officeDocument/2006/relationships/tags" Target="../tags/tag18.xml"/><Relationship Id="rId5" Type="http://schemas.openxmlformats.org/officeDocument/2006/relationships/tags" Target="../tags/tag17.xml"/><Relationship Id="rId4" Type="http://schemas.openxmlformats.org/officeDocument/2006/relationships/tags" Target="../tags/tag16.xml"/><Relationship Id="rId3" Type="http://schemas.openxmlformats.org/officeDocument/2006/relationships/tags" Target="../tags/tag15.xml"/><Relationship Id="rId2" Type="http://schemas.openxmlformats.org/officeDocument/2006/relationships/tags" Target="../tags/tag14.xml"/><Relationship Id="rId18" Type="http://schemas.openxmlformats.org/officeDocument/2006/relationships/tags" Target="../tags/tag30.xml"/><Relationship Id="rId17" Type="http://schemas.openxmlformats.org/officeDocument/2006/relationships/tags" Target="../tags/tag29.xml"/><Relationship Id="rId16" Type="http://schemas.openxmlformats.org/officeDocument/2006/relationships/tags" Target="../tags/tag28.xml"/><Relationship Id="rId15" Type="http://schemas.openxmlformats.org/officeDocument/2006/relationships/tags" Target="../tags/tag27.xml"/><Relationship Id="rId14" Type="http://schemas.openxmlformats.org/officeDocument/2006/relationships/tags" Target="../tags/tag26.xml"/><Relationship Id="rId13" Type="http://schemas.openxmlformats.org/officeDocument/2006/relationships/tags" Target="../tags/tag25.xml"/><Relationship Id="rId12" Type="http://schemas.openxmlformats.org/officeDocument/2006/relationships/tags" Target="../tags/tag24.xml"/><Relationship Id="rId11" Type="http://schemas.openxmlformats.org/officeDocument/2006/relationships/tags" Target="../tags/tag23.xml"/><Relationship Id="rId10" Type="http://schemas.openxmlformats.org/officeDocument/2006/relationships/tags" Target="../tags/tag22.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38.xml"/><Relationship Id="rId8" Type="http://schemas.openxmlformats.org/officeDocument/2006/relationships/tags" Target="../tags/tag37.xml"/><Relationship Id="rId7" Type="http://schemas.openxmlformats.org/officeDocument/2006/relationships/tags" Target="../tags/tag36.xml"/><Relationship Id="rId6" Type="http://schemas.openxmlformats.org/officeDocument/2006/relationships/tags" Target="../tags/tag35.xml"/><Relationship Id="rId5" Type="http://schemas.openxmlformats.org/officeDocument/2006/relationships/tags" Target="../tags/tag34.xml"/><Relationship Id="rId4" Type="http://schemas.openxmlformats.org/officeDocument/2006/relationships/tags" Target="../tags/tag33.xml"/><Relationship Id="rId3" Type="http://schemas.openxmlformats.org/officeDocument/2006/relationships/tags" Target="../tags/tag32.xml"/><Relationship Id="rId2" Type="http://schemas.openxmlformats.org/officeDocument/2006/relationships/tags" Target="../tags/tag31.xml"/><Relationship Id="rId18" Type="http://schemas.openxmlformats.org/officeDocument/2006/relationships/tags" Target="../tags/tag47.xml"/><Relationship Id="rId17" Type="http://schemas.openxmlformats.org/officeDocument/2006/relationships/tags" Target="../tags/tag46.xml"/><Relationship Id="rId16" Type="http://schemas.openxmlformats.org/officeDocument/2006/relationships/tags" Target="../tags/tag45.xml"/><Relationship Id="rId15" Type="http://schemas.openxmlformats.org/officeDocument/2006/relationships/tags" Target="../tags/tag44.xml"/><Relationship Id="rId14" Type="http://schemas.openxmlformats.org/officeDocument/2006/relationships/tags" Target="../tags/tag43.xml"/><Relationship Id="rId13" Type="http://schemas.openxmlformats.org/officeDocument/2006/relationships/tags" Target="../tags/tag42.xml"/><Relationship Id="rId12" Type="http://schemas.openxmlformats.org/officeDocument/2006/relationships/tags" Target="../tags/tag41.xml"/><Relationship Id="rId11" Type="http://schemas.openxmlformats.org/officeDocument/2006/relationships/tags" Target="../tags/tag40.xml"/><Relationship Id="rId10" Type="http://schemas.openxmlformats.org/officeDocument/2006/relationships/tags" Target="../tags/tag39.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9" Type="http://schemas.openxmlformats.org/officeDocument/2006/relationships/tags" Target="../tags/tag55.xml"/><Relationship Id="rId8" Type="http://schemas.openxmlformats.org/officeDocument/2006/relationships/tags" Target="../tags/tag54.xml"/><Relationship Id="rId7" Type="http://schemas.openxmlformats.org/officeDocument/2006/relationships/tags" Target="../tags/tag53.xml"/><Relationship Id="rId6" Type="http://schemas.openxmlformats.org/officeDocument/2006/relationships/tags" Target="../tags/tag52.xml"/><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0" Type="http://schemas.openxmlformats.org/officeDocument/2006/relationships/tags" Target="../tags/tag56.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59.xml"/><Relationship Id="rId3" Type="http://schemas.openxmlformats.org/officeDocument/2006/relationships/tags" Target="../tags/tag58.xml"/><Relationship Id="rId2" Type="http://schemas.openxmlformats.org/officeDocument/2006/relationships/tags" Target="../tags/tag57.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9" Type="http://schemas.openxmlformats.org/officeDocument/2006/relationships/tags" Target="../tags/tag67.xml"/><Relationship Id="rId8" Type="http://schemas.openxmlformats.org/officeDocument/2006/relationships/tags" Target="../tags/tag66.xml"/><Relationship Id="rId7" Type="http://schemas.openxmlformats.org/officeDocument/2006/relationships/tags" Target="../tags/tag65.xml"/><Relationship Id="rId6" Type="http://schemas.openxmlformats.org/officeDocument/2006/relationships/tags" Target="../tags/tag64.xml"/><Relationship Id="rId5" Type="http://schemas.openxmlformats.org/officeDocument/2006/relationships/tags" Target="../tags/tag63.xml"/><Relationship Id="rId4" Type="http://schemas.openxmlformats.org/officeDocument/2006/relationships/tags" Target="../tags/tag62.xml"/><Relationship Id="rId3" Type="http://schemas.openxmlformats.org/officeDocument/2006/relationships/tags" Target="../tags/tag61.xml"/><Relationship Id="rId2" Type="http://schemas.openxmlformats.org/officeDocument/2006/relationships/tags" Target="../tags/tag60.xml"/><Relationship Id="rId14" Type="http://schemas.openxmlformats.org/officeDocument/2006/relationships/tags" Target="../tags/tag72.xml"/><Relationship Id="rId13" Type="http://schemas.openxmlformats.org/officeDocument/2006/relationships/tags" Target="../tags/tag71.xml"/><Relationship Id="rId12" Type="http://schemas.openxmlformats.org/officeDocument/2006/relationships/tags" Target="../tags/tag70.xml"/><Relationship Id="rId11" Type="http://schemas.openxmlformats.org/officeDocument/2006/relationships/tags" Target="../tags/tag69.xml"/><Relationship Id="rId10" Type="http://schemas.openxmlformats.org/officeDocument/2006/relationships/tags" Target="../tags/tag68.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章节页">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471488" y="3578390"/>
            <a:ext cx="1543050" cy="205552"/>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a:xfrm>
            <a:off x="2271713" y="3578390"/>
            <a:ext cx="2314575" cy="205552"/>
          </a:xfrm>
        </p:spPr>
        <p:txBody>
          <a:bodyPr/>
          <a:lstStyle/>
          <a:p>
            <a:endParaRPr lang="zh-CN" altLang="en-US"/>
          </a:p>
        </p:txBody>
      </p:sp>
      <p:sp>
        <p:nvSpPr>
          <p:cNvPr id="5" name="灯片编号占位符 4"/>
          <p:cNvSpPr>
            <a:spLocks noGrp="1"/>
          </p:cNvSpPr>
          <p:nvPr>
            <p:ph type="sldNum" sz="quarter" idx="12"/>
          </p:nvPr>
        </p:nvSpPr>
        <p:spPr>
          <a:xfrm>
            <a:off x="4843463" y="3578390"/>
            <a:ext cx="1543050" cy="205552"/>
          </a:xfrm>
        </p:spPr>
        <p:txBody>
          <a:bodyPr/>
          <a:lstStyle/>
          <a:p>
            <a:fld id="{49AE70B2-8BF9-45C0-BB95-33D1B9D3A854}" type="slidenum">
              <a:rPr lang="zh-CN" altLang="en-US" smtClean="0"/>
            </a:fld>
            <a:endParaRPr lang="zh-CN" altLang="en-US"/>
          </a:p>
        </p:txBody>
      </p:sp>
      <p:sp>
        <p:nvSpPr>
          <p:cNvPr id="6" name="标题 5"/>
          <p:cNvSpPr>
            <a:spLocks noGrp="1"/>
          </p:cNvSpPr>
          <p:nvPr>
            <p:ph type="ctrTitle" idx="16385" hasCustomPrompt="1"/>
            <p:custDataLst>
              <p:tags r:id="rId2"/>
            </p:custDataLst>
          </p:nvPr>
        </p:nvSpPr>
        <p:spPr>
          <a:xfrm>
            <a:off x="1070967" y="1987597"/>
            <a:ext cx="4716066" cy="857956"/>
          </a:xfrm>
          <a:noFill/>
        </p:spPr>
        <p:txBody>
          <a:bodyPr lIns="0" tIns="0" rIns="0" bIns="0" anchor="t">
            <a:normAutofit/>
          </a:bodyPr>
          <a:lstStyle>
            <a:lvl1pPr marL="0" indent="0" algn="ctr">
              <a:lnSpc>
                <a:spcPct val="104000"/>
              </a:lnSpc>
              <a:spcBef>
                <a:spcPct val="0"/>
              </a:spcBef>
              <a:spcAft>
                <a:spcPct val="0"/>
              </a:spcAft>
              <a:buNone/>
              <a:defRPr sz="2700" b="0" spc="0">
                <a:solidFill>
                  <a:schemeClr val="tx1"/>
                </a:solidFill>
              </a:defRPr>
            </a:lvl1pPr>
          </a:lstStyle>
          <a:p>
            <a:r>
              <a:rPr lang="zh-CN" altLang="en-US"/>
              <a:t>此处添加章节标题内容</a:t>
            </a:r>
            <a:endParaRPr lang="zh-CN" altLang="en-US"/>
          </a:p>
        </p:txBody>
      </p:sp>
      <p:sp>
        <p:nvSpPr>
          <p:cNvPr id="7" name="文本占位符 6"/>
          <p:cNvSpPr>
            <a:spLocks noGrp="1"/>
          </p:cNvSpPr>
          <p:nvPr>
            <p:ph type="body" idx="16386" hasCustomPrompt="1"/>
            <p:custDataLst>
              <p:tags r:id="rId3"/>
            </p:custDataLst>
          </p:nvPr>
        </p:nvSpPr>
        <p:spPr>
          <a:xfrm>
            <a:off x="2999482" y="1072444"/>
            <a:ext cx="859036" cy="857956"/>
          </a:xfrm>
          <a:noFill/>
        </p:spPr>
        <p:txBody>
          <a:bodyPr lIns="0" tIns="0" rIns="0" bIns="0" anchor="ctr">
            <a:normAutofit/>
          </a:bodyPr>
          <a:lstStyle>
            <a:lvl1pPr marL="0" indent="0" algn="ctr">
              <a:lnSpc>
                <a:spcPct val="109000"/>
              </a:lnSpc>
              <a:spcBef>
                <a:spcPct val="0"/>
              </a:spcBef>
              <a:spcAft>
                <a:spcPct val="0"/>
              </a:spcAft>
              <a:buNone/>
              <a:defRPr sz="4050" b="1" spc="0">
                <a:solidFill>
                  <a:schemeClr val="tx1"/>
                </a:solidFill>
              </a:defRPr>
            </a:lvl1pPr>
          </a:lstStyle>
          <a:p>
            <a:pPr lvl="0"/>
            <a:r>
              <a:rPr lang="zh-CN" altLang="en-US" smtClean="0"/>
              <a:t>01</a:t>
            </a:r>
            <a:endParaRPr lang="zh-CN" altLang="en-US" smtClean="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正文页-6_82">
    <p:bg>
      <p:bgRef idx="1001">
        <a:schemeClr val="bg2"/>
      </p:bgRef>
    </p:bg>
    <p:spTree>
      <p:nvGrpSpPr>
        <p:cNvPr id="1" name=""/>
        <p:cNvGrpSpPr/>
        <p:nvPr/>
      </p:nvGrpSpPr>
      <p:grpSpPr>
        <a:xfrm>
          <a:off x="0" y="0"/>
          <a:ext cx="0" cy="0"/>
          <a:chOff x="0" y="0"/>
          <a:chExt cx="0" cy="0"/>
        </a:xfrm>
      </p:grpSpPr>
      <p:sp>
        <p:nvSpPr>
          <p:cNvPr id="30" name="标题 29"/>
          <p:cNvSpPr>
            <a:spLocks noGrp="1"/>
          </p:cNvSpPr>
          <p:nvPr>
            <p:ph type="ctrTitle" idx="16385" hasCustomPrompt="1"/>
            <p:custDataLst>
              <p:tags r:id="rId2"/>
            </p:custDataLst>
          </p:nvPr>
        </p:nvSpPr>
        <p:spPr>
          <a:xfrm>
            <a:off x="342900" y="300284"/>
            <a:ext cx="3557588" cy="343182"/>
          </a:xfrm>
          <a:noFill/>
        </p:spPr>
        <p:txBody>
          <a:bodyPr lIns="0" tIns="0" rIns="0" bIns="0" anchor="t">
            <a:normAutofit/>
          </a:bodyPr>
          <a:lstStyle>
            <a:lvl1pPr marL="0" indent="0" algn="l">
              <a:lnSpc>
                <a:spcPct val="111000"/>
              </a:lnSpc>
              <a:spcBef>
                <a:spcPct val="0"/>
              </a:spcBef>
              <a:spcAft>
                <a:spcPct val="0"/>
              </a:spcAft>
              <a:buNone/>
              <a:defRPr sz="2025" b="0" spc="0">
                <a:solidFill>
                  <a:schemeClr val="tx1"/>
                </a:solidFill>
              </a:defRPr>
            </a:lvl1pPr>
          </a:lstStyle>
          <a:p>
            <a:r>
              <a:rPr lang="zh-CN" altLang="en-US"/>
              <a:t>单击此处添加标题</a:t>
            </a:r>
            <a:endParaRPr lang="zh-CN" altLang="en-US"/>
          </a:p>
        </p:txBody>
      </p:sp>
      <p:sp>
        <p:nvSpPr>
          <p:cNvPr id="31" name="内容占位符 30"/>
          <p:cNvSpPr>
            <a:spLocks noGrp="1"/>
          </p:cNvSpPr>
          <p:nvPr>
            <p:ph idx="16392" hasCustomPrompt="1"/>
            <p:custDataLst>
              <p:tags r:id="rId3"/>
            </p:custDataLst>
          </p:nvPr>
        </p:nvSpPr>
        <p:spPr>
          <a:xfrm>
            <a:off x="4243388" y="343182"/>
            <a:ext cx="2271713" cy="3174436"/>
          </a:xfrm>
          <a:custGeom>
            <a:avLst/>
            <a:gdLst>
              <a:gd name="connisteX0" fmla="*/ 0 w 4038600"/>
              <a:gd name="connsiteY0" fmla="*/ 0 h 5638800"/>
              <a:gd name="connisteX1" fmla="*/ 4038600 w 4038600"/>
              <a:gd name="connsiteY1" fmla="*/ 0 h 5638800"/>
              <a:gd name="connisteX2" fmla="*/ 4038600 w 4038600"/>
              <a:gd name="connsiteY2" fmla="*/ 5638800 h 5638800"/>
              <a:gd name="connisteX3" fmla="*/ 0 w 4038600"/>
              <a:gd name="connsiteY3" fmla="*/ 5638800 h 5638800"/>
              <a:gd name="connisteX4" fmla="*/ 0 w 4038600"/>
              <a:gd name="connsiteY4" fmla="*/ 0 h 5638800"/>
            </a:gdLst>
            <a:ahLst/>
            <a:cxnLst>
              <a:cxn ang="0">
                <a:pos x="connisteX0" y="connsiteY0"/>
              </a:cxn>
              <a:cxn ang="0">
                <a:pos x="connisteX1" y="connsiteY1"/>
              </a:cxn>
              <a:cxn ang="0">
                <a:pos x="connisteX2" y="connsiteY2"/>
              </a:cxn>
              <a:cxn ang="0">
                <a:pos x="connisteX3" y="connsiteY3"/>
              </a:cxn>
              <a:cxn ang="0">
                <a:pos x="connisteX4" y="connsiteY4"/>
              </a:cxn>
            </a:cxnLst>
            <a:pathLst>
              <a:path w="4038600" h="5638800">
                <a:moveTo>
                  <a:pt x="0" y="0"/>
                </a:moveTo>
                <a:lnTo>
                  <a:pt x="4038600" y="0"/>
                </a:lnTo>
                <a:lnTo>
                  <a:pt x="4038600" y="5638800"/>
                </a:lnTo>
                <a:lnTo>
                  <a:pt x="0" y="5638800"/>
                </a:lnTo>
                <a:lnTo>
                  <a:pt x="0" y="0"/>
                </a:lnTo>
                <a:close/>
              </a:path>
            </a:pathLst>
          </a:custGeom>
          <a:solidFill>
            <a:srgbClr val="DDDDDD"/>
          </a:solidFill>
          <a:ln>
            <a:noFill/>
          </a:ln>
        </p:spPr>
        <p:txBody>
          <a:bodyPr>
            <a:norm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32" name="装饰  1"/>
          <p:cNvSpPr>
            <a:spLocks noGrp="1"/>
          </p:cNvSpPr>
          <p:nvPr>
            <p:ph type="body" idx="16393" hasCustomPrompt="1"/>
            <p:custDataLst>
              <p:tags r:id="rId4"/>
            </p:custDataLst>
          </p:nvPr>
        </p:nvSpPr>
        <p:spPr>
          <a:xfrm>
            <a:off x="342900" y="943751"/>
            <a:ext cx="28575" cy="629167"/>
          </a:xfrm>
          <a:custGeom>
            <a:avLst/>
            <a:gdLst>
              <a:gd name="connisteX0" fmla="*/ 0 w 50800"/>
              <a:gd name="connsiteY0" fmla="*/ 25400 h 1117600"/>
              <a:gd name="connisteX1" fmla="*/ 25400 w 50800"/>
              <a:gd name="connsiteY1" fmla="*/ 0 h 1117600"/>
              <a:gd name="connisteX2" fmla="*/ 25400 w 50800"/>
              <a:gd name="connsiteY2" fmla="*/ 0 h 1117600"/>
              <a:gd name="connisteX3" fmla="*/ 50800 w 50800"/>
              <a:gd name="connsiteY3" fmla="*/ 25400 h 1117600"/>
              <a:gd name="connisteX4" fmla="*/ 50800 w 50800"/>
              <a:gd name="connsiteY4" fmla="*/ 1092200 h 1117600"/>
              <a:gd name="connisteX5" fmla="*/ 25400 w 50800"/>
              <a:gd name="connsiteY5" fmla="*/ 1117600 h 1117600"/>
              <a:gd name="connisteX6" fmla="*/ 25400 w 50800"/>
              <a:gd name="connsiteY6" fmla="*/ 1117600 h 1117600"/>
              <a:gd name="connisteX7" fmla="*/ 0 w 50800"/>
              <a:gd name="connsiteY7" fmla="*/ 1092200 h 1117600"/>
              <a:gd name="connisteX8" fmla="*/ 0 w 50800"/>
              <a:gd name="connsiteY8" fmla="*/ 25400 h 11176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50800" h="1117600">
                <a:moveTo>
                  <a:pt x="0" y="25400"/>
                </a:moveTo>
                <a:cubicBezTo>
                  <a:pt x="0" y="11372"/>
                  <a:pt x="11372" y="0"/>
                  <a:pt x="25400" y="0"/>
                </a:cubicBezTo>
                <a:lnTo>
                  <a:pt x="25400" y="0"/>
                </a:lnTo>
                <a:cubicBezTo>
                  <a:pt x="39428" y="0"/>
                  <a:pt x="50800" y="11372"/>
                  <a:pt x="50800" y="25400"/>
                </a:cubicBezTo>
                <a:lnTo>
                  <a:pt x="50800" y="1092200"/>
                </a:lnTo>
                <a:cubicBezTo>
                  <a:pt x="50800" y="1106228"/>
                  <a:pt x="39428" y="1117600"/>
                  <a:pt x="25400" y="1117600"/>
                </a:cubicBezTo>
                <a:lnTo>
                  <a:pt x="25400" y="1117600"/>
                </a:lnTo>
                <a:cubicBezTo>
                  <a:pt x="11372" y="1117600"/>
                  <a:pt x="0" y="1106228"/>
                  <a:pt x="0" y="1092200"/>
                </a:cubicBezTo>
                <a:lnTo>
                  <a:pt x="0" y="25400"/>
                </a:lnTo>
                <a:close/>
              </a:path>
            </a:pathLst>
          </a:custGeom>
          <a:solidFill>
            <a:schemeClr val="accent1"/>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33" name="文本占位符 32"/>
          <p:cNvSpPr>
            <a:spLocks noGrp="1"/>
          </p:cNvSpPr>
          <p:nvPr>
            <p:ph type="body" idx="16386" hasCustomPrompt="1"/>
            <p:custDataLst>
              <p:tags r:id="rId5"/>
            </p:custDataLst>
          </p:nvPr>
        </p:nvSpPr>
        <p:spPr>
          <a:xfrm>
            <a:off x="428625" y="943751"/>
            <a:ext cx="3471863" cy="228788"/>
          </a:xfrm>
          <a:noFill/>
        </p:spPr>
        <p:txBody>
          <a:bodyPr lIns="0" tIns="0" rIns="0" bIns="0" anchor="t">
            <a:normAutofit/>
          </a:bodyPr>
          <a:lstStyle>
            <a:lvl1pPr marL="0" indent="0" algn="l">
              <a:lnSpc>
                <a:spcPct val="111000"/>
              </a:lnSpc>
              <a:spcBef>
                <a:spcPct val="0"/>
              </a:spcBef>
              <a:spcAft>
                <a:spcPct val="0"/>
              </a:spcAft>
              <a:buNone/>
              <a:defRPr sz="1350" b="0" spc="0">
                <a:solidFill>
                  <a:schemeClr val="tx1"/>
                </a:solidFill>
              </a:defRPr>
            </a:lvl1pPr>
          </a:lstStyle>
          <a:p>
            <a:pPr lvl="0"/>
            <a:r>
              <a:rPr lang="zh-CN" altLang="en-US" smtClean="0"/>
              <a:t>单击此处添加项标题</a:t>
            </a:r>
            <a:endParaRPr lang="zh-CN" altLang="en-US" smtClean="0"/>
          </a:p>
        </p:txBody>
      </p:sp>
      <p:sp>
        <p:nvSpPr>
          <p:cNvPr id="34" name="文本占位符 33"/>
          <p:cNvSpPr>
            <a:spLocks noGrp="1"/>
          </p:cNvSpPr>
          <p:nvPr>
            <p:ph type="body" idx="16387" hasCustomPrompt="1"/>
            <p:custDataLst>
              <p:tags r:id="rId6"/>
            </p:custDataLst>
          </p:nvPr>
        </p:nvSpPr>
        <p:spPr>
          <a:xfrm>
            <a:off x="428625" y="1229736"/>
            <a:ext cx="3471863" cy="343182"/>
          </a:xfrm>
          <a:noFill/>
        </p:spPr>
        <p:txBody>
          <a:bodyPr lIns="0" tIns="0" rIns="0" bIns="0" anchor="t">
            <a:normAutofit/>
          </a:bodyPr>
          <a:lstStyle>
            <a:lvl1pPr marL="0" indent="0" algn="l">
              <a:lnSpc>
                <a:spcPct val="125000"/>
              </a:lnSpc>
              <a:spcBef>
                <a:spcPct val="0"/>
              </a:spcBef>
              <a:spcAft>
                <a:spcPct val="0"/>
              </a:spcAft>
              <a:buNone/>
              <a:defRPr sz="900" b="0" spc="0">
                <a:solidFill>
                  <a:schemeClr val="tx1"/>
                </a:solidFill>
              </a:defRPr>
            </a:lvl1pPr>
          </a:lstStyle>
          <a:p>
            <a:pPr lvl="0"/>
            <a:r>
              <a:rPr lang="zh-CN" altLang="en-US" smtClean="0"/>
              <a:t>单击此处添加项正文</a:t>
            </a:r>
            <a:endParaRPr lang="zh-CN" altLang="en-US" smtClean="0"/>
          </a:p>
        </p:txBody>
      </p:sp>
      <p:sp>
        <p:nvSpPr>
          <p:cNvPr id="35" name="装饰  4"/>
          <p:cNvSpPr>
            <a:spLocks noGrp="1"/>
          </p:cNvSpPr>
          <p:nvPr>
            <p:ph type="body" idx="16394" hasCustomPrompt="1"/>
            <p:custDataLst>
              <p:tags r:id="rId7"/>
            </p:custDataLst>
          </p:nvPr>
        </p:nvSpPr>
        <p:spPr>
          <a:xfrm>
            <a:off x="342900" y="1916101"/>
            <a:ext cx="28575" cy="629167"/>
          </a:xfrm>
          <a:custGeom>
            <a:avLst/>
            <a:gdLst>
              <a:gd name="connisteX0" fmla="*/ 0 w 50800"/>
              <a:gd name="connsiteY0" fmla="*/ 25400 h 1117600"/>
              <a:gd name="connisteX1" fmla="*/ 25400 w 50800"/>
              <a:gd name="connsiteY1" fmla="*/ 0 h 1117600"/>
              <a:gd name="connisteX2" fmla="*/ 25400 w 50800"/>
              <a:gd name="connsiteY2" fmla="*/ 0 h 1117600"/>
              <a:gd name="connisteX3" fmla="*/ 50800 w 50800"/>
              <a:gd name="connsiteY3" fmla="*/ 25400 h 1117600"/>
              <a:gd name="connisteX4" fmla="*/ 50800 w 50800"/>
              <a:gd name="connsiteY4" fmla="*/ 1092200 h 1117600"/>
              <a:gd name="connisteX5" fmla="*/ 25400 w 50800"/>
              <a:gd name="connsiteY5" fmla="*/ 1117600 h 1117600"/>
              <a:gd name="connisteX6" fmla="*/ 25400 w 50800"/>
              <a:gd name="connsiteY6" fmla="*/ 1117600 h 1117600"/>
              <a:gd name="connisteX7" fmla="*/ 0 w 50800"/>
              <a:gd name="connsiteY7" fmla="*/ 1092200 h 1117600"/>
              <a:gd name="connisteX8" fmla="*/ 0 w 50800"/>
              <a:gd name="connsiteY8" fmla="*/ 25400 h 11176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50800" h="1117600">
                <a:moveTo>
                  <a:pt x="0" y="25400"/>
                </a:moveTo>
                <a:cubicBezTo>
                  <a:pt x="0" y="11372"/>
                  <a:pt x="11372" y="0"/>
                  <a:pt x="25400" y="0"/>
                </a:cubicBezTo>
                <a:lnTo>
                  <a:pt x="25400" y="0"/>
                </a:lnTo>
                <a:cubicBezTo>
                  <a:pt x="39428" y="0"/>
                  <a:pt x="50800" y="11372"/>
                  <a:pt x="50800" y="25400"/>
                </a:cubicBezTo>
                <a:lnTo>
                  <a:pt x="50800" y="1092200"/>
                </a:lnTo>
                <a:cubicBezTo>
                  <a:pt x="50800" y="1106228"/>
                  <a:pt x="39428" y="1117600"/>
                  <a:pt x="25400" y="1117600"/>
                </a:cubicBezTo>
                <a:lnTo>
                  <a:pt x="25400" y="1117600"/>
                </a:lnTo>
                <a:cubicBezTo>
                  <a:pt x="11372" y="1117600"/>
                  <a:pt x="0" y="1106228"/>
                  <a:pt x="0" y="1092200"/>
                </a:cubicBezTo>
                <a:lnTo>
                  <a:pt x="0" y="25400"/>
                </a:lnTo>
                <a:close/>
              </a:path>
            </a:pathLst>
          </a:custGeom>
          <a:solidFill>
            <a:schemeClr val="accent1"/>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36" name="文本占位符 35"/>
          <p:cNvSpPr>
            <a:spLocks noGrp="1"/>
          </p:cNvSpPr>
          <p:nvPr>
            <p:ph type="body" idx="16388" hasCustomPrompt="1"/>
            <p:custDataLst>
              <p:tags r:id="rId8"/>
            </p:custDataLst>
          </p:nvPr>
        </p:nvSpPr>
        <p:spPr>
          <a:xfrm>
            <a:off x="428625" y="1916101"/>
            <a:ext cx="3471863" cy="228788"/>
          </a:xfrm>
          <a:noFill/>
        </p:spPr>
        <p:txBody>
          <a:bodyPr lIns="0" tIns="0" rIns="0" bIns="0" anchor="t">
            <a:normAutofit/>
          </a:bodyPr>
          <a:lstStyle>
            <a:lvl1pPr marL="0" indent="0" algn="l">
              <a:lnSpc>
                <a:spcPct val="111000"/>
              </a:lnSpc>
              <a:spcBef>
                <a:spcPct val="0"/>
              </a:spcBef>
              <a:spcAft>
                <a:spcPct val="0"/>
              </a:spcAft>
              <a:buNone/>
              <a:defRPr sz="1350" b="0" spc="0">
                <a:solidFill>
                  <a:schemeClr val="tx1"/>
                </a:solidFill>
              </a:defRPr>
            </a:lvl1pPr>
          </a:lstStyle>
          <a:p>
            <a:pPr lvl="0"/>
            <a:r>
              <a:rPr lang="zh-CN" altLang="en-US" smtClean="0"/>
              <a:t>单击此处添加项标题</a:t>
            </a:r>
            <a:endParaRPr lang="zh-CN" altLang="en-US" smtClean="0"/>
          </a:p>
        </p:txBody>
      </p:sp>
      <p:sp>
        <p:nvSpPr>
          <p:cNvPr id="37" name="文本占位符 36"/>
          <p:cNvSpPr>
            <a:spLocks noGrp="1"/>
          </p:cNvSpPr>
          <p:nvPr>
            <p:ph type="body" idx="16389" hasCustomPrompt="1"/>
            <p:custDataLst>
              <p:tags r:id="rId9"/>
            </p:custDataLst>
          </p:nvPr>
        </p:nvSpPr>
        <p:spPr>
          <a:xfrm>
            <a:off x="428625" y="2202086"/>
            <a:ext cx="3471863" cy="343182"/>
          </a:xfrm>
          <a:noFill/>
        </p:spPr>
        <p:txBody>
          <a:bodyPr lIns="0" tIns="0" rIns="0" bIns="0" anchor="t">
            <a:normAutofit/>
          </a:bodyPr>
          <a:lstStyle>
            <a:lvl1pPr marL="0" indent="0" algn="l">
              <a:lnSpc>
                <a:spcPct val="125000"/>
              </a:lnSpc>
              <a:spcBef>
                <a:spcPct val="0"/>
              </a:spcBef>
              <a:spcAft>
                <a:spcPct val="0"/>
              </a:spcAft>
              <a:buNone/>
              <a:defRPr sz="900" b="0" spc="0">
                <a:solidFill>
                  <a:schemeClr val="tx1"/>
                </a:solidFill>
              </a:defRPr>
            </a:lvl1pPr>
          </a:lstStyle>
          <a:p>
            <a:pPr lvl="0"/>
            <a:r>
              <a:rPr lang="zh-CN" altLang="en-US" smtClean="0"/>
              <a:t>单击此处添加项正文</a:t>
            </a:r>
            <a:endParaRPr lang="zh-CN" altLang="en-US" smtClean="0"/>
          </a:p>
        </p:txBody>
      </p:sp>
      <p:sp>
        <p:nvSpPr>
          <p:cNvPr id="38" name="装饰  7"/>
          <p:cNvSpPr>
            <a:spLocks noGrp="1"/>
          </p:cNvSpPr>
          <p:nvPr>
            <p:ph type="body" idx="16395" hasCustomPrompt="1"/>
            <p:custDataLst>
              <p:tags r:id="rId10"/>
            </p:custDataLst>
          </p:nvPr>
        </p:nvSpPr>
        <p:spPr>
          <a:xfrm>
            <a:off x="342900" y="2888450"/>
            <a:ext cx="28575" cy="629167"/>
          </a:xfrm>
          <a:custGeom>
            <a:avLst/>
            <a:gdLst>
              <a:gd name="connisteX0" fmla="*/ 0 w 50800"/>
              <a:gd name="connsiteY0" fmla="*/ 25400 h 1117600"/>
              <a:gd name="connisteX1" fmla="*/ 25400 w 50800"/>
              <a:gd name="connsiteY1" fmla="*/ 0 h 1117600"/>
              <a:gd name="connisteX2" fmla="*/ 25400 w 50800"/>
              <a:gd name="connsiteY2" fmla="*/ 0 h 1117600"/>
              <a:gd name="connisteX3" fmla="*/ 50800 w 50800"/>
              <a:gd name="connsiteY3" fmla="*/ 25400 h 1117600"/>
              <a:gd name="connisteX4" fmla="*/ 50800 w 50800"/>
              <a:gd name="connsiteY4" fmla="*/ 1092200 h 1117600"/>
              <a:gd name="connisteX5" fmla="*/ 25400 w 50800"/>
              <a:gd name="connsiteY5" fmla="*/ 1117600 h 1117600"/>
              <a:gd name="connisteX6" fmla="*/ 25400 w 50800"/>
              <a:gd name="connsiteY6" fmla="*/ 1117600 h 1117600"/>
              <a:gd name="connisteX7" fmla="*/ 0 w 50800"/>
              <a:gd name="connsiteY7" fmla="*/ 1092200 h 1117600"/>
              <a:gd name="connisteX8" fmla="*/ 0 w 50800"/>
              <a:gd name="connsiteY8" fmla="*/ 25400 h 11176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50800" h="1117600">
                <a:moveTo>
                  <a:pt x="0" y="25400"/>
                </a:moveTo>
                <a:cubicBezTo>
                  <a:pt x="0" y="11372"/>
                  <a:pt x="11372" y="0"/>
                  <a:pt x="25400" y="0"/>
                </a:cubicBezTo>
                <a:lnTo>
                  <a:pt x="25400" y="0"/>
                </a:lnTo>
                <a:cubicBezTo>
                  <a:pt x="39428" y="0"/>
                  <a:pt x="50800" y="11372"/>
                  <a:pt x="50800" y="25400"/>
                </a:cubicBezTo>
                <a:lnTo>
                  <a:pt x="50800" y="1092200"/>
                </a:lnTo>
                <a:cubicBezTo>
                  <a:pt x="50800" y="1106228"/>
                  <a:pt x="39428" y="1117600"/>
                  <a:pt x="25400" y="1117600"/>
                </a:cubicBezTo>
                <a:lnTo>
                  <a:pt x="25400" y="1117600"/>
                </a:lnTo>
                <a:cubicBezTo>
                  <a:pt x="11372" y="1117600"/>
                  <a:pt x="0" y="1106228"/>
                  <a:pt x="0" y="1092200"/>
                </a:cubicBezTo>
                <a:lnTo>
                  <a:pt x="0" y="25400"/>
                </a:lnTo>
                <a:close/>
              </a:path>
            </a:pathLst>
          </a:custGeom>
          <a:solidFill>
            <a:schemeClr val="accent1"/>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39" name="文本占位符 38"/>
          <p:cNvSpPr>
            <a:spLocks noGrp="1"/>
          </p:cNvSpPr>
          <p:nvPr>
            <p:ph type="body" idx="16390" hasCustomPrompt="1"/>
            <p:custDataLst>
              <p:tags r:id="rId11"/>
            </p:custDataLst>
          </p:nvPr>
        </p:nvSpPr>
        <p:spPr>
          <a:xfrm>
            <a:off x="428625" y="2888450"/>
            <a:ext cx="3471863" cy="228788"/>
          </a:xfrm>
          <a:noFill/>
        </p:spPr>
        <p:txBody>
          <a:bodyPr lIns="0" tIns="0" rIns="0" bIns="0" anchor="t">
            <a:normAutofit/>
          </a:bodyPr>
          <a:lstStyle>
            <a:lvl1pPr marL="0" indent="0" algn="l">
              <a:lnSpc>
                <a:spcPct val="111000"/>
              </a:lnSpc>
              <a:spcBef>
                <a:spcPct val="0"/>
              </a:spcBef>
              <a:spcAft>
                <a:spcPct val="0"/>
              </a:spcAft>
              <a:buNone/>
              <a:defRPr sz="1350" b="0" spc="0">
                <a:solidFill>
                  <a:schemeClr val="tx1"/>
                </a:solidFill>
              </a:defRPr>
            </a:lvl1pPr>
          </a:lstStyle>
          <a:p>
            <a:pPr lvl="0"/>
            <a:r>
              <a:rPr lang="zh-CN" altLang="en-US" smtClean="0"/>
              <a:t>单击此处添加项标题</a:t>
            </a:r>
            <a:endParaRPr lang="zh-CN" altLang="en-US" smtClean="0"/>
          </a:p>
        </p:txBody>
      </p:sp>
      <p:sp>
        <p:nvSpPr>
          <p:cNvPr id="40" name="文本占位符 39"/>
          <p:cNvSpPr>
            <a:spLocks noGrp="1"/>
          </p:cNvSpPr>
          <p:nvPr>
            <p:ph type="body" idx="16391" hasCustomPrompt="1"/>
            <p:custDataLst>
              <p:tags r:id="rId12"/>
            </p:custDataLst>
          </p:nvPr>
        </p:nvSpPr>
        <p:spPr>
          <a:xfrm>
            <a:off x="428625" y="3174436"/>
            <a:ext cx="3471863" cy="343182"/>
          </a:xfrm>
          <a:noFill/>
        </p:spPr>
        <p:txBody>
          <a:bodyPr lIns="0" tIns="0" rIns="0" bIns="0" anchor="t">
            <a:normAutofit/>
          </a:bodyPr>
          <a:lstStyle>
            <a:lvl1pPr marL="0" indent="0" algn="l">
              <a:lnSpc>
                <a:spcPct val="125000"/>
              </a:lnSpc>
              <a:spcBef>
                <a:spcPct val="0"/>
              </a:spcBef>
              <a:spcAft>
                <a:spcPct val="0"/>
              </a:spcAft>
              <a:buNone/>
              <a:defRPr sz="900" b="0" spc="0">
                <a:solidFill>
                  <a:schemeClr val="tx1"/>
                </a:solidFill>
              </a:defRPr>
            </a:lvl1pPr>
          </a:lstStyle>
          <a:p>
            <a:pPr lvl="0"/>
            <a:r>
              <a:rPr lang="zh-CN" altLang="en-US" smtClean="0"/>
              <a:t>单击此处添加项正文</a:t>
            </a:r>
            <a:endParaRPr lang="zh-CN" altLang="en-US" smtClean="0"/>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正文页-上标下内-装饰右-默认位置-并列-27_36_group1">
    <p:bg>
      <p:bgRef idx="1001">
        <a:schemeClr val="bg2"/>
      </p:bgRef>
    </p:bg>
    <p:spTree>
      <p:nvGrpSpPr>
        <p:cNvPr id="1" name=""/>
        <p:cNvGrpSpPr/>
        <p:nvPr/>
      </p:nvGrpSpPr>
      <p:grpSpPr>
        <a:xfrm>
          <a:off x="0" y="0"/>
          <a:ext cx="0" cy="0"/>
          <a:chOff x="0" y="0"/>
          <a:chExt cx="0" cy="0"/>
        </a:xfrm>
      </p:grpSpPr>
      <p:sp>
        <p:nvSpPr>
          <p:cNvPr id="30" name="标题 29"/>
          <p:cNvSpPr>
            <a:spLocks noGrp="1"/>
          </p:cNvSpPr>
          <p:nvPr>
            <p:ph type="ctrTitle" idx="16385" hasCustomPrompt="1"/>
            <p:custDataLst>
              <p:tags r:id="rId2"/>
            </p:custDataLst>
          </p:nvPr>
        </p:nvSpPr>
        <p:spPr>
          <a:xfrm>
            <a:off x="342900" y="300284"/>
            <a:ext cx="6172200" cy="343182"/>
          </a:xfrm>
          <a:noFill/>
        </p:spPr>
        <p:txBody>
          <a:bodyPr lIns="0" tIns="0" rIns="0" bIns="0" anchor="t">
            <a:normAutofit/>
          </a:bodyPr>
          <a:lstStyle>
            <a:lvl1pPr marL="0" indent="0" algn="l">
              <a:lnSpc>
                <a:spcPct val="111000"/>
              </a:lnSpc>
              <a:spcBef>
                <a:spcPct val="0"/>
              </a:spcBef>
              <a:spcAft>
                <a:spcPct val="0"/>
              </a:spcAft>
              <a:buNone/>
              <a:defRPr sz="2025" b="0" spc="0">
                <a:solidFill>
                  <a:schemeClr val="tx1"/>
                </a:solidFill>
              </a:defRPr>
            </a:lvl1pPr>
          </a:lstStyle>
          <a:p>
            <a:r>
              <a:rPr lang="zh-CN" altLang="en-US"/>
              <a:t>单击此处添加标题</a:t>
            </a:r>
            <a:endParaRPr lang="zh-CN" altLang="en-US"/>
          </a:p>
        </p:txBody>
      </p:sp>
      <p:sp>
        <p:nvSpPr>
          <p:cNvPr id="31" name="装饰  0"/>
          <p:cNvSpPr>
            <a:spLocks noGrp="1"/>
          </p:cNvSpPr>
          <p:nvPr>
            <p:ph type="body" idx="16398" hasCustomPrompt="1"/>
            <p:custDataLst>
              <p:tags r:id="rId3"/>
            </p:custDataLst>
          </p:nvPr>
        </p:nvSpPr>
        <p:spPr>
          <a:xfrm>
            <a:off x="342900" y="1115342"/>
            <a:ext cx="428625" cy="428978"/>
          </a:xfrm>
          <a:custGeom>
            <a:avLst/>
            <a:gdLst>
              <a:gd name="connisteX0" fmla="*/ 0 w 762000"/>
              <a:gd name="connsiteY0" fmla="*/ 203200 h 762000"/>
              <a:gd name="connisteX1" fmla="*/ 203200 w 762000"/>
              <a:gd name="connsiteY1" fmla="*/ 0 h 762000"/>
              <a:gd name="connisteX2" fmla="*/ 558800 w 762000"/>
              <a:gd name="connsiteY2" fmla="*/ 0 h 762000"/>
              <a:gd name="connisteX3" fmla="*/ 762000 w 762000"/>
              <a:gd name="connsiteY3" fmla="*/ 203200 h 762000"/>
              <a:gd name="connisteX4" fmla="*/ 762000 w 762000"/>
              <a:gd name="connsiteY4" fmla="*/ 558800 h 762000"/>
              <a:gd name="connisteX5" fmla="*/ 558800 w 762000"/>
              <a:gd name="connsiteY5" fmla="*/ 762000 h 762000"/>
              <a:gd name="connisteX6" fmla="*/ 203200 w 762000"/>
              <a:gd name="connsiteY6" fmla="*/ 762000 h 762000"/>
              <a:gd name="connisteX7" fmla="*/ 0 w 762000"/>
              <a:gd name="connsiteY7" fmla="*/ 558800 h 762000"/>
              <a:gd name="connisteX8" fmla="*/ 0 w 762000"/>
              <a:gd name="connsiteY8" fmla="*/ 203200 h 762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762000" h="762000">
                <a:moveTo>
                  <a:pt x="0" y="203200"/>
                </a:moveTo>
                <a:cubicBezTo>
                  <a:pt x="0" y="90976"/>
                  <a:pt x="90976" y="0"/>
                  <a:pt x="203200" y="0"/>
                </a:cubicBezTo>
                <a:lnTo>
                  <a:pt x="558800" y="0"/>
                </a:lnTo>
                <a:cubicBezTo>
                  <a:pt x="671024" y="0"/>
                  <a:pt x="762000" y="90976"/>
                  <a:pt x="762000" y="203200"/>
                </a:cubicBezTo>
                <a:lnTo>
                  <a:pt x="762000" y="558800"/>
                </a:lnTo>
                <a:cubicBezTo>
                  <a:pt x="762000" y="671024"/>
                  <a:pt x="671024" y="762000"/>
                  <a:pt x="558800" y="762000"/>
                </a:cubicBezTo>
                <a:lnTo>
                  <a:pt x="203200" y="762000"/>
                </a:lnTo>
                <a:cubicBezTo>
                  <a:pt x="90976" y="762000"/>
                  <a:pt x="0" y="671024"/>
                  <a:pt x="0" y="558800"/>
                </a:cubicBezTo>
                <a:lnTo>
                  <a:pt x="0" y="203200"/>
                </a:lnTo>
                <a:close/>
              </a:path>
            </a:pathLst>
          </a:custGeom>
          <a:solidFill>
            <a:schemeClr val="accent1"/>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32" name="文本占位符 31"/>
          <p:cNvSpPr>
            <a:spLocks noGrp="1"/>
          </p:cNvSpPr>
          <p:nvPr>
            <p:ph type="body" idx="16388" hasCustomPrompt="1"/>
            <p:custDataLst>
              <p:tags r:id="rId4"/>
            </p:custDataLst>
          </p:nvPr>
        </p:nvSpPr>
        <p:spPr>
          <a:xfrm>
            <a:off x="439341" y="1229736"/>
            <a:ext cx="235744" cy="200190"/>
          </a:xfrm>
          <a:noFill/>
        </p:spPr>
        <p:txBody>
          <a:bodyPr wrap="none" lIns="0" tIns="0" rIns="0" bIns="0" anchor="ctr">
            <a:noAutofit/>
          </a:bodyPr>
          <a:lstStyle>
            <a:lvl1pPr marL="0" indent="0" algn="ctr">
              <a:lnSpc>
                <a:spcPct val="109000"/>
              </a:lnSpc>
              <a:spcBef>
                <a:spcPct val="0"/>
              </a:spcBef>
              <a:spcAft>
                <a:spcPct val="0"/>
              </a:spcAft>
              <a:buNone/>
              <a:defRPr sz="1575" b="0" spc="0">
                <a:solidFill>
                  <a:srgbClr val="FFFFFF"/>
                </a:solidFill>
              </a:defRPr>
            </a:lvl1pPr>
          </a:lstStyle>
          <a:p>
            <a:pPr lvl="0"/>
            <a:r>
              <a:rPr lang="zh-CN" altLang="en-US" smtClean="0"/>
              <a:t>01</a:t>
            </a:r>
            <a:endParaRPr lang="zh-CN" altLang="en-US" smtClean="0"/>
          </a:p>
        </p:txBody>
      </p:sp>
      <p:sp>
        <p:nvSpPr>
          <p:cNvPr id="33" name="文本占位符 32"/>
          <p:cNvSpPr>
            <a:spLocks noGrp="1"/>
          </p:cNvSpPr>
          <p:nvPr>
            <p:ph type="body" idx="16386" hasCustomPrompt="1"/>
            <p:custDataLst>
              <p:tags r:id="rId5"/>
            </p:custDataLst>
          </p:nvPr>
        </p:nvSpPr>
        <p:spPr>
          <a:xfrm>
            <a:off x="885825" y="1115342"/>
            <a:ext cx="2414588" cy="228788"/>
          </a:xfrm>
          <a:noFill/>
        </p:spPr>
        <p:txBody>
          <a:bodyPr lIns="0" tIns="0" rIns="0" bIns="0" anchor="t">
            <a:normAutofit/>
          </a:bodyPr>
          <a:lstStyle>
            <a:lvl1pPr marL="0" indent="0" algn="l">
              <a:lnSpc>
                <a:spcPct val="111000"/>
              </a:lnSpc>
              <a:spcBef>
                <a:spcPct val="0"/>
              </a:spcBef>
              <a:spcAft>
                <a:spcPct val="0"/>
              </a:spcAft>
              <a:buNone/>
              <a:defRPr sz="1350" b="0" spc="0">
                <a:solidFill>
                  <a:schemeClr val="tx1"/>
                </a:solidFill>
              </a:defRPr>
            </a:lvl1pPr>
          </a:lstStyle>
          <a:p>
            <a:pPr lvl="0"/>
            <a:r>
              <a:rPr lang="zh-CN" altLang="en-US" smtClean="0"/>
              <a:t>单击此处添加项标题</a:t>
            </a:r>
            <a:endParaRPr lang="zh-CN" altLang="en-US" smtClean="0"/>
          </a:p>
        </p:txBody>
      </p:sp>
      <p:sp>
        <p:nvSpPr>
          <p:cNvPr id="34" name="文本占位符 33"/>
          <p:cNvSpPr>
            <a:spLocks noGrp="1"/>
          </p:cNvSpPr>
          <p:nvPr>
            <p:ph type="body" idx="16387" hasCustomPrompt="1"/>
            <p:custDataLst>
              <p:tags r:id="rId6"/>
            </p:custDataLst>
          </p:nvPr>
        </p:nvSpPr>
        <p:spPr>
          <a:xfrm>
            <a:off x="885825" y="1372729"/>
            <a:ext cx="2414588" cy="686364"/>
          </a:xfrm>
          <a:noFill/>
        </p:spPr>
        <p:txBody>
          <a:bodyPr lIns="0" tIns="0" rIns="0" bIns="0" anchor="t">
            <a:normAutofit/>
          </a:bodyPr>
          <a:lstStyle>
            <a:lvl1pPr marL="0" indent="0" algn="l">
              <a:lnSpc>
                <a:spcPct val="125000"/>
              </a:lnSpc>
              <a:spcBef>
                <a:spcPct val="0"/>
              </a:spcBef>
              <a:spcAft>
                <a:spcPct val="0"/>
              </a:spcAft>
              <a:buNone/>
              <a:defRPr sz="900" b="0" spc="0">
                <a:solidFill>
                  <a:schemeClr val="tx1"/>
                </a:solidFill>
              </a:defRPr>
            </a:lvl1pPr>
          </a:lstStyle>
          <a:p>
            <a:pPr lvl="0"/>
            <a:r>
              <a:rPr lang="zh-CN" altLang="en-US" smtClean="0"/>
              <a:t>单击此处添加项正文</a:t>
            </a:r>
            <a:endParaRPr lang="zh-CN" altLang="en-US" smtClean="0"/>
          </a:p>
        </p:txBody>
      </p:sp>
      <p:sp>
        <p:nvSpPr>
          <p:cNvPr id="35" name="装饰  4"/>
          <p:cNvSpPr>
            <a:spLocks noGrp="1"/>
          </p:cNvSpPr>
          <p:nvPr>
            <p:ph type="body" idx="16399" hasCustomPrompt="1"/>
            <p:custDataLst>
              <p:tags r:id="rId7"/>
            </p:custDataLst>
          </p:nvPr>
        </p:nvSpPr>
        <p:spPr>
          <a:xfrm>
            <a:off x="3557588" y="1115342"/>
            <a:ext cx="428625" cy="428978"/>
          </a:xfrm>
          <a:custGeom>
            <a:avLst/>
            <a:gdLst>
              <a:gd name="connisteX0" fmla="*/ 0 w 762000"/>
              <a:gd name="connsiteY0" fmla="*/ 203200 h 762000"/>
              <a:gd name="connisteX1" fmla="*/ 203200 w 762000"/>
              <a:gd name="connsiteY1" fmla="*/ 0 h 762000"/>
              <a:gd name="connisteX2" fmla="*/ 558800 w 762000"/>
              <a:gd name="connsiteY2" fmla="*/ 0 h 762000"/>
              <a:gd name="connisteX3" fmla="*/ 762000 w 762000"/>
              <a:gd name="connsiteY3" fmla="*/ 203200 h 762000"/>
              <a:gd name="connisteX4" fmla="*/ 762000 w 762000"/>
              <a:gd name="connsiteY4" fmla="*/ 558800 h 762000"/>
              <a:gd name="connisteX5" fmla="*/ 558800 w 762000"/>
              <a:gd name="connsiteY5" fmla="*/ 762000 h 762000"/>
              <a:gd name="connisteX6" fmla="*/ 203200 w 762000"/>
              <a:gd name="connsiteY6" fmla="*/ 762000 h 762000"/>
              <a:gd name="connisteX7" fmla="*/ 0 w 762000"/>
              <a:gd name="connsiteY7" fmla="*/ 558800 h 762000"/>
              <a:gd name="connisteX8" fmla="*/ 0 w 762000"/>
              <a:gd name="connsiteY8" fmla="*/ 203200 h 762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762000" h="762000">
                <a:moveTo>
                  <a:pt x="0" y="203200"/>
                </a:moveTo>
                <a:cubicBezTo>
                  <a:pt x="0" y="90976"/>
                  <a:pt x="90976" y="0"/>
                  <a:pt x="203200" y="0"/>
                </a:cubicBezTo>
                <a:lnTo>
                  <a:pt x="558800" y="0"/>
                </a:lnTo>
                <a:cubicBezTo>
                  <a:pt x="671024" y="0"/>
                  <a:pt x="762000" y="90976"/>
                  <a:pt x="762000" y="203200"/>
                </a:cubicBezTo>
                <a:lnTo>
                  <a:pt x="762000" y="558800"/>
                </a:lnTo>
                <a:cubicBezTo>
                  <a:pt x="762000" y="671024"/>
                  <a:pt x="671024" y="762000"/>
                  <a:pt x="558800" y="762000"/>
                </a:cubicBezTo>
                <a:lnTo>
                  <a:pt x="203200" y="762000"/>
                </a:lnTo>
                <a:cubicBezTo>
                  <a:pt x="90976" y="762000"/>
                  <a:pt x="0" y="671024"/>
                  <a:pt x="0" y="558800"/>
                </a:cubicBezTo>
                <a:lnTo>
                  <a:pt x="0" y="203200"/>
                </a:lnTo>
                <a:close/>
              </a:path>
            </a:pathLst>
          </a:custGeom>
          <a:solidFill>
            <a:schemeClr val="accent1"/>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36" name="文本占位符 35"/>
          <p:cNvSpPr>
            <a:spLocks noGrp="1"/>
          </p:cNvSpPr>
          <p:nvPr>
            <p:ph type="body" idx="16391" hasCustomPrompt="1"/>
            <p:custDataLst>
              <p:tags r:id="rId8"/>
            </p:custDataLst>
          </p:nvPr>
        </p:nvSpPr>
        <p:spPr>
          <a:xfrm>
            <a:off x="3654028" y="1229736"/>
            <a:ext cx="235744" cy="200190"/>
          </a:xfrm>
          <a:noFill/>
        </p:spPr>
        <p:txBody>
          <a:bodyPr wrap="none" lIns="0" tIns="0" rIns="0" bIns="0" anchor="ctr">
            <a:noAutofit/>
          </a:bodyPr>
          <a:lstStyle>
            <a:lvl1pPr marL="0" indent="0" algn="ctr">
              <a:lnSpc>
                <a:spcPct val="109000"/>
              </a:lnSpc>
              <a:spcBef>
                <a:spcPct val="0"/>
              </a:spcBef>
              <a:spcAft>
                <a:spcPct val="0"/>
              </a:spcAft>
              <a:buNone/>
              <a:defRPr sz="1575" b="0" spc="0">
                <a:solidFill>
                  <a:srgbClr val="FFFFFF"/>
                </a:solidFill>
              </a:defRPr>
            </a:lvl1pPr>
          </a:lstStyle>
          <a:p>
            <a:pPr lvl="0"/>
            <a:r>
              <a:rPr lang="zh-CN" altLang="en-US" smtClean="0"/>
              <a:t>02</a:t>
            </a:r>
            <a:endParaRPr lang="zh-CN" altLang="en-US" smtClean="0"/>
          </a:p>
        </p:txBody>
      </p:sp>
      <p:sp>
        <p:nvSpPr>
          <p:cNvPr id="37" name="文本占位符 36"/>
          <p:cNvSpPr>
            <a:spLocks noGrp="1"/>
          </p:cNvSpPr>
          <p:nvPr>
            <p:ph type="body" idx="16389" hasCustomPrompt="1"/>
            <p:custDataLst>
              <p:tags r:id="rId9"/>
            </p:custDataLst>
          </p:nvPr>
        </p:nvSpPr>
        <p:spPr>
          <a:xfrm>
            <a:off x="4100513" y="1115342"/>
            <a:ext cx="2414588" cy="228788"/>
          </a:xfrm>
          <a:noFill/>
        </p:spPr>
        <p:txBody>
          <a:bodyPr lIns="0" tIns="0" rIns="0" bIns="0" anchor="t">
            <a:normAutofit/>
          </a:bodyPr>
          <a:lstStyle>
            <a:lvl1pPr marL="0" indent="0" algn="l">
              <a:lnSpc>
                <a:spcPct val="111000"/>
              </a:lnSpc>
              <a:spcBef>
                <a:spcPct val="0"/>
              </a:spcBef>
              <a:spcAft>
                <a:spcPct val="0"/>
              </a:spcAft>
              <a:buNone/>
              <a:defRPr sz="1350" b="0" spc="0">
                <a:solidFill>
                  <a:schemeClr val="tx1"/>
                </a:solidFill>
              </a:defRPr>
            </a:lvl1pPr>
          </a:lstStyle>
          <a:p>
            <a:pPr lvl="0"/>
            <a:r>
              <a:rPr lang="zh-CN" altLang="en-US" smtClean="0"/>
              <a:t>单击此处添加项标题</a:t>
            </a:r>
            <a:endParaRPr lang="zh-CN" altLang="en-US" smtClean="0"/>
          </a:p>
        </p:txBody>
      </p:sp>
      <p:sp>
        <p:nvSpPr>
          <p:cNvPr id="38" name="文本占位符 37"/>
          <p:cNvSpPr>
            <a:spLocks noGrp="1"/>
          </p:cNvSpPr>
          <p:nvPr>
            <p:ph type="body" idx="16390" hasCustomPrompt="1"/>
            <p:custDataLst>
              <p:tags r:id="rId10"/>
            </p:custDataLst>
          </p:nvPr>
        </p:nvSpPr>
        <p:spPr>
          <a:xfrm>
            <a:off x="4100513" y="1372729"/>
            <a:ext cx="2414588" cy="686364"/>
          </a:xfrm>
          <a:noFill/>
        </p:spPr>
        <p:txBody>
          <a:bodyPr lIns="0" tIns="0" rIns="0" bIns="0" anchor="t">
            <a:normAutofit/>
          </a:bodyPr>
          <a:lstStyle>
            <a:lvl1pPr marL="0" indent="0" algn="l">
              <a:lnSpc>
                <a:spcPct val="125000"/>
              </a:lnSpc>
              <a:spcBef>
                <a:spcPct val="0"/>
              </a:spcBef>
              <a:spcAft>
                <a:spcPct val="0"/>
              </a:spcAft>
              <a:buNone/>
              <a:defRPr sz="900" b="0" spc="0">
                <a:solidFill>
                  <a:schemeClr val="tx1"/>
                </a:solidFill>
              </a:defRPr>
            </a:lvl1pPr>
          </a:lstStyle>
          <a:p>
            <a:pPr lvl="0"/>
            <a:r>
              <a:rPr lang="zh-CN" altLang="en-US" smtClean="0"/>
              <a:t>单击此处添加项正文</a:t>
            </a:r>
            <a:endParaRPr lang="zh-CN" altLang="en-US" smtClean="0"/>
          </a:p>
        </p:txBody>
      </p:sp>
      <p:sp>
        <p:nvSpPr>
          <p:cNvPr id="39" name="装饰  8"/>
          <p:cNvSpPr>
            <a:spLocks noGrp="1"/>
          </p:cNvSpPr>
          <p:nvPr>
            <p:ph type="body" idx="16400" hasCustomPrompt="1"/>
            <p:custDataLst>
              <p:tags r:id="rId11"/>
            </p:custDataLst>
          </p:nvPr>
        </p:nvSpPr>
        <p:spPr>
          <a:xfrm>
            <a:off x="342900" y="2316480"/>
            <a:ext cx="428625" cy="428978"/>
          </a:xfrm>
          <a:custGeom>
            <a:avLst/>
            <a:gdLst>
              <a:gd name="connisteX0" fmla="*/ 0 w 762000"/>
              <a:gd name="connsiteY0" fmla="*/ 203200 h 762000"/>
              <a:gd name="connisteX1" fmla="*/ 203200 w 762000"/>
              <a:gd name="connsiteY1" fmla="*/ 0 h 762000"/>
              <a:gd name="connisteX2" fmla="*/ 558800 w 762000"/>
              <a:gd name="connsiteY2" fmla="*/ 0 h 762000"/>
              <a:gd name="connisteX3" fmla="*/ 762000 w 762000"/>
              <a:gd name="connsiteY3" fmla="*/ 203200 h 762000"/>
              <a:gd name="connisteX4" fmla="*/ 762000 w 762000"/>
              <a:gd name="connsiteY4" fmla="*/ 558800 h 762000"/>
              <a:gd name="connisteX5" fmla="*/ 558800 w 762000"/>
              <a:gd name="connsiteY5" fmla="*/ 762000 h 762000"/>
              <a:gd name="connisteX6" fmla="*/ 203200 w 762000"/>
              <a:gd name="connsiteY6" fmla="*/ 762000 h 762000"/>
              <a:gd name="connisteX7" fmla="*/ 0 w 762000"/>
              <a:gd name="connsiteY7" fmla="*/ 558800 h 762000"/>
              <a:gd name="connisteX8" fmla="*/ 0 w 762000"/>
              <a:gd name="connsiteY8" fmla="*/ 203200 h 762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762000" h="762000">
                <a:moveTo>
                  <a:pt x="0" y="203200"/>
                </a:moveTo>
                <a:cubicBezTo>
                  <a:pt x="0" y="90976"/>
                  <a:pt x="90976" y="0"/>
                  <a:pt x="203200" y="0"/>
                </a:cubicBezTo>
                <a:lnTo>
                  <a:pt x="558800" y="0"/>
                </a:lnTo>
                <a:cubicBezTo>
                  <a:pt x="671024" y="0"/>
                  <a:pt x="762000" y="90976"/>
                  <a:pt x="762000" y="203200"/>
                </a:cubicBezTo>
                <a:lnTo>
                  <a:pt x="762000" y="558800"/>
                </a:lnTo>
                <a:cubicBezTo>
                  <a:pt x="762000" y="671024"/>
                  <a:pt x="671024" y="762000"/>
                  <a:pt x="558800" y="762000"/>
                </a:cubicBezTo>
                <a:lnTo>
                  <a:pt x="203200" y="762000"/>
                </a:lnTo>
                <a:cubicBezTo>
                  <a:pt x="90976" y="762000"/>
                  <a:pt x="0" y="671024"/>
                  <a:pt x="0" y="558800"/>
                </a:cubicBezTo>
                <a:lnTo>
                  <a:pt x="0" y="203200"/>
                </a:lnTo>
                <a:close/>
              </a:path>
            </a:pathLst>
          </a:custGeom>
          <a:solidFill>
            <a:schemeClr val="accent1"/>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40" name="文本占位符 39"/>
          <p:cNvSpPr>
            <a:spLocks noGrp="1"/>
          </p:cNvSpPr>
          <p:nvPr>
            <p:ph type="body" idx="16394" hasCustomPrompt="1"/>
            <p:custDataLst>
              <p:tags r:id="rId12"/>
            </p:custDataLst>
          </p:nvPr>
        </p:nvSpPr>
        <p:spPr>
          <a:xfrm>
            <a:off x="439341" y="2430874"/>
            <a:ext cx="235744" cy="200190"/>
          </a:xfrm>
          <a:noFill/>
        </p:spPr>
        <p:txBody>
          <a:bodyPr wrap="none" lIns="0" tIns="0" rIns="0" bIns="0" anchor="ctr">
            <a:noAutofit/>
          </a:bodyPr>
          <a:lstStyle>
            <a:lvl1pPr marL="0" indent="0" algn="ctr">
              <a:lnSpc>
                <a:spcPct val="109000"/>
              </a:lnSpc>
              <a:spcBef>
                <a:spcPct val="0"/>
              </a:spcBef>
              <a:spcAft>
                <a:spcPct val="0"/>
              </a:spcAft>
              <a:buNone/>
              <a:defRPr sz="1575" b="0" spc="0">
                <a:solidFill>
                  <a:srgbClr val="FFFFFF"/>
                </a:solidFill>
              </a:defRPr>
            </a:lvl1pPr>
          </a:lstStyle>
          <a:p>
            <a:pPr lvl="0"/>
            <a:r>
              <a:rPr lang="zh-CN" altLang="en-US" smtClean="0"/>
              <a:t>03</a:t>
            </a:r>
            <a:endParaRPr lang="zh-CN" altLang="en-US" smtClean="0"/>
          </a:p>
        </p:txBody>
      </p:sp>
      <p:sp>
        <p:nvSpPr>
          <p:cNvPr id="41" name="文本占位符 40"/>
          <p:cNvSpPr>
            <a:spLocks noGrp="1"/>
          </p:cNvSpPr>
          <p:nvPr>
            <p:ph type="body" idx="16392" hasCustomPrompt="1"/>
            <p:custDataLst>
              <p:tags r:id="rId13"/>
            </p:custDataLst>
          </p:nvPr>
        </p:nvSpPr>
        <p:spPr>
          <a:xfrm>
            <a:off x="885825" y="2316480"/>
            <a:ext cx="2414588" cy="228788"/>
          </a:xfrm>
          <a:noFill/>
        </p:spPr>
        <p:txBody>
          <a:bodyPr lIns="0" tIns="0" rIns="0" bIns="0" anchor="t">
            <a:normAutofit/>
          </a:bodyPr>
          <a:lstStyle>
            <a:lvl1pPr marL="0" indent="0" algn="l">
              <a:lnSpc>
                <a:spcPct val="111000"/>
              </a:lnSpc>
              <a:spcBef>
                <a:spcPct val="0"/>
              </a:spcBef>
              <a:spcAft>
                <a:spcPct val="0"/>
              </a:spcAft>
              <a:buNone/>
              <a:defRPr sz="1350" b="0" spc="0">
                <a:solidFill>
                  <a:schemeClr val="tx1"/>
                </a:solidFill>
              </a:defRPr>
            </a:lvl1pPr>
          </a:lstStyle>
          <a:p>
            <a:pPr lvl="0"/>
            <a:r>
              <a:rPr lang="zh-CN" altLang="en-US" smtClean="0"/>
              <a:t>单击此处添加项标题</a:t>
            </a:r>
            <a:endParaRPr lang="zh-CN" altLang="en-US" smtClean="0"/>
          </a:p>
        </p:txBody>
      </p:sp>
      <p:sp>
        <p:nvSpPr>
          <p:cNvPr id="42" name="文本占位符 41"/>
          <p:cNvSpPr>
            <a:spLocks noGrp="1"/>
          </p:cNvSpPr>
          <p:nvPr>
            <p:ph type="body" idx="16393" hasCustomPrompt="1"/>
            <p:custDataLst>
              <p:tags r:id="rId14"/>
            </p:custDataLst>
          </p:nvPr>
        </p:nvSpPr>
        <p:spPr>
          <a:xfrm>
            <a:off x="885825" y="2573867"/>
            <a:ext cx="2414588" cy="686364"/>
          </a:xfrm>
          <a:noFill/>
        </p:spPr>
        <p:txBody>
          <a:bodyPr lIns="0" tIns="0" rIns="0" bIns="0" anchor="t">
            <a:normAutofit/>
          </a:bodyPr>
          <a:lstStyle>
            <a:lvl1pPr marL="0" indent="0" algn="l">
              <a:lnSpc>
                <a:spcPct val="125000"/>
              </a:lnSpc>
              <a:spcBef>
                <a:spcPct val="0"/>
              </a:spcBef>
              <a:spcAft>
                <a:spcPct val="0"/>
              </a:spcAft>
              <a:buNone/>
              <a:defRPr sz="900" b="0" spc="0">
                <a:solidFill>
                  <a:schemeClr val="tx1"/>
                </a:solidFill>
              </a:defRPr>
            </a:lvl1pPr>
          </a:lstStyle>
          <a:p>
            <a:pPr lvl="0"/>
            <a:r>
              <a:rPr lang="zh-CN" altLang="en-US" smtClean="0"/>
              <a:t>单击此处添加项正文</a:t>
            </a:r>
            <a:endParaRPr lang="zh-CN" altLang="en-US" smtClean="0"/>
          </a:p>
        </p:txBody>
      </p:sp>
      <p:sp>
        <p:nvSpPr>
          <p:cNvPr id="43" name="装饰  2"/>
          <p:cNvSpPr>
            <a:spLocks noGrp="1"/>
          </p:cNvSpPr>
          <p:nvPr>
            <p:ph type="body" idx="16401" hasCustomPrompt="1"/>
            <p:custDataLst>
              <p:tags r:id="rId15"/>
            </p:custDataLst>
          </p:nvPr>
        </p:nvSpPr>
        <p:spPr>
          <a:xfrm>
            <a:off x="3557588" y="2316480"/>
            <a:ext cx="428625" cy="428978"/>
          </a:xfrm>
          <a:custGeom>
            <a:avLst/>
            <a:gdLst>
              <a:gd name="connisteX0" fmla="*/ 0 w 762000"/>
              <a:gd name="connsiteY0" fmla="*/ 203200 h 762000"/>
              <a:gd name="connisteX1" fmla="*/ 203200 w 762000"/>
              <a:gd name="connsiteY1" fmla="*/ 0 h 762000"/>
              <a:gd name="connisteX2" fmla="*/ 558800 w 762000"/>
              <a:gd name="connsiteY2" fmla="*/ 0 h 762000"/>
              <a:gd name="connisteX3" fmla="*/ 762000 w 762000"/>
              <a:gd name="connsiteY3" fmla="*/ 203200 h 762000"/>
              <a:gd name="connisteX4" fmla="*/ 762000 w 762000"/>
              <a:gd name="connsiteY4" fmla="*/ 558800 h 762000"/>
              <a:gd name="connisteX5" fmla="*/ 558800 w 762000"/>
              <a:gd name="connsiteY5" fmla="*/ 762000 h 762000"/>
              <a:gd name="connisteX6" fmla="*/ 203200 w 762000"/>
              <a:gd name="connsiteY6" fmla="*/ 762000 h 762000"/>
              <a:gd name="connisteX7" fmla="*/ 0 w 762000"/>
              <a:gd name="connsiteY7" fmla="*/ 558800 h 762000"/>
              <a:gd name="connisteX8" fmla="*/ 0 w 762000"/>
              <a:gd name="connsiteY8" fmla="*/ 203200 h 762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762000" h="762000">
                <a:moveTo>
                  <a:pt x="0" y="203200"/>
                </a:moveTo>
                <a:cubicBezTo>
                  <a:pt x="0" y="90976"/>
                  <a:pt x="90976" y="0"/>
                  <a:pt x="203200" y="0"/>
                </a:cubicBezTo>
                <a:lnTo>
                  <a:pt x="558800" y="0"/>
                </a:lnTo>
                <a:cubicBezTo>
                  <a:pt x="671024" y="0"/>
                  <a:pt x="762000" y="90976"/>
                  <a:pt x="762000" y="203200"/>
                </a:cubicBezTo>
                <a:lnTo>
                  <a:pt x="762000" y="558800"/>
                </a:lnTo>
                <a:cubicBezTo>
                  <a:pt x="762000" y="671024"/>
                  <a:pt x="671024" y="762000"/>
                  <a:pt x="558800" y="762000"/>
                </a:cubicBezTo>
                <a:lnTo>
                  <a:pt x="203200" y="762000"/>
                </a:lnTo>
                <a:cubicBezTo>
                  <a:pt x="90976" y="762000"/>
                  <a:pt x="0" y="671024"/>
                  <a:pt x="0" y="558800"/>
                </a:cubicBezTo>
                <a:lnTo>
                  <a:pt x="0" y="203200"/>
                </a:lnTo>
                <a:close/>
              </a:path>
            </a:pathLst>
          </a:custGeom>
          <a:solidFill>
            <a:schemeClr val="accent1"/>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44" name="文本占位符 43"/>
          <p:cNvSpPr>
            <a:spLocks noGrp="1"/>
          </p:cNvSpPr>
          <p:nvPr>
            <p:ph type="body" idx="16397" hasCustomPrompt="1"/>
            <p:custDataLst>
              <p:tags r:id="rId16"/>
            </p:custDataLst>
          </p:nvPr>
        </p:nvSpPr>
        <p:spPr>
          <a:xfrm>
            <a:off x="3654028" y="2430874"/>
            <a:ext cx="235744" cy="200190"/>
          </a:xfrm>
          <a:noFill/>
        </p:spPr>
        <p:txBody>
          <a:bodyPr wrap="none" lIns="0" tIns="0" rIns="0" bIns="0" anchor="ctr">
            <a:noAutofit/>
          </a:bodyPr>
          <a:lstStyle>
            <a:lvl1pPr marL="0" indent="0" algn="ctr">
              <a:lnSpc>
                <a:spcPct val="109000"/>
              </a:lnSpc>
              <a:spcBef>
                <a:spcPct val="0"/>
              </a:spcBef>
              <a:spcAft>
                <a:spcPct val="0"/>
              </a:spcAft>
              <a:buNone/>
              <a:defRPr sz="1575" b="0" spc="0">
                <a:solidFill>
                  <a:srgbClr val="FFFFFF"/>
                </a:solidFill>
              </a:defRPr>
            </a:lvl1pPr>
          </a:lstStyle>
          <a:p>
            <a:pPr lvl="0"/>
            <a:r>
              <a:rPr lang="zh-CN" altLang="en-US" smtClean="0"/>
              <a:t>04</a:t>
            </a:r>
            <a:endParaRPr lang="zh-CN" altLang="en-US" smtClean="0"/>
          </a:p>
        </p:txBody>
      </p:sp>
      <p:sp>
        <p:nvSpPr>
          <p:cNvPr id="45" name="文本占位符 44"/>
          <p:cNvSpPr>
            <a:spLocks noGrp="1"/>
          </p:cNvSpPr>
          <p:nvPr>
            <p:ph type="body" idx="16395" hasCustomPrompt="1"/>
            <p:custDataLst>
              <p:tags r:id="rId17"/>
            </p:custDataLst>
          </p:nvPr>
        </p:nvSpPr>
        <p:spPr>
          <a:xfrm>
            <a:off x="4100513" y="2316480"/>
            <a:ext cx="2414588" cy="228788"/>
          </a:xfrm>
          <a:noFill/>
        </p:spPr>
        <p:txBody>
          <a:bodyPr lIns="0" tIns="0" rIns="0" bIns="0" anchor="t">
            <a:normAutofit/>
          </a:bodyPr>
          <a:lstStyle>
            <a:lvl1pPr marL="0" indent="0" algn="l">
              <a:lnSpc>
                <a:spcPct val="111000"/>
              </a:lnSpc>
              <a:spcBef>
                <a:spcPct val="0"/>
              </a:spcBef>
              <a:spcAft>
                <a:spcPct val="0"/>
              </a:spcAft>
              <a:buNone/>
              <a:defRPr sz="1350" b="0" spc="0">
                <a:solidFill>
                  <a:schemeClr val="tx1"/>
                </a:solidFill>
              </a:defRPr>
            </a:lvl1pPr>
          </a:lstStyle>
          <a:p>
            <a:pPr lvl="0"/>
            <a:r>
              <a:rPr lang="zh-CN" altLang="en-US" smtClean="0"/>
              <a:t>单击此处添加项标题</a:t>
            </a:r>
            <a:endParaRPr lang="zh-CN" altLang="en-US" smtClean="0"/>
          </a:p>
        </p:txBody>
      </p:sp>
      <p:sp>
        <p:nvSpPr>
          <p:cNvPr id="46" name="文本占位符 45"/>
          <p:cNvSpPr>
            <a:spLocks noGrp="1"/>
          </p:cNvSpPr>
          <p:nvPr>
            <p:ph type="body" idx="16396" hasCustomPrompt="1"/>
            <p:custDataLst>
              <p:tags r:id="rId18"/>
            </p:custDataLst>
          </p:nvPr>
        </p:nvSpPr>
        <p:spPr>
          <a:xfrm>
            <a:off x="4100513" y="2573867"/>
            <a:ext cx="2414588" cy="686364"/>
          </a:xfrm>
          <a:noFill/>
        </p:spPr>
        <p:txBody>
          <a:bodyPr lIns="0" tIns="0" rIns="0" bIns="0" anchor="t">
            <a:normAutofit/>
          </a:bodyPr>
          <a:lstStyle>
            <a:lvl1pPr marL="0" indent="0" algn="l">
              <a:lnSpc>
                <a:spcPct val="125000"/>
              </a:lnSpc>
              <a:spcBef>
                <a:spcPct val="0"/>
              </a:spcBef>
              <a:spcAft>
                <a:spcPct val="0"/>
              </a:spcAft>
              <a:buNone/>
              <a:defRPr sz="900" b="0" spc="0">
                <a:solidFill>
                  <a:schemeClr val="tx1"/>
                </a:solidFill>
              </a:defRPr>
            </a:lvl1pPr>
          </a:lstStyle>
          <a:p>
            <a:pPr lvl="0"/>
            <a:r>
              <a:rPr lang="zh-CN" altLang="en-US" smtClean="0"/>
              <a:t>单击此处添加项正文</a:t>
            </a:r>
            <a:endParaRPr lang="zh-CN" altLang="en-US" smtClean="0"/>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目录页-1-5_5">
    <p:bg>
      <p:bgRef idx="1001">
        <a:schemeClr val="bg2"/>
      </p:bgRef>
    </p:bg>
    <p:spTree>
      <p:nvGrpSpPr>
        <p:cNvPr id="1" name=""/>
        <p:cNvGrpSpPr/>
        <p:nvPr/>
      </p:nvGrpSpPr>
      <p:grpSpPr>
        <a:xfrm>
          <a:off x="0" y="0"/>
          <a:ext cx="0" cy="0"/>
          <a:chOff x="0" y="0"/>
          <a:chExt cx="0" cy="0"/>
        </a:xfrm>
      </p:grpSpPr>
      <p:sp>
        <p:nvSpPr>
          <p:cNvPr id="30" name="副标题 29"/>
          <p:cNvSpPr>
            <a:spLocks noGrp="1"/>
          </p:cNvSpPr>
          <p:nvPr>
            <p:ph type="subTitle" idx="16386" hasCustomPrompt="1"/>
            <p:custDataLst>
              <p:tags r:id="rId2"/>
            </p:custDataLst>
          </p:nvPr>
        </p:nvSpPr>
        <p:spPr>
          <a:xfrm>
            <a:off x="428327" y="1501422"/>
            <a:ext cx="1329333" cy="257387"/>
          </a:xfrm>
          <a:noFill/>
        </p:spPr>
        <p:txBody>
          <a:bodyPr lIns="0" tIns="0" rIns="0" bIns="0" anchor="t">
            <a:normAutofit/>
          </a:bodyPr>
          <a:lstStyle>
            <a:lvl1pPr marL="0" indent="0" algn="ctr">
              <a:lnSpc>
                <a:spcPct val="125000"/>
              </a:lnSpc>
              <a:spcBef>
                <a:spcPct val="0"/>
              </a:spcBef>
              <a:spcAft>
                <a:spcPct val="0"/>
              </a:spcAft>
              <a:buNone/>
              <a:defRPr sz="1350" b="0" spc="0">
                <a:solidFill>
                  <a:schemeClr val="tx1"/>
                </a:solidFill>
              </a:defRPr>
            </a:lvl1pPr>
            <a:lvl2pPr marL="257175" indent="0" algn="ctr">
              <a:buNone/>
              <a:defRPr sz="1125"/>
            </a:lvl2pPr>
            <a:lvl3pPr marL="514350" indent="0" algn="ctr">
              <a:buNone/>
              <a:defRPr sz="1015"/>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zh-CN" altLang="en-US"/>
              <a:t>CONTENTS</a:t>
            </a:r>
            <a:endParaRPr lang="zh-CN" altLang="en-US"/>
          </a:p>
        </p:txBody>
      </p:sp>
      <p:sp>
        <p:nvSpPr>
          <p:cNvPr id="31" name="标题 30"/>
          <p:cNvSpPr>
            <a:spLocks noGrp="1"/>
          </p:cNvSpPr>
          <p:nvPr>
            <p:ph type="ctrTitle" idx="16385" hasCustomPrompt="1"/>
            <p:custDataLst>
              <p:tags r:id="rId3"/>
            </p:custDataLst>
          </p:nvPr>
        </p:nvSpPr>
        <p:spPr>
          <a:xfrm>
            <a:off x="428030" y="1787407"/>
            <a:ext cx="1329928" cy="428978"/>
          </a:xfrm>
          <a:noFill/>
        </p:spPr>
        <p:txBody>
          <a:bodyPr lIns="0" tIns="0" rIns="0" bIns="0" anchor="t">
            <a:normAutofit/>
          </a:bodyPr>
          <a:lstStyle>
            <a:lvl1pPr marL="0" indent="0" algn="ctr">
              <a:lnSpc>
                <a:spcPct val="104000"/>
              </a:lnSpc>
              <a:spcBef>
                <a:spcPct val="0"/>
              </a:spcBef>
              <a:spcAft>
                <a:spcPct val="0"/>
              </a:spcAft>
              <a:buNone/>
              <a:defRPr sz="2700" b="1" spc="0">
                <a:solidFill>
                  <a:schemeClr val="tx1"/>
                </a:solidFill>
              </a:defRPr>
            </a:lvl1pPr>
          </a:lstStyle>
          <a:p>
            <a:r>
              <a:rPr lang="zh-CN" altLang="en-US"/>
              <a:t>目录</a:t>
            </a:r>
            <a:endParaRPr lang="zh-CN" altLang="en-US"/>
          </a:p>
        </p:txBody>
      </p:sp>
      <p:sp>
        <p:nvSpPr>
          <p:cNvPr id="32" name="文本占位符 31"/>
          <p:cNvSpPr>
            <a:spLocks noGrp="1"/>
          </p:cNvSpPr>
          <p:nvPr>
            <p:ph type="body" idx="16388" hasCustomPrompt="1"/>
            <p:custDataLst>
              <p:tags r:id="rId4"/>
            </p:custDataLst>
          </p:nvPr>
        </p:nvSpPr>
        <p:spPr>
          <a:xfrm>
            <a:off x="2289572" y="815058"/>
            <a:ext cx="335756" cy="285985"/>
          </a:xfrm>
          <a:noFill/>
        </p:spPr>
        <p:txBody>
          <a:bodyPr wrap="none" lIns="0" tIns="0" rIns="0" bIns="0" anchor="ctr">
            <a:noAutofit/>
          </a:bodyPr>
          <a:lstStyle>
            <a:lvl1pPr marL="0" indent="0" algn="ctr">
              <a:lnSpc>
                <a:spcPct val="109000"/>
              </a:lnSpc>
              <a:spcBef>
                <a:spcPct val="0"/>
              </a:spcBef>
              <a:spcAft>
                <a:spcPct val="0"/>
              </a:spcAft>
              <a:buNone/>
              <a:defRPr sz="2250" b="0" spc="0">
                <a:solidFill>
                  <a:schemeClr val="accent1"/>
                </a:solidFill>
              </a:defRPr>
            </a:lvl1pPr>
          </a:lstStyle>
          <a:p>
            <a:pPr lvl="0"/>
            <a:r>
              <a:rPr lang="zh-CN" altLang="en-US" smtClean="0"/>
              <a:t>01</a:t>
            </a:r>
            <a:endParaRPr lang="zh-CN" altLang="en-US" smtClean="0"/>
          </a:p>
        </p:txBody>
      </p:sp>
      <p:sp>
        <p:nvSpPr>
          <p:cNvPr id="33" name="装饰  2"/>
          <p:cNvSpPr>
            <a:spLocks noGrp="1"/>
          </p:cNvSpPr>
          <p:nvPr>
            <p:ph type="body" idx="16397" hasCustomPrompt="1"/>
            <p:custDataLst>
              <p:tags r:id="rId5"/>
            </p:custDataLst>
          </p:nvPr>
        </p:nvSpPr>
        <p:spPr>
          <a:xfrm>
            <a:off x="2728913" y="772160"/>
            <a:ext cx="14288" cy="428978"/>
          </a:xfrm>
          <a:custGeom>
            <a:avLst/>
            <a:gdLst>
              <a:gd name="connisteX0" fmla="*/ 0 w 25400"/>
              <a:gd name="connsiteY0" fmla="*/ 12700 h 762000"/>
              <a:gd name="connisteX1" fmla="*/ 12700 w 25400"/>
              <a:gd name="connsiteY1" fmla="*/ 0 h 762000"/>
              <a:gd name="connisteX2" fmla="*/ 12700 w 25400"/>
              <a:gd name="connsiteY2" fmla="*/ 0 h 762000"/>
              <a:gd name="connisteX3" fmla="*/ 25400 w 25400"/>
              <a:gd name="connsiteY3" fmla="*/ 12700 h 762000"/>
              <a:gd name="connisteX4" fmla="*/ 25400 w 25400"/>
              <a:gd name="connsiteY4" fmla="*/ 749300 h 762000"/>
              <a:gd name="connisteX5" fmla="*/ 12700 w 25400"/>
              <a:gd name="connsiteY5" fmla="*/ 762000 h 762000"/>
              <a:gd name="connisteX6" fmla="*/ 12700 w 25400"/>
              <a:gd name="connsiteY6" fmla="*/ 762000 h 762000"/>
              <a:gd name="connisteX7" fmla="*/ 0 w 25400"/>
              <a:gd name="connsiteY7" fmla="*/ 749300 h 762000"/>
              <a:gd name="connisteX8" fmla="*/ 0 w 25400"/>
              <a:gd name="connsiteY8" fmla="*/ 12700 h 762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25400" h="762000">
                <a:moveTo>
                  <a:pt x="0" y="12700"/>
                </a:moveTo>
                <a:cubicBezTo>
                  <a:pt x="0" y="5686"/>
                  <a:pt x="5686" y="0"/>
                  <a:pt x="12700" y="0"/>
                </a:cubicBezTo>
                <a:lnTo>
                  <a:pt x="12700" y="0"/>
                </a:lnTo>
                <a:cubicBezTo>
                  <a:pt x="19714" y="0"/>
                  <a:pt x="25400" y="5686"/>
                  <a:pt x="25400" y="12700"/>
                </a:cubicBezTo>
                <a:lnTo>
                  <a:pt x="25400" y="749300"/>
                </a:lnTo>
                <a:cubicBezTo>
                  <a:pt x="25400" y="756314"/>
                  <a:pt x="19714" y="762000"/>
                  <a:pt x="12700" y="762000"/>
                </a:cubicBezTo>
                <a:lnTo>
                  <a:pt x="12700" y="762000"/>
                </a:lnTo>
                <a:cubicBezTo>
                  <a:pt x="5686" y="762000"/>
                  <a:pt x="0" y="756314"/>
                  <a:pt x="0" y="749300"/>
                </a:cubicBezTo>
                <a:lnTo>
                  <a:pt x="0" y="12700"/>
                </a:lnTo>
                <a:close/>
              </a:path>
            </a:pathLst>
          </a:custGeom>
          <a:solidFill>
            <a:schemeClr val="accent1">
              <a:alpha val="50000"/>
            </a:schemeClr>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34" name="文本占位符 33"/>
          <p:cNvSpPr>
            <a:spLocks noGrp="1"/>
          </p:cNvSpPr>
          <p:nvPr>
            <p:ph type="body" idx="16387" hasCustomPrompt="1"/>
            <p:custDataLst>
              <p:tags r:id="rId6"/>
            </p:custDataLst>
          </p:nvPr>
        </p:nvSpPr>
        <p:spPr>
          <a:xfrm>
            <a:off x="2857500" y="729262"/>
            <a:ext cx="1307306" cy="514773"/>
          </a:xfrm>
          <a:noFill/>
        </p:spPr>
        <p:txBody>
          <a:bodyPr lIns="0" tIns="0" rIns="0" bIns="0" anchor="ctr">
            <a:normAutofit/>
          </a:bodyPr>
          <a:lstStyle>
            <a:lvl1pPr marL="0" indent="0" algn="l">
              <a:lnSpc>
                <a:spcPct val="118000"/>
              </a:lnSpc>
              <a:spcBef>
                <a:spcPct val="0"/>
              </a:spcBef>
              <a:spcAft>
                <a:spcPct val="0"/>
              </a:spcAft>
              <a:buNone/>
              <a:defRPr sz="1350" b="0" spc="0">
                <a:solidFill>
                  <a:schemeClr val="tx1"/>
                </a:solidFill>
              </a:defRPr>
            </a:lvl1pPr>
          </a:lstStyle>
          <a:p>
            <a:pPr lvl="0"/>
            <a:r>
              <a:rPr lang="zh-CN" altLang="en-US" smtClean="0"/>
              <a:t>单击此处添加项标题</a:t>
            </a:r>
            <a:endParaRPr lang="zh-CN" altLang="en-US" smtClean="0"/>
          </a:p>
        </p:txBody>
      </p:sp>
      <p:sp>
        <p:nvSpPr>
          <p:cNvPr id="35" name="文本占位符 34"/>
          <p:cNvSpPr>
            <a:spLocks noGrp="1"/>
          </p:cNvSpPr>
          <p:nvPr>
            <p:ph type="body" idx="16390" hasCustomPrompt="1"/>
            <p:custDataLst>
              <p:tags r:id="rId7"/>
            </p:custDataLst>
          </p:nvPr>
        </p:nvSpPr>
        <p:spPr>
          <a:xfrm>
            <a:off x="4496991" y="815058"/>
            <a:ext cx="335756" cy="285985"/>
          </a:xfrm>
          <a:noFill/>
        </p:spPr>
        <p:txBody>
          <a:bodyPr wrap="none" lIns="0" tIns="0" rIns="0" bIns="0" anchor="ctr">
            <a:noAutofit/>
          </a:bodyPr>
          <a:lstStyle>
            <a:lvl1pPr marL="0" indent="0" algn="ctr">
              <a:lnSpc>
                <a:spcPct val="109000"/>
              </a:lnSpc>
              <a:spcBef>
                <a:spcPct val="0"/>
              </a:spcBef>
              <a:spcAft>
                <a:spcPct val="0"/>
              </a:spcAft>
              <a:buNone/>
              <a:defRPr sz="2250" b="0" spc="0">
                <a:solidFill>
                  <a:schemeClr val="accent1"/>
                </a:solidFill>
              </a:defRPr>
            </a:lvl1pPr>
          </a:lstStyle>
          <a:p>
            <a:pPr lvl="0"/>
            <a:r>
              <a:rPr lang="zh-CN" altLang="en-US" smtClean="0"/>
              <a:t>02</a:t>
            </a:r>
            <a:endParaRPr lang="zh-CN" altLang="en-US" smtClean="0"/>
          </a:p>
        </p:txBody>
      </p:sp>
      <p:sp>
        <p:nvSpPr>
          <p:cNvPr id="36" name="装饰  5"/>
          <p:cNvSpPr>
            <a:spLocks noGrp="1"/>
          </p:cNvSpPr>
          <p:nvPr>
            <p:ph type="body" idx="16398" hasCustomPrompt="1"/>
            <p:custDataLst>
              <p:tags r:id="rId8"/>
            </p:custDataLst>
          </p:nvPr>
        </p:nvSpPr>
        <p:spPr>
          <a:xfrm>
            <a:off x="4936331" y="772160"/>
            <a:ext cx="14288" cy="428978"/>
          </a:xfrm>
          <a:custGeom>
            <a:avLst/>
            <a:gdLst>
              <a:gd name="connisteX0" fmla="*/ 0 w 25400"/>
              <a:gd name="connsiteY0" fmla="*/ 12700 h 762000"/>
              <a:gd name="connisteX1" fmla="*/ 12700 w 25400"/>
              <a:gd name="connsiteY1" fmla="*/ 0 h 762000"/>
              <a:gd name="connisteX2" fmla="*/ 12700 w 25400"/>
              <a:gd name="connsiteY2" fmla="*/ 0 h 762000"/>
              <a:gd name="connisteX3" fmla="*/ 25400 w 25400"/>
              <a:gd name="connsiteY3" fmla="*/ 12700 h 762000"/>
              <a:gd name="connisteX4" fmla="*/ 25400 w 25400"/>
              <a:gd name="connsiteY4" fmla="*/ 749300 h 762000"/>
              <a:gd name="connisteX5" fmla="*/ 12700 w 25400"/>
              <a:gd name="connsiteY5" fmla="*/ 762000 h 762000"/>
              <a:gd name="connisteX6" fmla="*/ 12700 w 25400"/>
              <a:gd name="connsiteY6" fmla="*/ 762000 h 762000"/>
              <a:gd name="connisteX7" fmla="*/ 0 w 25400"/>
              <a:gd name="connsiteY7" fmla="*/ 749300 h 762000"/>
              <a:gd name="connisteX8" fmla="*/ 0 w 25400"/>
              <a:gd name="connsiteY8" fmla="*/ 12700 h 762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25400" h="762000">
                <a:moveTo>
                  <a:pt x="0" y="12700"/>
                </a:moveTo>
                <a:cubicBezTo>
                  <a:pt x="0" y="5686"/>
                  <a:pt x="5686" y="0"/>
                  <a:pt x="12700" y="0"/>
                </a:cubicBezTo>
                <a:lnTo>
                  <a:pt x="12700" y="0"/>
                </a:lnTo>
                <a:cubicBezTo>
                  <a:pt x="19714" y="0"/>
                  <a:pt x="25400" y="5686"/>
                  <a:pt x="25400" y="12700"/>
                </a:cubicBezTo>
                <a:lnTo>
                  <a:pt x="25400" y="749300"/>
                </a:lnTo>
                <a:cubicBezTo>
                  <a:pt x="25400" y="756314"/>
                  <a:pt x="19714" y="762000"/>
                  <a:pt x="12700" y="762000"/>
                </a:cubicBezTo>
                <a:lnTo>
                  <a:pt x="12700" y="762000"/>
                </a:lnTo>
                <a:cubicBezTo>
                  <a:pt x="5686" y="762000"/>
                  <a:pt x="0" y="756314"/>
                  <a:pt x="0" y="749300"/>
                </a:cubicBezTo>
                <a:lnTo>
                  <a:pt x="0" y="12700"/>
                </a:lnTo>
                <a:close/>
              </a:path>
            </a:pathLst>
          </a:custGeom>
          <a:solidFill>
            <a:schemeClr val="accent1">
              <a:alpha val="50000"/>
            </a:schemeClr>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37" name="文本占位符 36"/>
          <p:cNvSpPr>
            <a:spLocks noGrp="1"/>
          </p:cNvSpPr>
          <p:nvPr>
            <p:ph type="body" idx="16389" hasCustomPrompt="1"/>
            <p:custDataLst>
              <p:tags r:id="rId9"/>
            </p:custDataLst>
          </p:nvPr>
        </p:nvSpPr>
        <p:spPr>
          <a:xfrm>
            <a:off x="5064919" y="729262"/>
            <a:ext cx="1307306" cy="514773"/>
          </a:xfrm>
          <a:noFill/>
        </p:spPr>
        <p:txBody>
          <a:bodyPr lIns="0" tIns="0" rIns="0" bIns="0" anchor="ctr">
            <a:normAutofit/>
          </a:bodyPr>
          <a:lstStyle>
            <a:lvl1pPr marL="0" indent="0" algn="l">
              <a:lnSpc>
                <a:spcPct val="118000"/>
              </a:lnSpc>
              <a:spcBef>
                <a:spcPct val="0"/>
              </a:spcBef>
              <a:spcAft>
                <a:spcPct val="0"/>
              </a:spcAft>
              <a:buNone/>
              <a:defRPr sz="1350" b="0" spc="0">
                <a:solidFill>
                  <a:schemeClr val="tx1"/>
                </a:solidFill>
              </a:defRPr>
            </a:lvl1pPr>
          </a:lstStyle>
          <a:p>
            <a:pPr lvl="0"/>
            <a:r>
              <a:rPr lang="zh-CN" altLang="en-US" smtClean="0"/>
              <a:t>单击此处添加项标题</a:t>
            </a:r>
            <a:endParaRPr lang="zh-CN" altLang="en-US" smtClean="0"/>
          </a:p>
        </p:txBody>
      </p:sp>
      <p:sp>
        <p:nvSpPr>
          <p:cNvPr id="38" name="文本占位符 37"/>
          <p:cNvSpPr>
            <a:spLocks noGrp="1"/>
          </p:cNvSpPr>
          <p:nvPr>
            <p:ph type="body" idx="16392" hasCustomPrompt="1"/>
            <p:custDataLst>
              <p:tags r:id="rId10"/>
            </p:custDataLst>
          </p:nvPr>
        </p:nvSpPr>
        <p:spPr>
          <a:xfrm>
            <a:off x="2289572" y="1758809"/>
            <a:ext cx="335756" cy="285985"/>
          </a:xfrm>
          <a:noFill/>
        </p:spPr>
        <p:txBody>
          <a:bodyPr wrap="none" lIns="0" tIns="0" rIns="0" bIns="0" anchor="ctr">
            <a:noAutofit/>
          </a:bodyPr>
          <a:lstStyle>
            <a:lvl1pPr marL="0" indent="0" algn="ctr">
              <a:lnSpc>
                <a:spcPct val="109000"/>
              </a:lnSpc>
              <a:spcBef>
                <a:spcPct val="0"/>
              </a:spcBef>
              <a:spcAft>
                <a:spcPct val="0"/>
              </a:spcAft>
              <a:buNone/>
              <a:defRPr sz="2250" b="0" spc="0">
                <a:solidFill>
                  <a:schemeClr val="accent1"/>
                </a:solidFill>
              </a:defRPr>
            </a:lvl1pPr>
          </a:lstStyle>
          <a:p>
            <a:pPr lvl="0"/>
            <a:r>
              <a:rPr lang="zh-CN" altLang="en-US" smtClean="0"/>
              <a:t>03</a:t>
            </a:r>
            <a:endParaRPr lang="zh-CN" altLang="en-US" smtClean="0"/>
          </a:p>
        </p:txBody>
      </p:sp>
      <p:sp>
        <p:nvSpPr>
          <p:cNvPr id="39" name="装饰  8"/>
          <p:cNvSpPr>
            <a:spLocks noGrp="1"/>
          </p:cNvSpPr>
          <p:nvPr>
            <p:ph type="body" idx="16399" hasCustomPrompt="1"/>
            <p:custDataLst>
              <p:tags r:id="rId11"/>
            </p:custDataLst>
          </p:nvPr>
        </p:nvSpPr>
        <p:spPr>
          <a:xfrm>
            <a:off x="2728913" y="1715911"/>
            <a:ext cx="14288" cy="428978"/>
          </a:xfrm>
          <a:custGeom>
            <a:avLst/>
            <a:gdLst>
              <a:gd name="connisteX0" fmla="*/ 0 w 25400"/>
              <a:gd name="connsiteY0" fmla="*/ 12700 h 762000"/>
              <a:gd name="connisteX1" fmla="*/ 12700 w 25400"/>
              <a:gd name="connsiteY1" fmla="*/ 0 h 762000"/>
              <a:gd name="connisteX2" fmla="*/ 12700 w 25400"/>
              <a:gd name="connsiteY2" fmla="*/ 0 h 762000"/>
              <a:gd name="connisteX3" fmla="*/ 25400 w 25400"/>
              <a:gd name="connsiteY3" fmla="*/ 12700 h 762000"/>
              <a:gd name="connisteX4" fmla="*/ 25400 w 25400"/>
              <a:gd name="connsiteY4" fmla="*/ 749300 h 762000"/>
              <a:gd name="connisteX5" fmla="*/ 12700 w 25400"/>
              <a:gd name="connsiteY5" fmla="*/ 762000 h 762000"/>
              <a:gd name="connisteX6" fmla="*/ 12700 w 25400"/>
              <a:gd name="connsiteY6" fmla="*/ 762000 h 762000"/>
              <a:gd name="connisteX7" fmla="*/ 0 w 25400"/>
              <a:gd name="connsiteY7" fmla="*/ 749300 h 762000"/>
              <a:gd name="connisteX8" fmla="*/ 0 w 25400"/>
              <a:gd name="connsiteY8" fmla="*/ 12700 h 762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25400" h="762000">
                <a:moveTo>
                  <a:pt x="0" y="12700"/>
                </a:moveTo>
                <a:cubicBezTo>
                  <a:pt x="0" y="5686"/>
                  <a:pt x="5686" y="0"/>
                  <a:pt x="12700" y="0"/>
                </a:cubicBezTo>
                <a:lnTo>
                  <a:pt x="12700" y="0"/>
                </a:lnTo>
                <a:cubicBezTo>
                  <a:pt x="19714" y="0"/>
                  <a:pt x="25400" y="5686"/>
                  <a:pt x="25400" y="12700"/>
                </a:cubicBezTo>
                <a:lnTo>
                  <a:pt x="25400" y="749300"/>
                </a:lnTo>
                <a:cubicBezTo>
                  <a:pt x="25400" y="756314"/>
                  <a:pt x="19714" y="762000"/>
                  <a:pt x="12700" y="762000"/>
                </a:cubicBezTo>
                <a:lnTo>
                  <a:pt x="12700" y="762000"/>
                </a:lnTo>
                <a:cubicBezTo>
                  <a:pt x="5686" y="762000"/>
                  <a:pt x="0" y="756314"/>
                  <a:pt x="0" y="749300"/>
                </a:cubicBezTo>
                <a:lnTo>
                  <a:pt x="0" y="12700"/>
                </a:lnTo>
                <a:close/>
              </a:path>
            </a:pathLst>
          </a:custGeom>
          <a:solidFill>
            <a:schemeClr val="accent1">
              <a:alpha val="50000"/>
            </a:schemeClr>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40" name="文本占位符 39"/>
          <p:cNvSpPr>
            <a:spLocks noGrp="1"/>
          </p:cNvSpPr>
          <p:nvPr>
            <p:ph type="body" idx="16391" hasCustomPrompt="1"/>
            <p:custDataLst>
              <p:tags r:id="rId12"/>
            </p:custDataLst>
          </p:nvPr>
        </p:nvSpPr>
        <p:spPr>
          <a:xfrm>
            <a:off x="2857500" y="1673013"/>
            <a:ext cx="1307306" cy="514773"/>
          </a:xfrm>
          <a:noFill/>
        </p:spPr>
        <p:txBody>
          <a:bodyPr lIns="0" tIns="0" rIns="0" bIns="0" anchor="ctr">
            <a:normAutofit/>
          </a:bodyPr>
          <a:lstStyle>
            <a:lvl1pPr marL="0" indent="0" algn="l">
              <a:lnSpc>
                <a:spcPct val="118000"/>
              </a:lnSpc>
              <a:spcBef>
                <a:spcPct val="0"/>
              </a:spcBef>
              <a:spcAft>
                <a:spcPct val="0"/>
              </a:spcAft>
              <a:buNone/>
              <a:defRPr sz="1350" b="0" spc="0">
                <a:solidFill>
                  <a:schemeClr val="tx1"/>
                </a:solidFill>
              </a:defRPr>
            </a:lvl1pPr>
          </a:lstStyle>
          <a:p>
            <a:pPr lvl="0"/>
            <a:r>
              <a:rPr lang="zh-CN" altLang="en-US" smtClean="0"/>
              <a:t>单击此处添加项标题</a:t>
            </a:r>
            <a:endParaRPr lang="zh-CN" altLang="en-US" smtClean="0"/>
          </a:p>
        </p:txBody>
      </p:sp>
      <p:sp>
        <p:nvSpPr>
          <p:cNvPr id="41" name="文本占位符 40"/>
          <p:cNvSpPr>
            <a:spLocks noGrp="1"/>
          </p:cNvSpPr>
          <p:nvPr>
            <p:ph type="body" idx="16394" hasCustomPrompt="1"/>
            <p:custDataLst>
              <p:tags r:id="rId13"/>
            </p:custDataLst>
          </p:nvPr>
        </p:nvSpPr>
        <p:spPr>
          <a:xfrm>
            <a:off x="4496991" y="1758809"/>
            <a:ext cx="335756" cy="285985"/>
          </a:xfrm>
          <a:noFill/>
        </p:spPr>
        <p:txBody>
          <a:bodyPr wrap="none" lIns="0" tIns="0" rIns="0" bIns="0" anchor="ctr">
            <a:noAutofit/>
          </a:bodyPr>
          <a:lstStyle>
            <a:lvl1pPr marL="0" indent="0" algn="ctr">
              <a:lnSpc>
                <a:spcPct val="109000"/>
              </a:lnSpc>
              <a:spcBef>
                <a:spcPct val="0"/>
              </a:spcBef>
              <a:spcAft>
                <a:spcPct val="0"/>
              </a:spcAft>
              <a:buNone/>
              <a:defRPr sz="2250" b="0" spc="0">
                <a:solidFill>
                  <a:schemeClr val="accent1"/>
                </a:solidFill>
              </a:defRPr>
            </a:lvl1pPr>
          </a:lstStyle>
          <a:p>
            <a:pPr lvl="0"/>
            <a:r>
              <a:rPr lang="zh-CN" altLang="en-US" smtClean="0"/>
              <a:t>04</a:t>
            </a:r>
            <a:endParaRPr lang="zh-CN" altLang="en-US" smtClean="0"/>
          </a:p>
        </p:txBody>
      </p:sp>
      <p:sp>
        <p:nvSpPr>
          <p:cNvPr id="42" name="装饰  1"/>
          <p:cNvSpPr>
            <a:spLocks noGrp="1"/>
          </p:cNvSpPr>
          <p:nvPr>
            <p:ph type="body" idx="16400" hasCustomPrompt="1"/>
            <p:custDataLst>
              <p:tags r:id="rId14"/>
            </p:custDataLst>
          </p:nvPr>
        </p:nvSpPr>
        <p:spPr>
          <a:xfrm>
            <a:off x="4936331" y="1715911"/>
            <a:ext cx="14288" cy="428978"/>
          </a:xfrm>
          <a:custGeom>
            <a:avLst/>
            <a:gdLst>
              <a:gd name="connisteX0" fmla="*/ 0 w 25400"/>
              <a:gd name="connsiteY0" fmla="*/ 12700 h 762000"/>
              <a:gd name="connisteX1" fmla="*/ 12700 w 25400"/>
              <a:gd name="connsiteY1" fmla="*/ 0 h 762000"/>
              <a:gd name="connisteX2" fmla="*/ 12700 w 25400"/>
              <a:gd name="connsiteY2" fmla="*/ 0 h 762000"/>
              <a:gd name="connisteX3" fmla="*/ 25400 w 25400"/>
              <a:gd name="connsiteY3" fmla="*/ 12700 h 762000"/>
              <a:gd name="connisteX4" fmla="*/ 25400 w 25400"/>
              <a:gd name="connsiteY4" fmla="*/ 749300 h 762000"/>
              <a:gd name="connisteX5" fmla="*/ 12700 w 25400"/>
              <a:gd name="connsiteY5" fmla="*/ 762000 h 762000"/>
              <a:gd name="connisteX6" fmla="*/ 12700 w 25400"/>
              <a:gd name="connsiteY6" fmla="*/ 762000 h 762000"/>
              <a:gd name="connisteX7" fmla="*/ 0 w 25400"/>
              <a:gd name="connsiteY7" fmla="*/ 749300 h 762000"/>
              <a:gd name="connisteX8" fmla="*/ 0 w 25400"/>
              <a:gd name="connsiteY8" fmla="*/ 12700 h 762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25400" h="762000">
                <a:moveTo>
                  <a:pt x="0" y="12700"/>
                </a:moveTo>
                <a:cubicBezTo>
                  <a:pt x="0" y="5686"/>
                  <a:pt x="5686" y="0"/>
                  <a:pt x="12700" y="0"/>
                </a:cubicBezTo>
                <a:lnTo>
                  <a:pt x="12700" y="0"/>
                </a:lnTo>
                <a:cubicBezTo>
                  <a:pt x="19714" y="0"/>
                  <a:pt x="25400" y="5686"/>
                  <a:pt x="25400" y="12700"/>
                </a:cubicBezTo>
                <a:lnTo>
                  <a:pt x="25400" y="749300"/>
                </a:lnTo>
                <a:cubicBezTo>
                  <a:pt x="25400" y="756314"/>
                  <a:pt x="19714" y="762000"/>
                  <a:pt x="12700" y="762000"/>
                </a:cubicBezTo>
                <a:lnTo>
                  <a:pt x="12700" y="762000"/>
                </a:lnTo>
                <a:cubicBezTo>
                  <a:pt x="5686" y="762000"/>
                  <a:pt x="0" y="756314"/>
                  <a:pt x="0" y="749300"/>
                </a:cubicBezTo>
                <a:lnTo>
                  <a:pt x="0" y="12700"/>
                </a:lnTo>
                <a:close/>
              </a:path>
            </a:pathLst>
          </a:custGeom>
          <a:solidFill>
            <a:schemeClr val="accent1">
              <a:alpha val="50000"/>
            </a:schemeClr>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43" name="文本占位符 42"/>
          <p:cNvSpPr>
            <a:spLocks noGrp="1"/>
          </p:cNvSpPr>
          <p:nvPr>
            <p:ph type="body" idx="16393" hasCustomPrompt="1"/>
            <p:custDataLst>
              <p:tags r:id="rId15"/>
            </p:custDataLst>
          </p:nvPr>
        </p:nvSpPr>
        <p:spPr>
          <a:xfrm>
            <a:off x="5064919" y="1673013"/>
            <a:ext cx="1307306" cy="514773"/>
          </a:xfrm>
          <a:noFill/>
        </p:spPr>
        <p:txBody>
          <a:bodyPr lIns="0" tIns="0" rIns="0" bIns="0" anchor="ctr">
            <a:normAutofit/>
          </a:bodyPr>
          <a:lstStyle>
            <a:lvl1pPr marL="0" indent="0" algn="l">
              <a:lnSpc>
                <a:spcPct val="118000"/>
              </a:lnSpc>
              <a:spcBef>
                <a:spcPct val="0"/>
              </a:spcBef>
              <a:spcAft>
                <a:spcPct val="0"/>
              </a:spcAft>
              <a:buNone/>
              <a:defRPr sz="1350" b="0" spc="0">
                <a:solidFill>
                  <a:schemeClr val="tx1"/>
                </a:solidFill>
              </a:defRPr>
            </a:lvl1pPr>
          </a:lstStyle>
          <a:p>
            <a:pPr lvl="0"/>
            <a:r>
              <a:rPr lang="zh-CN" altLang="en-US" smtClean="0"/>
              <a:t>单击此处添加项标题</a:t>
            </a:r>
            <a:endParaRPr lang="zh-CN" altLang="en-US" smtClean="0"/>
          </a:p>
        </p:txBody>
      </p:sp>
      <p:sp>
        <p:nvSpPr>
          <p:cNvPr id="44" name="文本占位符 43"/>
          <p:cNvSpPr>
            <a:spLocks noGrp="1"/>
          </p:cNvSpPr>
          <p:nvPr>
            <p:ph type="body" idx="16396" hasCustomPrompt="1"/>
            <p:custDataLst>
              <p:tags r:id="rId16"/>
            </p:custDataLst>
          </p:nvPr>
        </p:nvSpPr>
        <p:spPr>
          <a:xfrm>
            <a:off x="2289572" y="2702560"/>
            <a:ext cx="335756" cy="285985"/>
          </a:xfrm>
          <a:noFill/>
        </p:spPr>
        <p:txBody>
          <a:bodyPr wrap="none" lIns="0" tIns="0" rIns="0" bIns="0" anchor="ctr">
            <a:noAutofit/>
          </a:bodyPr>
          <a:lstStyle>
            <a:lvl1pPr marL="0" indent="0" algn="ctr">
              <a:lnSpc>
                <a:spcPct val="109000"/>
              </a:lnSpc>
              <a:spcBef>
                <a:spcPct val="0"/>
              </a:spcBef>
              <a:spcAft>
                <a:spcPct val="0"/>
              </a:spcAft>
              <a:buNone/>
              <a:defRPr sz="2250" b="0" spc="0">
                <a:solidFill>
                  <a:schemeClr val="accent1"/>
                </a:solidFill>
              </a:defRPr>
            </a:lvl1pPr>
          </a:lstStyle>
          <a:p>
            <a:pPr lvl="0"/>
            <a:r>
              <a:rPr lang="zh-CN" altLang="en-US" smtClean="0"/>
              <a:t>05</a:t>
            </a:r>
            <a:endParaRPr lang="zh-CN" altLang="en-US" smtClean="0"/>
          </a:p>
        </p:txBody>
      </p:sp>
      <p:sp>
        <p:nvSpPr>
          <p:cNvPr id="45" name="装饰  4"/>
          <p:cNvSpPr>
            <a:spLocks noGrp="1"/>
          </p:cNvSpPr>
          <p:nvPr>
            <p:ph type="body" idx="16401" hasCustomPrompt="1"/>
            <p:custDataLst>
              <p:tags r:id="rId17"/>
            </p:custDataLst>
          </p:nvPr>
        </p:nvSpPr>
        <p:spPr>
          <a:xfrm>
            <a:off x="2728913" y="2659662"/>
            <a:ext cx="14288" cy="428978"/>
          </a:xfrm>
          <a:custGeom>
            <a:avLst/>
            <a:gdLst>
              <a:gd name="connisteX0" fmla="*/ 0 w 25400"/>
              <a:gd name="connsiteY0" fmla="*/ 12700 h 762000"/>
              <a:gd name="connisteX1" fmla="*/ 12700 w 25400"/>
              <a:gd name="connsiteY1" fmla="*/ 0 h 762000"/>
              <a:gd name="connisteX2" fmla="*/ 12700 w 25400"/>
              <a:gd name="connsiteY2" fmla="*/ 0 h 762000"/>
              <a:gd name="connisteX3" fmla="*/ 25400 w 25400"/>
              <a:gd name="connsiteY3" fmla="*/ 12700 h 762000"/>
              <a:gd name="connisteX4" fmla="*/ 25400 w 25400"/>
              <a:gd name="connsiteY4" fmla="*/ 749300 h 762000"/>
              <a:gd name="connisteX5" fmla="*/ 12700 w 25400"/>
              <a:gd name="connsiteY5" fmla="*/ 762000 h 762000"/>
              <a:gd name="connisteX6" fmla="*/ 12700 w 25400"/>
              <a:gd name="connsiteY6" fmla="*/ 762000 h 762000"/>
              <a:gd name="connisteX7" fmla="*/ 0 w 25400"/>
              <a:gd name="connsiteY7" fmla="*/ 749300 h 762000"/>
              <a:gd name="connisteX8" fmla="*/ 0 w 25400"/>
              <a:gd name="connsiteY8" fmla="*/ 12700 h 762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25400" h="762000">
                <a:moveTo>
                  <a:pt x="0" y="12700"/>
                </a:moveTo>
                <a:cubicBezTo>
                  <a:pt x="0" y="5686"/>
                  <a:pt x="5686" y="0"/>
                  <a:pt x="12700" y="0"/>
                </a:cubicBezTo>
                <a:lnTo>
                  <a:pt x="12700" y="0"/>
                </a:lnTo>
                <a:cubicBezTo>
                  <a:pt x="19714" y="0"/>
                  <a:pt x="25400" y="5686"/>
                  <a:pt x="25400" y="12700"/>
                </a:cubicBezTo>
                <a:lnTo>
                  <a:pt x="25400" y="749300"/>
                </a:lnTo>
                <a:cubicBezTo>
                  <a:pt x="25400" y="756314"/>
                  <a:pt x="19714" y="762000"/>
                  <a:pt x="12700" y="762000"/>
                </a:cubicBezTo>
                <a:lnTo>
                  <a:pt x="12700" y="762000"/>
                </a:lnTo>
                <a:cubicBezTo>
                  <a:pt x="5686" y="762000"/>
                  <a:pt x="0" y="756314"/>
                  <a:pt x="0" y="749300"/>
                </a:cubicBezTo>
                <a:lnTo>
                  <a:pt x="0" y="12700"/>
                </a:lnTo>
                <a:close/>
              </a:path>
            </a:pathLst>
          </a:custGeom>
          <a:solidFill>
            <a:schemeClr val="accent1">
              <a:alpha val="50000"/>
            </a:schemeClr>
          </a:soli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46" name="文本占位符 45"/>
          <p:cNvSpPr>
            <a:spLocks noGrp="1"/>
          </p:cNvSpPr>
          <p:nvPr>
            <p:ph type="body" idx="16395" hasCustomPrompt="1"/>
            <p:custDataLst>
              <p:tags r:id="rId18"/>
            </p:custDataLst>
          </p:nvPr>
        </p:nvSpPr>
        <p:spPr>
          <a:xfrm>
            <a:off x="2857500" y="2616764"/>
            <a:ext cx="1307306" cy="514773"/>
          </a:xfrm>
          <a:noFill/>
        </p:spPr>
        <p:txBody>
          <a:bodyPr lIns="0" tIns="0" rIns="0" bIns="0" anchor="ctr">
            <a:normAutofit/>
          </a:bodyPr>
          <a:lstStyle>
            <a:lvl1pPr marL="0" indent="0" algn="l">
              <a:lnSpc>
                <a:spcPct val="118000"/>
              </a:lnSpc>
              <a:spcBef>
                <a:spcPct val="0"/>
              </a:spcBef>
              <a:spcAft>
                <a:spcPct val="0"/>
              </a:spcAft>
              <a:buNone/>
              <a:defRPr sz="1350" b="0" spc="0">
                <a:solidFill>
                  <a:schemeClr val="tx1"/>
                </a:solidFill>
              </a:defRPr>
            </a:lvl1pPr>
          </a:lstStyle>
          <a:p>
            <a:pPr lvl="0"/>
            <a:r>
              <a:rPr lang="zh-CN" altLang="en-US" smtClean="0"/>
              <a:t>单击此处添加项标题</a:t>
            </a:r>
            <a:endParaRPr lang="zh-CN" altLang="en-US" smtClean="0"/>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正文页-10007_23">
    <p:bg>
      <p:bgRef idx="1001">
        <a:schemeClr val="bg2"/>
      </p:bgRef>
    </p:bg>
    <p:spTree>
      <p:nvGrpSpPr>
        <p:cNvPr id="1" name=""/>
        <p:cNvGrpSpPr/>
        <p:nvPr/>
      </p:nvGrpSpPr>
      <p:grpSpPr>
        <a:xfrm>
          <a:off x="0" y="0"/>
          <a:ext cx="0" cy="0"/>
          <a:chOff x="0" y="0"/>
          <a:chExt cx="0" cy="0"/>
        </a:xfrm>
      </p:grpSpPr>
      <p:sp>
        <p:nvSpPr>
          <p:cNvPr id="30" name="标题 29"/>
          <p:cNvSpPr>
            <a:spLocks noGrp="1"/>
          </p:cNvSpPr>
          <p:nvPr>
            <p:ph type="ctrTitle" idx="16385" hasCustomPrompt="1"/>
            <p:custDataLst>
              <p:tags r:id="rId2"/>
            </p:custDataLst>
          </p:nvPr>
        </p:nvSpPr>
        <p:spPr>
          <a:xfrm>
            <a:off x="342900" y="300284"/>
            <a:ext cx="6172200" cy="343182"/>
          </a:xfrm>
          <a:noFill/>
        </p:spPr>
        <p:txBody>
          <a:bodyPr lIns="0" tIns="0" rIns="0" bIns="0" anchor="t">
            <a:normAutofit/>
          </a:bodyPr>
          <a:lstStyle>
            <a:lvl1pPr marL="0" indent="0" algn="l">
              <a:lnSpc>
                <a:spcPct val="111000"/>
              </a:lnSpc>
              <a:spcBef>
                <a:spcPct val="0"/>
              </a:spcBef>
              <a:spcAft>
                <a:spcPct val="0"/>
              </a:spcAft>
              <a:buNone/>
              <a:defRPr sz="2025" b="0" spc="0">
                <a:solidFill>
                  <a:schemeClr val="tx1"/>
                </a:solidFill>
              </a:defRPr>
            </a:lvl1pPr>
          </a:lstStyle>
          <a:p>
            <a:r>
              <a:rPr lang="zh-CN" altLang="en-US"/>
              <a:t>单击此处添加标题</a:t>
            </a:r>
            <a:endParaRPr lang="zh-CN" altLang="en-US"/>
          </a:p>
        </p:txBody>
      </p:sp>
      <p:sp>
        <p:nvSpPr>
          <p:cNvPr id="31" name="文本占位符 30"/>
          <p:cNvSpPr>
            <a:spLocks noGrp="1"/>
          </p:cNvSpPr>
          <p:nvPr>
            <p:ph type="body" idx="16386" hasCustomPrompt="1"/>
            <p:custDataLst>
              <p:tags r:id="rId3"/>
            </p:custDataLst>
          </p:nvPr>
        </p:nvSpPr>
        <p:spPr>
          <a:xfrm>
            <a:off x="342900" y="1172539"/>
            <a:ext cx="1285875" cy="228788"/>
          </a:xfrm>
          <a:noFill/>
        </p:spPr>
        <p:txBody>
          <a:bodyPr lIns="0" tIns="0" rIns="0" bIns="0" anchor="t">
            <a:normAutofit/>
          </a:bodyPr>
          <a:lstStyle>
            <a:lvl1pPr marL="0" indent="0" algn="l">
              <a:lnSpc>
                <a:spcPct val="111000"/>
              </a:lnSpc>
              <a:spcBef>
                <a:spcPct val="0"/>
              </a:spcBef>
              <a:spcAft>
                <a:spcPct val="0"/>
              </a:spcAft>
              <a:buNone/>
              <a:defRPr sz="1350" b="0" spc="0">
                <a:solidFill>
                  <a:schemeClr val="tx1"/>
                </a:solidFill>
              </a:defRPr>
            </a:lvl1pPr>
          </a:lstStyle>
          <a:p>
            <a:pPr lvl="0"/>
            <a:r>
              <a:rPr lang="zh-CN" altLang="en-US" smtClean="0"/>
              <a:t>项标题</a:t>
            </a:r>
            <a:endParaRPr lang="zh-CN" altLang="en-US" smtClean="0"/>
          </a:p>
        </p:txBody>
      </p:sp>
      <p:sp>
        <p:nvSpPr>
          <p:cNvPr id="32" name="文本占位符 31"/>
          <p:cNvSpPr>
            <a:spLocks noGrp="1"/>
          </p:cNvSpPr>
          <p:nvPr>
            <p:ph type="body" idx="16387" hasCustomPrompt="1"/>
            <p:custDataLst>
              <p:tags r:id="rId4"/>
            </p:custDataLst>
          </p:nvPr>
        </p:nvSpPr>
        <p:spPr>
          <a:xfrm>
            <a:off x="342900" y="1487123"/>
            <a:ext cx="1285875" cy="1715911"/>
          </a:xfrm>
          <a:noFill/>
        </p:spPr>
        <p:txBody>
          <a:bodyPr lIns="0" tIns="0" rIns="0" bIns="0" anchor="t">
            <a:normAutofit/>
          </a:bodyPr>
          <a:lstStyle>
            <a:lvl1pPr marL="0" indent="0" algn="l">
              <a:lnSpc>
                <a:spcPct val="125000"/>
              </a:lnSpc>
              <a:spcBef>
                <a:spcPct val="0"/>
              </a:spcBef>
              <a:spcAft>
                <a:spcPct val="0"/>
              </a:spcAft>
              <a:buNone/>
              <a:defRPr sz="900" b="0" spc="0">
                <a:solidFill>
                  <a:schemeClr val="tx1"/>
                </a:solidFill>
              </a:defRPr>
            </a:lvl1pPr>
          </a:lstStyle>
          <a:p>
            <a:pPr lvl="0"/>
            <a:r>
              <a:rPr lang="zh-CN" altLang="en-US" smtClean="0"/>
              <a:t>单击此处添加项正文</a:t>
            </a:r>
            <a:endParaRPr lang="zh-CN" altLang="en-US" smtClean="0"/>
          </a:p>
        </p:txBody>
      </p:sp>
      <p:sp>
        <p:nvSpPr>
          <p:cNvPr id="33" name="文本占位符 32"/>
          <p:cNvSpPr>
            <a:spLocks noGrp="1"/>
          </p:cNvSpPr>
          <p:nvPr>
            <p:ph type="body" idx="16388" hasCustomPrompt="1"/>
            <p:custDataLst>
              <p:tags r:id="rId5"/>
            </p:custDataLst>
          </p:nvPr>
        </p:nvSpPr>
        <p:spPr>
          <a:xfrm>
            <a:off x="1971675" y="1172539"/>
            <a:ext cx="1285875" cy="228788"/>
          </a:xfrm>
          <a:noFill/>
        </p:spPr>
        <p:txBody>
          <a:bodyPr lIns="0" tIns="0" rIns="0" bIns="0" anchor="t">
            <a:normAutofit/>
          </a:bodyPr>
          <a:lstStyle>
            <a:lvl1pPr marL="0" indent="0" algn="l">
              <a:lnSpc>
                <a:spcPct val="111000"/>
              </a:lnSpc>
              <a:spcBef>
                <a:spcPct val="0"/>
              </a:spcBef>
              <a:spcAft>
                <a:spcPct val="0"/>
              </a:spcAft>
              <a:buNone/>
              <a:defRPr sz="1350" b="0" spc="0">
                <a:solidFill>
                  <a:schemeClr val="tx1"/>
                </a:solidFill>
              </a:defRPr>
            </a:lvl1pPr>
          </a:lstStyle>
          <a:p>
            <a:pPr lvl="0"/>
            <a:r>
              <a:rPr lang="zh-CN" altLang="en-US" smtClean="0"/>
              <a:t>项标题</a:t>
            </a:r>
            <a:endParaRPr lang="zh-CN" altLang="en-US" smtClean="0"/>
          </a:p>
        </p:txBody>
      </p:sp>
      <p:sp>
        <p:nvSpPr>
          <p:cNvPr id="34" name="文本占位符 33"/>
          <p:cNvSpPr>
            <a:spLocks noGrp="1"/>
          </p:cNvSpPr>
          <p:nvPr>
            <p:ph type="body" idx="16389" hasCustomPrompt="1"/>
            <p:custDataLst>
              <p:tags r:id="rId6"/>
            </p:custDataLst>
          </p:nvPr>
        </p:nvSpPr>
        <p:spPr>
          <a:xfrm>
            <a:off x="1971675" y="1487123"/>
            <a:ext cx="1285875" cy="1715911"/>
          </a:xfrm>
          <a:noFill/>
        </p:spPr>
        <p:txBody>
          <a:bodyPr lIns="0" tIns="0" rIns="0" bIns="0" anchor="t">
            <a:normAutofit/>
          </a:bodyPr>
          <a:lstStyle>
            <a:lvl1pPr marL="0" indent="0" algn="l">
              <a:lnSpc>
                <a:spcPct val="125000"/>
              </a:lnSpc>
              <a:spcBef>
                <a:spcPct val="0"/>
              </a:spcBef>
              <a:spcAft>
                <a:spcPct val="0"/>
              </a:spcAft>
              <a:buNone/>
              <a:defRPr sz="900" b="0" spc="0">
                <a:solidFill>
                  <a:schemeClr val="tx1"/>
                </a:solidFill>
              </a:defRPr>
            </a:lvl1pPr>
          </a:lstStyle>
          <a:p>
            <a:pPr lvl="0"/>
            <a:r>
              <a:rPr lang="zh-CN" altLang="en-US" smtClean="0"/>
              <a:t>单击此处添加项正文</a:t>
            </a:r>
            <a:endParaRPr lang="zh-CN" altLang="en-US" smtClean="0"/>
          </a:p>
        </p:txBody>
      </p:sp>
      <p:sp>
        <p:nvSpPr>
          <p:cNvPr id="35" name="文本占位符 34"/>
          <p:cNvSpPr>
            <a:spLocks noGrp="1"/>
          </p:cNvSpPr>
          <p:nvPr>
            <p:ph type="body" idx="16390" hasCustomPrompt="1"/>
            <p:custDataLst>
              <p:tags r:id="rId7"/>
            </p:custDataLst>
          </p:nvPr>
        </p:nvSpPr>
        <p:spPr>
          <a:xfrm>
            <a:off x="3600450" y="1172539"/>
            <a:ext cx="1285875" cy="228788"/>
          </a:xfrm>
          <a:noFill/>
        </p:spPr>
        <p:txBody>
          <a:bodyPr lIns="0" tIns="0" rIns="0" bIns="0" anchor="t">
            <a:normAutofit/>
          </a:bodyPr>
          <a:lstStyle>
            <a:lvl1pPr marL="0" indent="0" algn="l">
              <a:lnSpc>
                <a:spcPct val="111000"/>
              </a:lnSpc>
              <a:spcBef>
                <a:spcPct val="0"/>
              </a:spcBef>
              <a:spcAft>
                <a:spcPct val="0"/>
              </a:spcAft>
              <a:buNone/>
              <a:defRPr sz="1350" b="0" spc="0">
                <a:solidFill>
                  <a:schemeClr val="tx1"/>
                </a:solidFill>
              </a:defRPr>
            </a:lvl1pPr>
          </a:lstStyle>
          <a:p>
            <a:pPr lvl="0"/>
            <a:r>
              <a:rPr lang="zh-CN" altLang="en-US" smtClean="0"/>
              <a:t>项标题</a:t>
            </a:r>
            <a:endParaRPr lang="zh-CN" altLang="en-US" smtClean="0"/>
          </a:p>
        </p:txBody>
      </p:sp>
      <p:sp>
        <p:nvSpPr>
          <p:cNvPr id="36" name="文本占位符 35"/>
          <p:cNvSpPr>
            <a:spLocks noGrp="1"/>
          </p:cNvSpPr>
          <p:nvPr>
            <p:ph type="body" idx="16391" hasCustomPrompt="1"/>
            <p:custDataLst>
              <p:tags r:id="rId8"/>
            </p:custDataLst>
          </p:nvPr>
        </p:nvSpPr>
        <p:spPr>
          <a:xfrm>
            <a:off x="3600450" y="1487123"/>
            <a:ext cx="1285875" cy="1715911"/>
          </a:xfrm>
          <a:noFill/>
        </p:spPr>
        <p:txBody>
          <a:bodyPr lIns="0" tIns="0" rIns="0" bIns="0" anchor="t">
            <a:normAutofit/>
          </a:bodyPr>
          <a:lstStyle>
            <a:lvl1pPr marL="0" indent="0" algn="l">
              <a:lnSpc>
                <a:spcPct val="125000"/>
              </a:lnSpc>
              <a:spcBef>
                <a:spcPct val="0"/>
              </a:spcBef>
              <a:spcAft>
                <a:spcPct val="0"/>
              </a:spcAft>
              <a:buNone/>
              <a:defRPr sz="900" b="0" spc="0">
                <a:solidFill>
                  <a:schemeClr val="tx1"/>
                </a:solidFill>
              </a:defRPr>
            </a:lvl1pPr>
          </a:lstStyle>
          <a:p>
            <a:pPr lvl="0"/>
            <a:r>
              <a:rPr lang="zh-CN" altLang="en-US" smtClean="0"/>
              <a:t>单击此处添加项正文</a:t>
            </a:r>
            <a:endParaRPr lang="zh-CN" altLang="en-US" smtClean="0"/>
          </a:p>
        </p:txBody>
      </p:sp>
      <p:sp>
        <p:nvSpPr>
          <p:cNvPr id="37" name="文本占位符 36"/>
          <p:cNvSpPr>
            <a:spLocks noGrp="1"/>
          </p:cNvSpPr>
          <p:nvPr>
            <p:ph type="body" idx="16392" hasCustomPrompt="1"/>
            <p:custDataLst>
              <p:tags r:id="rId9"/>
            </p:custDataLst>
          </p:nvPr>
        </p:nvSpPr>
        <p:spPr>
          <a:xfrm>
            <a:off x="5229225" y="1172539"/>
            <a:ext cx="1285875" cy="228788"/>
          </a:xfrm>
          <a:noFill/>
        </p:spPr>
        <p:txBody>
          <a:bodyPr lIns="0" tIns="0" rIns="0" bIns="0" anchor="t">
            <a:normAutofit/>
          </a:bodyPr>
          <a:lstStyle>
            <a:lvl1pPr marL="0" indent="0" algn="l">
              <a:lnSpc>
                <a:spcPct val="111000"/>
              </a:lnSpc>
              <a:spcBef>
                <a:spcPct val="0"/>
              </a:spcBef>
              <a:spcAft>
                <a:spcPct val="0"/>
              </a:spcAft>
              <a:buNone/>
              <a:defRPr sz="1350" b="0" spc="0">
                <a:solidFill>
                  <a:schemeClr val="tx1"/>
                </a:solidFill>
              </a:defRPr>
            </a:lvl1pPr>
          </a:lstStyle>
          <a:p>
            <a:pPr lvl="0"/>
            <a:r>
              <a:rPr lang="zh-CN" altLang="en-US" smtClean="0"/>
              <a:t>项标题</a:t>
            </a:r>
            <a:endParaRPr lang="zh-CN" altLang="en-US" smtClean="0"/>
          </a:p>
        </p:txBody>
      </p:sp>
      <p:sp>
        <p:nvSpPr>
          <p:cNvPr id="38" name="文本占位符 37"/>
          <p:cNvSpPr>
            <a:spLocks noGrp="1"/>
          </p:cNvSpPr>
          <p:nvPr>
            <p:ph type="body" idx="16393" hasCustomPrompt="1"/>
            <p:custDataLst>
              <p:tags r:id="rId10"/>
            </p:custDataLst>
          </p:nvPr>
        </p:nvSpPr>
        <p:spPr>
          <a:xfrm>
            <a:off x="5229225" y="1487123"/>
            <a:ext cx="1285875" cy="1715911"/>
          </a:xfrm>
          <a:noFill/>
        </p:spPr>
        <p:txBody>
          <a:bodyPr lIns="0" tIns="0" rIns="0" bIns="0" anchor="t">
            <a:normAutofit/>
          </a:bodyPr>
          <a:lstStyle>
            <a:lvl1pPr marL="0" indent="0" algn="l">
              <a:lnSpc>
                <a:spcPct val="125000"/>
              </a:lnSpc>
              <a:spcBef>
                <a:spcPct val="0"/>
              </a:spcBef>
              <a:spcAft>
                <a:spcPct val="0"/>
              </a:spcAft>
              <a:buNone/>
              <a:defRPr sz="900" b="0" spc="0">
                <a:solidFill>
                  <a:schemeClr val="tx1"/>
                </a:solidFill>
              </a:defRPr>
            </a:lvl1pPr>
          </a:lstStyle>
          <a:p>
            <a:pPr lvl="0"/>
            <a:r>
              <a:rPr lang="zh-CN" altLang="en-US" smtClean="0"/>
              <a:t>单击此处添加项正文</a:t>
            </a:r>
            <a:endParaRPr lang="zh-CN" altLang="en-US" smtClean="0"/>
          </a:p>
        </p:txBody>
      </p:sp>
    </p:spTree>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正文页-14_3">
    <p:bg>
      <p:bgRef idx="1001">
        <a:schemeClr val="bg2"/>
      </p:bgRef>
    </p:bg>
    <p:spTree>
      <p:nvGrpSpPr>
        <p:cNvPr id="1" name=""/>
        <p:cNvGrpSpPr/>
        <p:nvPr/>
      </p:nvGrpSpPr>
      <p:grpSpPr>
        <a:xfrm>
          <a:off x="0" y="0"/>
          <a:ext cx="0" cy="0"/>
          <a:chOff x="0" y="0"/>
          <a:chExt cx="0" cy="0"/>
        </a:xfrm>
      </p:grpSpPr>
      <p:sp>
        <p:nvSpPr>
          <p:cNvPr id="30" name="标题 29"/>
          <p:cNvSpPr>
            <a:spLocks noGrp="1"/>
          </p:cNvSpPr>
          <p:nvPr>
            <p:ph type="ctrTitle" idx="16385" hasCustomPrompt="1"/>
            <p:custDataLst>
              <p:tags r:id="rId2"/>
            </p:custDataLst>
          </p:nvPr>
        </p:nvSpPr>
        <p:spPr>
          <a:xfrm>
            <a:off x="342900" y="300284"/>
            <a:ext cx="1928813" cy="3088640"/>
          </a:xfrm>
          <a:noFill/>
        </p:spPr>
        <p:txBody>
          <a:bodyPr lIns="0" tIns="0" rIns="0" bIns="0" anchor="t">
            <a:normAutofit/>
          </a:bodyPr>
          <a:lstStyle>
            <a:lvl1pPr marL="0" indent="0" algn="l">
              <a:lnSpc>
                <a:spcPct val="111000"/>
              </a:lnSpc>
              <a:spcBef>
                <a:spcPct val="0"/>
              </a:spcBef>
              <a:spcAft>
                <a:spcPct val="0"/>
              </a:spcAft>
              <a:buNone/>
              <a:defRPr sz="2025" b="0" spc="0">
                <a:solidFill>
                  <a:schemeClr val="tx1"/>
                </a:solidFill>
              </a:defRPr>
            </a:lvl1pPr>
          </a:lstStyle>
          <a:p>
            <a:r>
              <a:rPr lang="zh-CN" altLang="en-US"/>
              <a:t>单击此处添加标题</a:t>
            </a:r>
            <a:endParaRPr lang="zh-CN" altLang="en-US"/>
          </a:p>
        </p:txBody>
      </p:sp>
      <p:sp>
        <p:nvSpPr>
          <p:cNvPr id="31" name="装饰  0"/>
          <p:cNvSpPr>
            <a:spLocks noGrp="1"/>
          </p:cNvSpPr>
          <p:nvPr>
            <p:ph type="body" idx="16387" hasCustomPrompt="1"/>
            <p:custDataLst>
              <p:tags r:id="rId3"/>
            </p:custDataLst>
          </p:nvPr>
        </p:nvSpPr>
        <p:spPr>
          <a:xfrm>
            <a:off x="2614613" y="343182"/>
            <a:ext cx="3900488" cy="3174436"/>
          </a:xfrm>
          <a:custGeom>
            <a:avLst/>
            <a:gdLst>
              <a:gd name="connisteX0" fmla="*/ 0 w 6934200"/>
              <a:gd name="connsiteY0" fmla="*/ 203200 h 5638800"/>
              <a:gd name="connisteX1" fmla="*/ 203200 w 6934200"/>
              <a:gd name="connsiteY1" fmla="*/ 0 h 5638800"/>
              <a:gd name="connisteX2" fmla="*/ 6731000 w 6934200"/>
              <a:gd name="connsiteY2" fmla="*/ 0 h 5638800"/>
              <a:gd name="connisteX3" fmla="*/ 6934200 w 6934200"/>
              <a:gd name="connsiteY3" fmla="*/ 203200 h 5638800"/>
              <a:gd name="connisteX4" fmla="*/ 6934200 w 6934200"/>
              <a:gd name="connsiteY4" fmla="*/ 5435600 h 5638800"/>
              <a:gd name="connisteX5" fmla="*/ 6731000 w 6934200"/>
              <a:gd name="connsiteY5" fmla="*/ 5638800 h 5638800"/>
              <a:gd name="connisteX6" fmla="*/ 203200 w 6934200"/>
              <a:gd name="connsiteY6" fmla="*/ 5638800 h 5638800"/>
              <a:gd name="connisteX7" fmla="*/ 0 w 6934200"/>
              <a:gd name="connsiteY7" fmla="*/ 5435600 h 5638800"/>
              <a:gd name="connisteX8" fmla="*/ 0 w 6934200"/>
              <a:gd name="connsiteY8" fmla="*/ 203200 h 5638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6934200" h="5638800">
                <a:moveTo>
                  <a:pt x="0" y="203200"/>
                </a:moveTo>
                <a:cubicBezTo>
                  <a:pt x="0" y="90976"/>
                  <a:pt x="90976" y="0"/>
                  <a:pt x="203200" y="0"/>
                </a:cubicBezTo>
                <a:lnTo>
                  <a:pt x="6731000" y="0"/>
                </a:lnTo>
                <a:cubicBezTo>
                  <a:pt x="6843224" y="0"/>
                  <a:pt x="6934200" y="90976"/>
                  <a:pt x="6934200" y="203200"/>
                </a:cubicBezTo>
                <a:lnTo>
                  <a:pt x="6934200" y="5435600"/>
                </a:lnTo>
                <a:cubicBezTo>
                  <a:pt x="6934200" y="5547824"/>
                  <a:pt x="6843224" y="5638800"/>
                  <a:pt x="6731000" y="5638800"/>
                </a:cubicBezTo>
                <a:lnTo>
                  <a:pt x="203200" y="5638800"/>
                </a:lnTo>
                <a:cubicBezTo>
                  <a:pt x="90976" y="5638800"/>
                  <a:pt x="0" y="5547824"/>
                  <a:pt x="0" y="5435600"/>
                </a:cubicBezTo>
                <a:lnTo>
                  <a:pt x="0" y="203200"/>
                </a:lnTo>
                <a:close/>
              </a:path>
            </a:pathLst>
          </a:custGeom>
          <a:gradFill>
            <a:gsLst>
              <a:gs pos="0">
                <a:schemeClr val="accent1">
                  <a:lumMod val="0"/>
                  <a:lumOff val="100000"/>
                </a:schemeClr>
              </a:gs>
              <a:gs pos="100000">
                <a:schemeClr val="accent1">
                  <a:lumMod val="0"/>
                  <a:lumOff val="100000"/>
                </a:schemeClr>
              </a:gs>
            </a:gsLst>
            <a:lin ang="5400000"/>
          </a:gra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32" name="文本占位符 31"/>
          <p:cNvSpPr>
            <a:spLocks noGrp="1"/>
          </p:cNvSpPr>
          <p:nvPr>
            <p:ph type="body" idx="16386" hasCustomPrompt="1"/>
            <p:custDataLst>
              <p:tags r:id="rId4"/>
            </p:custDataLst>
          </p:nvPr>
        </p:nvSpPr>
        <p:spPr>
          <a:xfrm>
            <a:off x="2843213" y="643467"/>
            <a:ext cx="3443288" cy="2573867"/>
          </a:xfrm>
          <a:noFill/>
        </p:spPr>
        <p:txBody>
          <a:bodyPr lIns="0" tIns="0" rIns="0" bIns="0" anchor="t">
            <a:normAutofit/>
          </a:bodyPr>
          <a:lstStyle>
            <a:lvl1pPr marL="0" indent="0" algn="l">
              <a:lnSpc>
                <a:spcPct val="125000"/>
              </a:lnSpc>
              <a:spcBef>
                <a:spcPct val="0"/>
              </a:spcBef>
              <a:spcAft>
                <a:spcPct val="0"/>
              </a:spcAft>
              <a:buNone/>
              <a:defRPr sz="900" b="0" spc="0">
                <a:solidFill>
                  <a:schemeClr val="tx1"/>
                </a:solidFill>
              </a:defRPr>
            </a:lvl1pPr>
          </a:lstStyle>
          <a:p>
            <a:pPr lvl="0"/>
            <a:r>
              <a:rPr lang="zh-CN" altLang="en-US" smtClean="0"/>
              <a:t>单击此处添加正文</a:t>
            </a:r>
            <a:endParaRPr lang="zh-CN" altLang="en-US" smtClean="0"/>
          </a:p>
        </p:txBody>
      </p:sp>
    </p:spTree>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正文页-上标下内-装饰左-默认位置-并列-34_35_group1">
    <p:bg>
      <p:bgRef idx="1001">
        <a:schemeClr val="bg2"/>
      </p:bgRef>
    </p:bg>
    <p:spTree>
      <p:nvGrpSpPr>
        <p:cNvPr id="1" name=""/>
        <p:cNvGrpSpPr/>
        <p:nvPr/>
      </p:nvGrpSpPr>
      <p:grpSpPr>
        <a:xfrm>
          <a:off x="0" y="0"/>
          <a:ext cx="0" cy="0"/>
          <a:chOff x="0" y="0"/>
          <a:chExt cx="0" cy="0"/>
        </a:xfrm>
      </p:grpSpPr>
      <p:sp>
        <p:nvSpPr>
          <p:cNvPr id="30" name="标题 29"/>
          <p:cNvSpPr>
            <a:spLocks noGrp="1"/>
          </p:cNvSpPr>
          <p:nvPr>
            <p:ph type="ctrTitle" idx="16385" hasCustomPrompt="1"/>
            <p:custDataLst>
              <p:tags r:id="rId2"/>
            </p:custDataLst>
          </p:nvPr>
        </p:nvSpPr>
        <p:spPr>
          <a:xfrm>
            <a:off x="342900" y="300284"/>
            <a:ext cx="6172200" cy="343182"/>
          </a:xfrm>
          <a:noFill/>
        </p:spPr>
        <p:txBody>
          <a:bodyPr lIns="0" tIns="0" rIns="0" bIns="0" anchor="t">
            <a:normAutofit/>
          </a:bodyPr>
          <a:lstStyle>
            <a:lvl1pPr marL="0" indent="0" algn="l">
              <a:lnSpc>
                <a:spcPct val="111000"/>
              </a:lnSpc>
              <a:spcBef>
                <a:spcPct val="0"/>
              </a:spcBef>
              <a:spcAft>
                <a:spcPct val="0"/>
              </a:spcAft>
              <a:buNone/>
              <a:defRPr sz="2025" b="0" spc="0">
                <a:solidFill>
                  <a:schemeClr val="tx1"/>
                </a:solidFill>
              </a:defRPr>
            </a:lvl1pPr>
          </a:lstStyle>
          <a:p>
            <a:r>
              <a:rPr lang="zh-CN" altLang="en-US"/>
              <a:t>单击此处添加标题</a:t>
            </a:r>
            <a:endParaRPr lang="zh-CN" altLang="en-US"/>
          </a:p>
        </p:txBody>
      </p:sp>
      <p:sp>
        <p:nvSpPr>
          <p:cNvPr id="31" name="图片占位符 30"/>
          <p:cNvSpPr>
            <a:spLocks noGrp="1"/>
          </p:cNvSpPr>
          <p:nvPr>
            <p:ph type="pic" idx="16394" hasCustomPrompt="1"/>
            <p:custDataLst>
              <p:tags r:id="rId3"/>
            </p:custDataLst>
          </p:nvPr>
        </p:nvSpPr>
        <p:spPr>
          <a:xfrm>
            <a:off x="342900" y="1086744"/>
            <a:ext cx="514350" cy="514773"/>
          </a:xfrm>
          <a:custGeom>
            <a:avLst/>
            <a:gdLst>
              <a:gd name="connisteX0" fmla="*/ 0 w 914400"/>
              <a:gd name="connsiteY0" fmla="*/ 457200 h 914400"/>
              <a:gd name="connisteX1" fmla="*/ 457200 w 914400"/>
              <a:gd name="connsiteY1" fmla="*/ 0 h 914400"/>
              <a:gd name="connisteX2" fmla="*/ 457200 w 914400"/>
              <a:gd name="connsiteY2" fmla="*/ 0 h 914400"/>
              <a:gd name="connisteX3" fmla="*/ 914400 w 914400"/>
              <a:gd name="connsiteY3" fmla="*/ 457200 h 914400"/>
              <a:gd name="connisteX4" fmla="*/ 914400 w 914400"/>
              <a:gd name="connsiteY4" fmla="*/ 457200 h 914400"/>
              <a:gd name="connisteX5" fmla="*/ 457200 w 914400"/>
              <a:gd name="connsiteY5" fmla="*/ 914400 h 914400"/>
              <a:gd name="connisteX6" fmla="*/ 457200 w 914400"/>
              <a:gd name="connsiteY6" fmla="*/ 914400 h 914400"/>
              <a:gd name="connisteX7" fmla="*/ 0 w 914400"/>
              <a:gd name="connsiteY7" fmla="*/ 457200 h 914400"/>
              <a:gd name="connisteX8" fmla="*/ 0 w 914400"/>
              <a:gd name="connsiteY8" fmla="*/ 457200 h 9144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914400" h="914400">
                <a:moveTo>
                  <a:pt x="0" y="457200"/>
                </a:moveTo>
                <a:cubicBezTo>
                  <a:pt x="0" y="204695"/>
                  <a:pt x="204695" y="0"/>
                  <a:pt x="457200" y="0"/>
                </a:cubicBezTo>
                <a:lnTo>
                  <a:pt x="457200" y="0"/>
                </a:lnTo>
                <a:cubicBezTo>
                  <a:pt x="709705" y="0"/>
                  <a:pt x="914400" y="204695"/>
                  <a:pt x="914400" y="457200"/>
                </a:cubicBezTo>
                <a:lnTo>
                  <a:pt x="914400" y="457200"/>
                </a:lnTo>
                <a:cubicBezTo>
                  <a:pt x="914400" y="709705"/>
                  <a:pt x="709705" y="914400"/>
                  <a:pt x="457200" y="914400"/>
                </a:cubicBezTo>
                <a:lnTo>
                  <a:pt x="457200" y="914400"/>
                </a:lnTo>
                <a:cubicBezTo>
                  <a:pt x="204695" y="914400"/>
                  <a:pt x="0" y="709705"/>
                  <a:pt x="0" y="457200"/>
                </a:cubicBezTo>
                <a:lnTo>
                  <a:pt x="0" y="457200"/>
                </a:lnTo>
                <a:close/>
              </a:path>
            </a:pathLst>
          </a:custGeom>
          <a:solidFill>
            <a:srgbClr val="DDDDDD"/>
          </a:solidFill>
          <a:ln>
            <a:noFill/>
          </a:ln>
        </p:spPr>
        <p:txBody>
          <a:bodyPr>
            <a:noAutofit/>
          </a:bodyPr>
          <a:lstStyle>
            <a:lvl1pPr marL="0" indent="0">
              <a:buNone/>
              <a:defRPr sz="900"/>
            </a:lvl1pPr>
            <a:lvl2pPr marL="257175" indent="0">
              <a:buNone/>
              <a:defRPr sz="790"/>
            </a:lvl2pPr>
            <a:lvl3pPr marL="514350" indent="0">
              <a:buNone/>
              <a:defRPr sz="675"/>
            </a:lvl3pPr>
            <a:lvl4pPr marL="771525" indent="0">
              <a:buNone/>
              <a:defRPr sz="565"/>
            </a:lvl4pPr>
            <a:lvl5pPr marL="1028700" indent="0">
              <a:buNone/>
              <a:defRPr sz="565"/>
            </a:lvl5pPr>
            <a:lvl6pPr marL="1285875" indent="0">
              <a:buNone/>
              <a:defRPr sz="565"/>
            </a:lvl6pPr>
            <a:lvl7pPr marL="1543050" indent="0">
              <a:buNone/>
              <a:defRPr sz="565"/>
            </a:lvl7pPr>
            <a:lvl8pPr marL="1800225" indent="0">
              <a:buNone/>
              <a:defRPr sz="565"/>
            </a:lvl8pPr>
            <a:lvl9pPr marL="2057400" indent="0">
              <a:buNone/>
              <a:defRPr sz="565"/>
            </a:lvl9pPr>
          </a:lstStyle>
          <a:p>
            <a:r>
              <a:rPr lang="zh-CN" altLang="en-US"/>
              <a:t> </a:t>
            </a:r>
            <a:endParaRPr lang="zh-CN" altLang="en-US"/>
          </a:p>
        </p:txBody>
      </p:sp>
      <p:sp>
        <p:nvSpPr>
          <p:cNvPr id="32" name="文本占位符 31"/>
          <p:cNvSpPr>
            <a:spLocks noGrp="1"/>
          </p:cNvSpPr>
          <p:nvPr>
            <p:ph type="body" idx="16386" hasCustomPrompt="1"/>
            <p:custDataLst>
              <p:tags r:id="rId4"/>
            </p:custDataLst>
          </p:nvPr>
        </p:nvSpPr>
        <p:spPr>
          <a:xfrm>
            <a:off x="1000125" y="1086744"/>
            <a:ext cx="2300288" cy="228788"/>
          </a:xfrm>
          <a:noFill/>
        </p:spPr>
        <p:txBody>
          <a:bodyPr lIns="0" tIns="0" rIns="0" bIns="0" anchor="t">
            <a:normAutofit/>
          </a:bodyPr>
          <a:lstStyle>
            <a:lvl1pPr marL="0" indent="0" algn="l">
              <a:lnSpc>
                <a:spcPct val="111000"/>
              </a:lnSpc>
              <a:spcBef>
                <a:spcPct val="0"/>
              </a:spcBef>
              <a:spcAft>
                <a:spcPct val="0"/>
              </a:spcAft>
              <a:buNone/>
              <a:defRPr sz="1350" b="0" spc="0">
                <a:solidFill>
                  <a:schemeClr val="tx1"/>
                </a:solidFill>
              </a:defRPr>
            </a:lvl1pPr>
          </a:lstStyle>
          <a:p>
            <a:pPr lvl="0"/>
            <a:r>
              <a:rPr lang="zh-CN" altLang="en-US" smtClean="0"/>
              <a:t>单击此处添加项标题</a:t>
            </a:r>
            <a:endParaRPr lang="zh-CN" altLang="en-US" smtClean="0"/>
          </a:p>
        </p:txBody>
      </p:sp>
      <p:sp>
        <p:nvSpPr>
          <p:cNvPr id="33" name="文本占位符 32"/>
          <p:cNvSpPr>
            <a:spLocks noGrp="1"/>
          </p:cNvSpPr>
          <p:nvPr>
            <p:ph type="body" idx="16387" hasCustomPrompt="1"/>
            <p:custDataLst>
              <p:tags r:id="rId5"/>
            </p:custDataLst>
          </p:nvPr>
        </p:nvSpPr>
        <p:spPr>
          <a:xfrm>
            <a:off x="1000125" y="1372729"/>
            <a:ext cx="2300288" cy="686364"/>
          </a:xfrm>
          <a:noFill/>
        </p:spPr>
        <p:txBody>
          <a:bodyPr lIns="0" tIns="0" rIns="0" bIns="0" anchor="t">
            <a:normAutofit/>
          </a:bodyPr>
          <a:lstStyle>
            <a:lvl1pPr marL="0" indent="0" algn="l">
              <a:lnSpc>
                <a:spcPct val="125000"/>
              </a:lnSpc>
              <a:spcBef>
                <a:spcPct val="0"/>
              </a:spcBef>
              <a:spcAft>
                <a:spcPct val="0"/>
              </a:spcAft>
              <a:buNone/>
              <a:defRPr sz="900" b="0" spc="0">
                <a:solidFill>
                  <a:schemeClr val="tx1"/>
                </a:solidFill>
              </a:defRPr>
            </a:lvl1pPr>
          </a:lstStyle>
          <a:p>
            <a:pPr lvl="0"/>
            <a:r>
              <a:rPr lang="zh-CN" altLang="en-US" smtClean="0"/>
              <a:t>单击此处添加项正文</a:t>
            </a:r>
            <a:endParaRPr lang="zh-CN" altLang="en-US" smtClean="0"/>
          </a:p>
        </p:txBody>
      </p:sp>
      <p:sp>
        <p:nvSpPr>
          <p:cNvPr id="34" name="图片占位符 33"/>
          <p:cNvSpPr>
            <a:spLocks noGrp="1"/>
          </p:cNvSpPr>
          <p:nvPr>
            <p:ph type="pic" idx="16395" hasCustomPrompt="1"/>
            <p:custDataLst>
              <p:tags r:id="rId6"/>
            </p:custDataLst>
          </p:nvPr>
        </p:nvSpPr>
        <p:spPr>
          <a:xfrm>
            <a:off x="3557588" y="1086744"/>
            <a:ext cx="514350" cy="514773"/>
          </a:xfrm>
          <a:custGeom>
            <a:avLst/>
            <a:gdLst>
              <a:gd name="connisteX0" fmla="*/ 0 w 914400"/>
              <a:gd name="connsiteY0" fmla="*/ 457200 h 914400"/>
              <a:gd name="connisteX1" fmla="*/ 457200 w 914400"/>
              <a:gd name="connsiteY1" fmla="*/ 0 h 914400"/>
              <a:gd name="connisteX2" fmla="*/ 457200 w 914400"/>
              <a:gd name="connsiteY2" fmla="*/ 0 h 914400"/>
              <a:gd name="connisteX3" fmla="*/ 914400 w 914400"/>
              <a:gd name="connsiteY3" fmla="*/ 457200 h 914400"/>
              <a:gd name="connisteX4" fmla="*/ 914400 w 914400"/>
              <a:gd name="connsiteY4" fmla="*/ 457200 h 914400"/>
              <a:gd name="connisteX5" fmla="*/ 457200 w 914400"/>
              <a:gd name="connsiteY5" fmla="*/ 914400 h 914400"/>
              <a:gd name="connisteX6" fmla="*/ 457200 w 914400"/>
              <a:gd name="connsiteY6" fmla="*/ 914400 h 914400"/>
              <a:gd name="connisteX7" fmla="*/ 0 w 914400"/>
              <a:gd name="connsiteY7" fmla="*/ 457200 h 914400"/>
              <a:gd name="connisteX8" fmla="*/ 0 w 914400"/>
              <a:gd name="connsiteY8" fmla="*/ 457200 h 9144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914400" h="914400">
                <a:moveTo>
                  <a:pt x="0" y="457200"/>
                </a:moveTo>
                <a:cubicBezTo>
                  <a:pt x="0" y="204695"/>
                  <a:pt x="204695" y="0"/>
                  <a:pt x="457200" y="0"/>
                </a:cubicBezTo>
                <a:lnTo>
                  <a:pt x="457200" y="0"/>
                </a:lnTo>
                <a:cubicBezTo>
                  <a:pt x="709705" y="0"/>
                  <a:pt x="914400" y="204695"/>
                  <a:pt x="914400" y="457200"/>
                </a:cubicBezTo>
                <a:lnTo>
                  <a:pt x="914400" y="457200"/>
                </a:lnTo>
                <a:cubicBezTo>
                  <a:pt x="914400" y="709705"/>
                  <a:pt x="709705" y="914400"/>
                  <a:pt x="457200" y="914400"/>
                </a:cubicBezTo>
                <a:lnTo>
                  <a:pt x="457200" y="914400"/>
                </a:lnTo>
                <a:cubicBezTo>
                  <a:pt x="204695" y="914400"/>
                  <a:pt x="0" y="709705"/>
                  <a:pt x="0" y="457200"/>
                </a:cubicBezTo>
                <a:lnTo>
                  <a:pt x="0" y="457200"/>
                </a:lnTo>
                <a:close/>
              </a:path>
            </a:pathLst>
          </a:custGeom>
          <a:solidFill>
            <a:srgbClr val="DDDDDD"/>
          </a:solidFill>
          <a:ln>
            <a:noFill/>
          </a:ln>
        </p:spPr>
        <p:txBody>
          <a:bodyPr>
            <a:noAutofit/>
          </a:bodyPr>
          <a:lstStyle>
            <a:lvl1pPr marL="0" indent="0">
              <a:buNone/>
              <a:defRPr sz="900"/>
            </a:lvl1pPr>
            <a:lvl2pPr marL="257175" indent="0">
              <a:buNone/>
              <a:defRPr sz="790"/>
            </a:lvl2pPr>
            <a:lvl3pPr marL="514350" indent="0">
              <a:buNone/>
              <a:defRPr sz="675"/>
            </a:lvl3pPr>
            <a:lvl4pPr marL="771525" indent="0">
              <a:buNone/>
              <a:defRPr sz="565"/>
            </a:lvl4pPr>
            <a:lvl5pPr marL="1028700" indent="0">
              <a:buNone/>
              <a:defRPr sz="565"/>
            </a:lvl5pPr>
            <a:lvl6pPr marL="1285875" indent="0">
              <a:buNone/>
              <a:defRPr sz="565"/>
            </a:lvl6pPr>
            <a:lvl7pPr marL="1543050" indent="0">
              <a:buNone/>
              <a:defRPr sz="565"/>
            </a:lvl7pPr>
            <a:lvl8pPr marL="1800225" indent="0">
              <a:buNone/>
              <a:defRPr sz="565"/>
            </a:lvl8pPr>
            <a:lvl9pPr marL="2057400" indent="0">
              <a:buNone/>
              <a:defRPr sz="565"/>
            </a:lvl9pPr>
          </a:lstStyle>
          <a:p>
            <a:r>
              <a:rPr lang="zh-CN" altLang="en-US"/>
              <a:t> </a:t>
            </a:r>
            <a:endParaRPr lang="zh-CN" altLang="en-US"/>
          </a:p>
        </p:txBody>
      </p:sp>
      <p:sp>
        <p:nvSpPr>
          <p:cNvPr id="35" name="文本占位符 34"/>
          <p:cNvSpPr>
            <a:spLocks noGrp="1"/>
          </p:cNvSpPr>
          <p:nvPr>
            <p:ph type="body" idx="16388" hasCustomPrompt="1"/>
            <p:custDataLst>
              <p:tags r:id="rId7"/>
            </p:custDataLst>
          </p:nvPr>
        </p:nvSpPr>
        <p:spPr>
          <a:xfrm>
            <a:off x="4214813" y="1086744"/>
            <a:ext cx="2300288" cy="228788"/>
          </a:xfrm>
          <a:noFill/>
        </p:spPr>
        <p:txBody>
          <a:bodyPr lIns="0" tIns="0" rIns="0" bIns="0" anchor="t">
            <a:normAutofit/>
          </a:bodyPr>
          <a:lstStyle>
            <a:lvl1pPr marL="0" indent="0" algn="l">
              <a:lnSpc>
                <a:spcPct val="111000"/>
              </a:lnSpc>
              <a:spcBef>
                <a:spcPct val="0"/>
              </a:spcBef>
              <a:spcAft>
                <a:spcPct val="0"/>
              </a:spcAft>
              <a:buNone/>
              <a:defRPr sz="1350" b="0" spc="0">
                <a:solidFill>
                  <a:schemeClr val="tx1"/>
                </a:solidFill>
              </a:defRPr>
            </a:lvl1pPr>
          </a:lstStyle>
          <a:p>
            <a:pPr lvl="0"/>
            <a:r>
              <a:rPr lang="zh-CN" altLang="en-US" smtClean="0"/>
              <a:t>单击此处添加项标题</a:t>
            </a:r>
            <a:endParaRPr lang="zh-CN" altLang="en-US" smtClean="0"/>
          </a:p>
        </p:txBody>
      </p:sp>
      <p:sp>
        <p:nvSpPr>
          <p:cNvPr id="36" name="文本占位符 35"/>
          <p:cNvSpPr>
            <a:spLocks noGrp="1"/>
          </p:cNvSpPr>
          <p:nvPr>
            <p:ph type="body" idx="16389" hasCustomPrompt="1"/>
            <p:custDataLst>
              <p:tags r:id="rId8"/>
            </p:custDataLst>
          </p:nvPr>
        </p:nvSpPr>
        <p:spPr>
          <a:xfrm>
            <a:off x="4214813" y="1372729"/>
            <a:ext cx="2300288" cy="686364"/>
          </a:xfrm>
          <a:noFill/>
        </p:spPr>
        <p:txBody>
          <a:bodyPr lIns="0" tIns="0" rIns="0" bIns="0" anchor="t">
            <a:normAutofit/>
          </a:bodyPr>
          <a:lstStyle>
            <a:lvl1pPr marL="0" indent="0" algn="l">
              <a:lnSpc>
                <a:spcPct val="125000"/>
              </a:lnSpc>
              <a:spcBef>
                <a:spcPct val="0"/>
              </a:spcBef>
              <a:spcAft>
                <a:spcPct val="0"/>
              </a:spcAft>
              <a:buNone/>
              <a:defRPr sz="900" b="0" spc="0">
                <a:solidFill>
                  <a:schemeClr val="tx1"/>
                </a:solidFill>
              </a:defRPr>
            </a:lvl1pPr>
          </a:lstStyle>
          <a:p>
            <a:pPr lvl="0"/>
            <a:r>
              <a:rPr lang="zh-CN" altLang="en-US" smtClean="0"/>
              <a:t>单击此处添加项正文</a:t>
            </a:r>
            <a:endParaRPr lang="zh-CN" altLang="en-US" smtClean="0"/>
          </a:p>
        </p:txBody>
      </p:sp>
      <p:sp>
        <p:nvSpPr>
          <p:cNvPr id="37" name="图片占位符 36"/>
          <p:cNvSpPr>
            <a:spLocks noGrp="1"/>
          </p:cNvSpPr>
          <p:nvPr>
            <p:ph type="pic" idx="16396" hasCustomPrompt="1"/>
            <p:custDataLst>
              <p:tags r:id="rId9"/>
            </p:custDataLst>
          </p:nvPr>
        </p:nvSpPr>
        <p:spPr>
          <a:xfrm>
            <a:off x="342900" y="2316480"/>
            <a:ext cx="514350" cy="514773"/>
          </a:xfrm>
          <a:custGeom>
            <a:avLst/>
            <a:gdLst>
              <a:gd name="connisteX0" fmla="*/ 0 w 914400"/>
              <a:gd name="connsiteY0" fmla="*/ 457200 h 914400"/>
              <a:gd name="connisteX1" fmla="*/ 457200 w 914400"/>
              <a:gd name="connsiteY1" fmla="*/ 0 h 914400"/>
              <a:gd name="connisteX2" fmla="*/ 457200 w 914400"/>
              <a:gd name="connsiteY2" fmla="*/ 0 h 914400"/>
              <a:gd name="connisteX3" fmla="*/ 914400 w 914400"/>
              <a:gd name="connsiteY3" fmla="*/ 457200 h 914400"/>
              <a:gd name="connisteX4" fmla="*/ 914400 w 914400"/>
              <a:gd name="connsiteY4" fmla="*/ 457200 h 914400"/>
              <a:gd name="connisteX5" fmla="*/ 457200 w 914400"/>
              <a:gd name="connsiteY5" fmla="*/ 914400 h 914400"/>
              <a:gd name="connisteX6" fmla="*/ 457200 w 914400"/>
              <a:gd name="connsiteY6" fmla="*/ 914400 h 914400"/>
              <a:gd name="connisteX7" fmla="*/ 0 w 914400"/>
              <a:gd name="connsiteY7" fmla="*/ 457200 h 914400"/>
              <a:gd name="connisteX8" fmla="*/ 0 w 914400"/>
              <a:gd name="connsiteY8" fmla="*/ 457200 h 9144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914400" h="914400">
                <a:moveTo>
                  <a:pt x="0" y="457200"/>
                </a:moveTo>
                <a:cubicBezTo>
                  <a:pt x="0" y="204695"/>
                  <a:pt x="204695" y="0"/>
                  <a:pt x="457200" y="0"/>
                </a:cubicBezTo>
                <a:lnTo>
                  <a:pt x="457200" y="0"/>
                </a:lnTo>
                <a:cubicBezTo>
                  <a:pt x="709705" y="0"/>
                  <a:pt x="914400" y="204695"/>
                  <a:pt x="914400" y="457200"/>
                </a:cubicBezTo>
                <a:lnTo>
                  <a:pt x="914400" y="457200"/>
                </a:lnTo>
                <a:cubicBezTo>
                  <a:pt x="914400" y="709705"/>
                  <a:pt x="709705" y="914400"/>
                  <a:pt x="457200" y="914400"/>
                </a:cubicBezTo>
                <a:lnTo>
                  <a:pt x="457200" y="914400"/>
                </a:lnTo>
                <a:cubicBezTo>
                  <a:pt x="204695" y="914400"/>
                  <a:pt x="0" y="709705"/>
                  <a:pt x="0" y="457200"/>
                </a:cubicBezTo>
                <a:lnTo>
                  <a:pt x="0" y="457200"/>
                </a:lnTo>
                <a:close/>
              </a:path>
            </a:pathLst>
          </a:custGeom>
          <a:solidFill>
            <a:srgbClr val="DDDDDD"/>
          </a:solidFill>
          <a:ln>
            <a:noFill/>
          </a:ln>
        </p:spPr>
        <p:txBody>
          <a:bodyPr>
            <a:noAutofit/>
          </a:bodyPr>
          <a:lstStyle>
            <a:lvl1pPr marL="0" indent="0">
              <a:buNone/>
              <a:defRPr sz="900"/>
            </a:lvl1pPr>
            <a:lvl2pPr marL="257175" indent="0">
              <a:buNone/>
              <a:defRPr sz="790"/>
            </a:lvl2pPr>
            <a:lvl3pPr marL="514350" indent="0">
              <a:buNone/>
              <a:defRPr sz="675"/>
            </a:lvl3pPr>
            <a:lvl4pPr marL="771525" indent="0">
              <a:buNone/>
              <a:defRPr sz="565"/>
            </a:lvl4pPr>
            <a:lvl5pPr marL="1028700" indent="0">
              <a:buNone/>
              <a:defRPr sz="565"/>
            </a:lvl5pPr>
            <a:lvl6pPr marL="1285875" indent="0">
              <a:buNone/>
              <a:defRPr sz="565"/>
            </a:lvl6pPr>
            <a:lvl7pPr marL="1543050" indent="0">
              <a:buNone/>
              <a:defRPr sz="565"/>
            </a:lvl7pPr>
            <a:lvl8pPr marL="1800225" indent="0">
              <a:buNone/>
              <a:defRPr sz="565"/>
            </a:lvl8pPr>
            <a:lvl9pPr marL="2057400" indent="0">
              <a:buNone/>
              <a:defRPr sz="565"/>
            </a:lvl9pPr>
          </a:lstStyle>
          <a:p>
            <a:r>
              <a:rPr lang="zh-CN" altLang="en-US"/>
              <a:t> </a:t>
            </a:r>
            <a:endParaRPr lang="zh-CN" altLang="en-US"/>
          </a:p>
        </p:txBody>
      </p:sp>
      <p:sp>
        <p:nvSpPr>
          <p:cNvPr id="38" name="文本占位符 37"/>
          <p:cNvSpPr>
            <a:spLocks noGrp="1"/>
          </p:cNvSpPr>
          <p:nvPr>
            <p:ph type="body" idx="16390" hasCustomPrompt="1"/>
            <p:custDataLst>
              <p:tags r:id="rId10"/>
            </p:custDataLst>
          </p:nvPr>
        </p:nvSpPr>
        <p:spPr>
          <a:xfrm>
            <a:off x="1000125" y="2316480"/>
            <a:ext cx="2300288" cy="228788"/>
          </a:xfrm>
          <a:noFill/>
        </p:spPr>
        <p:txBody>
          <a:bodyPr lIns="0" tIns="0" rIns="0" bIns="0" anchor="t">
            <a:normAutofit/>
          </a:bodyPr>
          <a:lstStyle>
            <a:lvl1pPr marL="0" indent="0" algn="l">
              <a:lnSpc>
                <a:spcPct val="111000"/>
              </a:lnSpc>
              <a:spcBef>
                <a:spcPct val="0"/>
              </a:spcBef>
              <a:spcAft>
                <a:spcPct val="0"/>
              </a:spcAft>
              <a:buNone/>
              <a:defRPr sz="1350" b="0" spc="0">
                <a:solidFill>
                  <a:schemeClr val="tx1"/>
                </a:solidFill>
              </a:defRPr>
            </a:lvl1pPr>
          </a:lstStyle>
          <a:p>
            <a:pPr lvl="0"/>
            <a:r>
              <a:rPr lang="zh-CN" altLang="en-US" smtClean="0"/>
              <a:t>单击此处添加项标题</a:t>
            </a:r>
            <a:endParaRPr lang="zh-CN" altLang="en-US" smtClean="0"/>
          </a:p>
        </p:txBody>
      </p:sp>
      <p:sp>
        <p:nvSpPr>
          <p:cNvPr id="39" name="文本占位符 38"/>
          <p:cNvSpPr>
            <a:spLocks noGrp="1"/>
          </p:cNvSpPr>
          <p:nvPr>
            <p:ph type="body" idx="16391" hasCustomPrompt="1"/>
            <p:custDataLst>
              <p:tags r:id="rId11"/>
            </p:custDataLst>
          </p:nvPr>
        </p:nvSpPr>
        <p:spPr>
          <a:xfrm>
            <a:off x="1000125" y="2602465"/>
            <a:ext cx="2300288" cy="686364"/>
          </a:xfrm>
          <a:noFill/>
        </p:spPr>
        <p:txBody>
          <a:bodyPr lIns="0" tIns="0" rIns="0" bIns="0" anchor="t">
            <a:normAutofit/>
          </a:bodyPr>
          <a:lstStyle>
            <a:lvl1pPr marL="0" indent="0" algn="l">
              <a:lnSpc>
                <a:spcPct val="125000"/>
              </a:lnSpc>
              <a:spcBef>
                <a:spcPct val="0"/>
              </a:spcBef>
              <a:spcAft>
                <a:spcPct val="0"/>
              </a:spcAft>
              <a:buNone/>
              <a:defRPr sz="900" b="0" spc="0">
                <a:solidFill>
                  <a:schemeClr val="tx1"/>
                </a:solidFill>
              </a:defRPr>
            </a:lvl1pPr>
          </a:lstStyle>
          <a:p>
            <a:pPr lvl="0"/>
            <a:r>
              <a:rPr lang="zh-CN" altLang="en-US" smtClean="0"/>
              <a:t>单击此处添加项正文</a:t>
            </a:r>
            <a:endParaRPr lang="zh-CN" altLang="en-US" smtClean="0"/>
          </a:p>
        </p:txBody>
      </p:sp>
      <p:sp>
        <p:nvSpPr>
          <p:cNvPr id="40" name="图片占位符 39"/>
          <p:cNvSpPr>
            <a:spLocks noGrp="1"/>
          </p:cNvSpPr>
          <p:nvPr>
            <p:ph type="pic" idx="16397" hasCustomPrompt="1"/>
            <p:custDataLst>
              <p:tags r:id="rId12"/>
            </p:custDataLst>
          </p:nvPr>
        </p:nvSpPr>
        <p:spPr>
          <a:xfrm>
            <a:off x="3557588" y="2316480"/>
            <a:ext cx="514350" cy="514773"/>
          </a:xfrm>
          <a:custGeom>
            <a:avLst/>
            <a:gdLst>
              <a:gd name="connisteX0" fmla="*/ 0 w 914400"/>
              <a:gd name="connsiteY0" fmla="*/ 457200 h 914400"/>
              <a:gd name="connisteX1" fmla="*/ 457200 w 914400"/>
              <a:gd name="connsiteY1" fmla="*/ 0 h 914400"/>
              <a:gd name="connisteX2" fmla="*/ 457200 w 914400"/>
              <a:gd name="connsiteY2" fmla="*/ 0 h 914400"/>
              <a:gd name="connisteX3" fmla="*/ 914400 w 914400"/>
              <a:gd name="connsiteY3" fmla="*/ 457200 h 914400"/>
              <a:gd name="connisteX4" fmla="*/ 914400 w 914400"/>
              <a:gd name="connsiteY4" fmla="*/ 457200 h 914400"/>
              <a:gd name="connisteX5" fmla="*/ 457200 w 914400"/>
              <a:gd name="connsiteY5" fmla="*/ 914400 h 914400"/>
              <a:gd name="connisteX6" fmla="*/ 457200 w 914400"/>
              <a:gd name="connsiteY6" fmla="*/ 914400 h 914400"/>
              <a:gd name="connisteX7" fmla="*/ 0 w 914400"/>
              <a:gd name="connsiteY7" fmla="*/ 457200 h 914400"/>
              <a:gd name="connisteX8" fmla="*/ 0 w 914400"/>
              <a:gd name="connsiteY8" fmla="*/ 457200 h 9144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914400" h="914400">
                <a:moveTo>
                  <a:pt x="0" y="457200"/>
                </a:moveTo>
                <a:cubicBezTo>
                  <a:pt x="0" y="204695"/>
                  <a:pt x="204695" y="0"/>
                  <a:pt x="457200" y="0"/>
                </a:cubicBezTo>
                <a:lnTo>
                  <a:pt x="457200" y="0"/>
                </a:lnTo>
                <a:cubicBezTo>
                  <a:pt x="709705" y="0"/>
                  <a:pt x="914400" y="204695"/>
                  <a:pt x="914400" y="457200"/>
                </a:cubicBezTo>
                <a:lnTo>
                  <a:pt x="914400" y="457200"/>
                </a:lnTo>
                <a:cubicBezTo>
                  <a:pt x="914400" y="709705"/>
                  <a:pt x="709705" y="914400"/>
                  <a:pt x="457200" y="914400"/>
                </a:cubicBezTo>
                <a:lnTo>
                  <a:pt x="457200" y="914400"/>
                </a:lnTo>
                <a:cubicBezTo>
                  <a:pt x="204695" y="914400"/>
                  <a:pt x="0" y="709705"/>
                  <a:pt x="0" y="457200"/>
                </a:cubicBezTo>
                <a:lnTo>
                  <a:pt x="0" y="457200"/>
                </a:lnTo>
                <a:close/>
              </a:path>
            </a:pathLst>
          </a:custGeom>
          <a:solidFill>
            <a:srgbClr val="DDDDDD"/>
          </a:solidFill>
          <a:ln>
            <a:noFill/>
          </a:ln>
        </p:spPr>
        <p:txBody>
          <a:bodyPr>
            <a:noAutofit/>
          </a:bodyPr>
          <a:lstStyle>
            <a:lvl1pPr marL="0" indent="0">
              <a:buNone/>
              <a:defRPr sz="900"/>
            </a:lvl1pPr>
            <a:lvl2pPr marL="257175" indent="0">
              <a:buNone/>
              <a:defRPr sz="790"/>
            </a:lvl2pPr>
            <a:lvl3pPr marL="514350" indent="0">
              <a:buNone/>
              <a:defRPr sz="675"/>
            </a:lvl3pPr>
            <a:lvl4pPr marL="771525" indent="0">
              <a:buNone/>
              <a:defRPr sz="565"/>
            </a:lvl4pPr>
            <a:lvl5pPr marL="1028700" indent="0">
              <a:buNone/>
              <a:defRPr sz="565"/>
            </a:lvl5pPr>
            <a:lvl6pPr marL="1285875" indent="0">
              <a:buNone/>
              <a:defRPr sz="565"/>
            </a:lvl6pPr>
            <a:lvl7pPr marL="1543050" indent="0">
              <a:buNone/>
              <a:defRPr sz="565"/>
            </a:lvl7pPr>
            <a:lvl8pPr marL="1800225" indent="0">
              <a:buNone/>
              <a:defRPr sz="565"/>
            </a:lvl8pPr>
            <a:lvl9pPr marL="2057400" indent="0">
              <a:buNone/>
              <a:defRPr sz="565"/>
            </a:lvl9pPr>
          </a:lstStyle>
          <a:p>
            <a:r>
              <a:rPr lang="zh-CN" altLang="en-US"/>
              <a:t> </a:t>
            </a:r>
            <a:endParaRPr lang="zh-CN" altLang="en-US"/>
          </a:p>
        </p:txBody>
      </p:sp>
      <p:sp>
        <p:nvSpPr>
          <p:cNvPr id="41" name="文本占位符 40"/>
          <p:cNvSpPr>
            <a:spLocks noGrp="1"/>
          </p:cNvSpPr>
          <p:nvPr>
            <p:ph type="body" idx="16392" hasCustomPrompt="1"/>
            <p:custDataLst>
              <p:tags r:id="rId13"/>
            </p:custDataLst>
          </p:nvPr>
        </p:nvSpPr>
        <p:spPr>
          <a:xfrm>
            <a:off x="4214813" y="2316480"/>
            <a:ext cx="2300288" cy="228788"/>
          </a:xfrm>
          <a:noFill/>
        </p:spPr>
        <p:txBody>
          <a:bodyPr lIns="0" tIns="0" rIns="0" bIns="0" anchor="t">
            <a:normAutofit/>
          </a:bodyPr>
          <a:lstStyle>
            <a:lvl1pPr marL="0" indent="0" algn="l">
              <a:lnSpc>
                <a:spcPct val="111000"/>
              </a:lnSpc>
              <a:spcBef>
                <a:spcPct val="0"/>
              </a:spcBef>
              <a:spcAft>
                <a:spcPct val="0"/>
              </a:spcAft>
              <a:buNone/>
              <a:defRPr sz="1350" b="0" spc="0">
                <a:solidFill>
                  <a:schemeClr val="tx1"/>
                </a:solidFill>
              </a:defRPr>
            </a:lvl1pPr>
          </a:lstStyle>
          <a:p>
            <a:pPr lvl="0"/>
            <a:r>
              <a:rPr lang="zh-CN" altLang="en-US" smtClean="0"/>
              <a:t>单击此处添加项标题</a:t>
            </a:r>
            <a:endParaRPr lang="zh-CN" altLang="en-US" smtClean="0"/>
          </a:p>
        </p:txBody>
      </p:sp>
      <p:sp>
        <p:nvSpPr>
          <p:cNvPr id="42" name="文本占位符 41"/>
          <p:cNvSpPr>
            <a:spLocks noGrp="1"/>
          </p:cNvSpPr>
          <p:nvPr>
            <p:ph type="body" idx="16393" hasCustomPrompt="1"/>
            <p:custDataLst>
              <p:tags r:id="rId14"/>
            </p:custDataLst>
          </p:nvPr>
        </p:nvSpPr>
        <p:spPr>
          <a:xfrm>
            <a:off x="4214813" y="2602465"/>
            <a:ext cx="2300288" cy="686364"/>
          </a:xfrm>
          <a:noFill/>
        </p:spPr>
        <p:txBody>
          <a:bodyPr lIns="0" tIns="0" rIns="0" bIns="0" anchor="t">
            <a:normAutofit/>
          </a:bodyPr>
          <a:lstStyle>
            <a:lvl1pPr marL="0" indent="0" algn="l">
              <a:lnSpc>
                <a:spcPct val="125000"/>
              </a:lnSpc>
              <a:spcBef>
                <a:spcPct val="0"/>
              </a:spcBef>
              <a:spcAft>
                <a:spcPct val="0"/>
              </a:spcAft>
              <a:buNone/>
              <a:defRPr sz="900" b="0" spc="0">
                <a:solidFill>
                  <a:schemeClr val="tx1"/>
                </a:solidFill>
              </a:defRPr>
            </a:lvl1pPr>
          </a:lstStyle>
          <a:p>
            <a:pPr lvl="0"/>
            <a:r>
              <a:rPr lang="zh-CN" altLang="en-US" smtClean="0"/>
              <a:t>单击此处添加项正文</a:t>
            </a:r>
            <a:endParaRPr lang="zh-CN" altLang="en-US" smtClean="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9" Type="http://schemas.openxmlformats.org/officeDocument/2006/relationships/theme" Target="../theme/theme1.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8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8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8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hyperlink" Target="&#26032;&#31649;&#35268;&#25991;&#23383;&#29256;.docx" TargetMode="External"/></Relationships>
</file>

<file path=ppt/slides/_rels/slide13.xml.rels><?xml version="1.0" encoding="UTF-8" standalone="yes"?>
<Relationships xmlns="http://schemas.openxmlformats.org/package/2006/relationships"><Relationship Id="rId9" Type="http://schemas.openxmlformats.org/officeDocument/2006/relationships/customXml" Target="../ink/ink33.xml"/><Relationship Id="rId8" Type="http://schemas.openxmlformats.org/officeDocument/2006/relationships/image" Target="../media/image41.png"/><Relationship Id="rId7" Type="http://schemas.openxmlformats.org/officeDocument/2006/relationships/customXml" Target="../ink/ink32.xml"/><Relationship Id="rId6" Type="http://schemas.openxmlformats.org/officeDocument/2006/relationships/image" Target="../media/image40.png"/><Relationship Id="rId5" Type="http://schemas.openxmlformats.org/officeDocument/2006/relationships/customXml" Target="../ink/ink31.xml"/><Relationship Id="rId4" Type="http://schemas.openxmlformats.org/officeDocument/2006/relationships/image" Target="../media/image39.png"/><Relationship Id="rId35" Type="http://schemas.openxmlformats.org/officeDocument/2006/relationships/slideLayout" Target="../slideLayouts/slideLayout1.xml"/><Relationship Id="rId34" Type="http://schemas.openxmlformats.org/officeDocument/2006/relationships/image" Target="../media/image54.png"/><Relationship Id="rId33" Type="http://schemas.openxmlformats.org/officeDocument/2006/relationships/customXml" Target="../ink/ink45.xml"/><Relationship Id="rId32" Type="http://schemas.openxmlformats.org/officeDocument/2006/relationships/image" Target="../media/image53.png"/><Relationship Id="rId31" Type="http://schemas.openxmlformats.org/officeDocument/2006/relationships/customXml" Target="../ink/ink44.xml"/><Relationship Id="rId30" Type="http://schemas.openxmlformats.org/officeDocument/2006/relationships/image" Target="../media/image52.png"/><Relationship Id="rId3" Type="http://schemas.openxmlformats.org/officeDocument/2006/relationships/customXml" Target="../ink/ink30.xml"/><Relationship Id="rId29" Type="http://schemas.openxmlformats.org/officeDocument/2006/relationships/customXml" Target="../ink/ink43.xml"/><Relationship Id="rId28" Type="http://schemas.openxmlformats.org/officeDocument/2006/relationships/image" Target="../media/image51.png"/><Relationship Id="rId27" Type="http://schemas.openxmlformats.org/officeDocument/2006/relationships/customXml" Target="../ink/ink42.xml"/><Relationship Id="rId26" Type="http://schemas.openxmlformats.org/officeDocument/2006/relationships/image" Target="../media/image50.png"/><Relationship Id="rId25" Type="http://schemas.openxmlformats.org/officeDocument/2006/relationships/customXml" Target="../ink/ink41.xml"/><Relationship Id="rId24" Type="http://schemas.openxmlformats.org/officeDocument/2006/relationships/image" Target="../media/image49.png"/><Relationship Id="rId23" Type="http://schemas.openxmlformats.org/officeDocument/2006/relationships/customXml" Target="../ink/ink40.xml"/><Relationship Id="rId22" Type="http://schemas.openxmlformats.org/officeDocument/2006/relationships/image" Target="../media/image48.png"/><Relationship Id="rId21" Type="http://schemas.openxmlformats.org/officeDocument/2006/relationships/customXml" Target="../ink/ink39.xml"/><Relationship Id="rId20" Type="http://schemas.openxmlformats.org/officeDocument/2006/relationships/image" Target="../media/image47.png"/><Relationship Id="rId2" Type="http://schemas.openxmlformats.org/officeDocument/2006/relationships/image" Target="../media/image38.png"/><Relationship Id="rId19" Type="http://schemas.openxmlformats.org/officeDocument/2006/relationships/customXml" Target="../ink/ink38.xml"/><Relationship Id="rId18" Type="http://schemas.openxmlformats.org/officeDocument/2006/relationships/image" Target="../media/image46.png"/><Relationship Id="rId17" Type="http://schemas.openxmlformats.org/officeDocument/2006/relationships/customXml" Target="../ink/ink37.xml"/><Relationship Id="rId16" Type="http://schemas.openxmlformats.org/officeDocument/2006/relationships/image" Target="../media/image45.png"/><Relationship Id="rId15" Type="http://schemas.openxmlformats.org/officeDocument/2006/relationships/customXml" Target="../ink/ink36.xml"/><Relationship Id="rId14" Type="http://schemas.openxmlformats.org/officeDocument/2006/relationships/image" Target="../media/image44.png"/><Relationship Id="rId13" Type="http://schemas.openxmlformats.org/officeDocument/2006/relationships/customXml" Target="../ink/ink35.xml"/><Relationship Id="rId12" Type="http://schemas.openxmlformats.org/officeDocument/2006/relationships/image" Target="../media/image43.png"/><Relationship Id="rId11" Type="http://schemas.openxmlformats.org/officeDocument/2006/relationships/customXml" Target="../ink/ink34.xml"/><Relationship Id="rId10" Type="http://schemas.openxmlformats.org/officeDocument/2006/relationships/image" Target="../media/image42.png"/><Relationship Id="rId1" Type="http://schemas.openxmlformats.org/officeDocument/2006/relationships/image" Target="../media/image37.png"/></Relationships>
</file>

<file path=ppt/slides/_rels/slide14.xml.rels><?xml version="1.0" encoding="UTF-8" standalone="yes"?>
<Relationships xmlns="http://schemas.openxmlformats.org/package/2006/relationships"><Relationship Id="rId9" Type="http://schemas.openxmlformats.org/officeDocument/2006/relationships/customXml" Target="../ink/ink49.xml"/><Relationship Id="rId8" Type="http://schemas.openxmlformats.org/officeDocument/2006/relationships/image" Target="../media/image59.png"/><Relationship Id="rId7" Type="http://schemas.openxmlformats.org/officeDocument/2006/relationships/customXml" Target="../ink/ink48.xml"/><Relationship Id="rId6" Type="http://schemas.openxmlformats.org/officeDocument/2006/relationships/image" Target="../media/image58.png"/><Relationship Id="rId5" Type="http://schemas.openxmlformats.org/officeDocument/2006/relationships/customXml" Target="../ink/ink47.xml"/><Relationship Id="rId4" Type="http://schemas.openxmlformats.org/officeDocument/2006/relationships/image" Target="../media/image57.png"/><Relationship Id="rId3" Type="http://schemas.openxmlformats.org/officeDocument/2006/relationships/customXml" Target="../ink/ink46.xml"/><Relationship Id="rId2" Type="http://schemas.openxmlformats.org/officeDocument/2006/relationships/image" Target="../media/image56.png"/><Relationship Id="rId11" Type="http://schemas.openxmlformats.org/officeDocument/2006/relationships/slideLayout" Target="../slideLayouts/slideLayout1.xml"/><Relationship Id="rId10" Type="http://schemas.openxmlformats.org/officeDocument/2006/relationships/image" Target="../media/image60.png"/><Relationship Id="rId1" Type="http://schemas.openxmlformats.org/officeDocument/2006/relationships/image" Target="../media/image55.png"/></Relationships>
</file>

<file path=ppt/slides/_rels/slide15.xml.rels><?xml version="1.0" encoding="UTF-8" standalone="yes"?>
<Relationships xmlns="http://schemas.openxmlformats.org/package/2006/relationships"><Relationship Id="rId9" Type="http://schemas.openxmlformats.org/officeDocument/2006/relationships/customXml" Target="../ink/ink53.xml"/><Relationship Id="rId8" Type="http://schemas.openxmlformats.org/officeDocument/2006/relationships/image" Target="../media/image65.png"/><Relationship Id="rId7" Type="http://schemas.openxmlformats.org/officeDocument/2006/relationships/customXml" Target="../ink/ink52.xml"/><Relationship Id="rId6" Type="http://schemas.openxmlformats.org/officeDocument/2006/relationships/image" Target="../media/image64.png"/><Relationship Id="rId5" Type="http://schemas.openxmlformats.org/officeDocument/2006/relationships/customXml" Target="../ink/ink51.xml"/><Relationship Id="rId43" Type="http://schemas.openxmlformats.org/officeDocument/2006/relationships/slideLayout" Target="../slideLayouts/slideLayout1.xml"/><Relationship Id="rId42" Type="http://schemas.openxmlformats.org/officeDocument/2006/relationships/image" Target="../media/image82.png"/><Relationship Id="rId41" Type="http://schemas.openxmlformats.org/officeDocument/2006/relationships/customXml" Target="../ink/ink69.xml"/><Relationship Id="rId40" Type="http://schemas.openxmlformats.org/officeDocument/2006/relationships/image" Target="../media/image81.png"/><Relationship Id="rId4" Type="http://schemas.openxmlformats.org/officeDocument/2006/relationships/image" Target="../media/image63.png"/><Relationship Id="rId39" Type="http://schemas.openxmlformats.org/officeDocument/2006/relationships/customXml" Target="../ink/ink68.xml"/><Relationship Id="rId38" Type="http://schemas.openxmlformats.org/officeDocument/2006/relationships/image" Target="../media/image80.png"/><Relationship Id="rId37" Type="http://schemas.openxmlformats.org/officeDocument/2006/relationships/customXml" Target="../ink/ink67.xml"/><Relationship Id="rId36" Type="http://schemas.openxmlformats.org/officeDocument/2006/relationships/image" Target="../media/image79.png"/><Relationship Id="rId35" Type="http://schemas.openxmlformats.org/officeDocument/2006/relationships/customXml" Target="../ink/ink66.xml"/><Relationship Id="rId34" Type="http://schemas.openxmlformats.org/officeDocument/2006/relationships/image" Target="../media/image78.png"/><Relationship Id="rId33" Type="http://schemas.openxmlformats.org/officeDocument/2006/relationships/customXml" Target="../ink/ink65.xml"/><Relationship Id="rId32" Type="http://schemas.openxmlformats.org/officeDocument/2006/relationships/image" Target="../media/image77.png"/><Relationship Id="rId31" Type="http://schemas.openxmlformats.org/officeDocument/2006/relationships/customXml" Target="../ink/ink64.xml"/><Relationship Id="rId30" Type="http://schemas.openxmlformats.org/officeDocument/2006/relationships/image" Target="../media/image76.png"/><Relationship Id="rId3" Type="http://schemas.openxmlformats.org/officeDocument/2006/relationships/customXml" Target="../ink/ink50.xml"/><Relationship Id="rId29" Type="http://schemas.openxmlformats.org/officeDocument/2006/relationships/customXml" Target="../ink/ink63.xml"/><Relationship Id="rId28" Type="http://schemas.openxmlformats.org/officeDocument/2006/relationships/image" Target="../media/image75.png"/><Relationship Id="rId27" Type="http://schemas.openxmlformats.org/officeDocument/2006/relationships/customXml" Target="../ink/ink62.xml"/><Relationship Id="rId26" Type="http://schemas.openxmlformats.org/officeDocument/2006/relationships/image" Target="../media/image74.png"/><Relationship Id="rId25" Type="http://schemas.openxmlformats.org/officeDocument/2006/relationships/customXml" Target="../ink/ink61.xml"/><Relationship Id="rId24" Type="http://schemas.openxmlformats.org/officeDocument/2006/relationships/image" Target="../media/image73.png"/><Relationship Id="rId23" Type="http://schemas.openxmlformats.org/officeDocument/2006/relationships/customXml" Target="../ink/ink60.xml"/><Relationship Id="rId22" Type="http://schemas.openxmlformats.org/officeDocument/2006/relationships/image" Target="../media/image72.png"/><Relationship Id="rId21" Type="http://schemas.openxmlformats.org/officeDocument/2006/relationships/customXml" Target="../ink/ink59.xml"/><Relationship Id="rId20" Type="http://schemas.openxmlformats.org/officeDocument/2006/relationships/image" Target="../media/image71.png"/><Relationship Id="rId2" Type="http://schemas.openxmlformats.org/officeDocument/2006/relationships/image" Target="../media/image62.png"/><Relationship Id="rId19" Type="http://schemas.openxmlformats.org/officeDocument/2006/relationships/customXml" Target="../ink/ink58.xml"/><Relationship Id="rId18" Type="http://schemas.openxmlformats.org/officeDocument/2006/relationships/image" Target="../media/image70.png"/><Relationship Id="rId17" Type="http://schemas.openxmlformats.org/officeDocument/2006/relationships/customXml" Target="../ink/ink57.xml"/><Relationship Id="rId16" Type="http://schemas.openxmlformats.org/officeDocument/2006/relationships/image" Target="../media/image69.png"/><Relationship Id="rId15" Type="http://schemas.openxmlformats.org/officeDocument/2006/relationships/customXml" Target="../ink/ink56.xml"/><Relationship Id="rId14" Type="http://schemas.openxmlformats.org/officeDocument/2006/relationships/image" Target="../media/image68.png"/><Relationship Id="rId13" Type="http://schemas.openxmlformats.org/officeDocument/2006/relationships/customXml" Target="../ink/ink55.xml"/><Relationship Id="rId12" Type="http://schemas.openxmlformats.org/officeDocument/2006/relationships/image" Target="../media/image67.png"/><Relationship Id="rId11" Type="http://schemas.openxmlformats.org/officeDocument/2006/relationships/customXml" Target="../ink/ink54.xml"/><Relationship Id="rId10" Type="http://schemas.openxmlformats.org/officeDocument/2006/relationships/image" Target="../media/image66.png"/><Relationship Id="rId1" Type="http://schemas.openxmlformats.org/officeDocument/2006/relationships/image" Target="../media/image61.png"/></Relationships>
</file>

<file path=ppt/slides/_rels/slide16.xml.rels><?xml version="1.0" encoding="UTF-8" standalone="yes"?>
<Relationships xmlns="http://schemas.openxmlformats.org/package/2006/relationships"><Relationship Id="rId9" Type="http://schemas.openxmlformats.org/officeDocument/2006/relationships/customXml" Target="../ink/ink73.xml"/><Relationship Id="rId8" Type="http://schemas.openxmlformats.org/officeDocument/2006/relationships/image" Target="../media/image87.png"/><Relationship Id="rId7" Type="http://schemas.openxmlformats.org/officeDocument/2006/relationships/customXml" Target="../ink/ink72.xml"/><Relationship Id="rId6" Type="http://schemas.openxmlformats.org/officeDocument/2006/relationships/image" Target="../media/image86.png"/><Relationship Id="rId5" Type="http://schemas.openxmlformats.org/officeDocument/2006/relationships/customXml" Target="../ink/ink71.xml"/><Relationship Id="rId4" Type="http://schemas.openxmlformats.org/officeDocument/2006/relationships/image" Target="../media/image85.png"/><Relationship Id="rId31" Type="http://schemas.openxmlformats.org/officeDocument/2006/relationships/slideLayout" Target="../slideLayouts/slideLayout1.xml"/><Relationship Id="rId30" Type="http://schemas.openxmlformats.org/officeDocument/2006/relationships/image" Target="../media/image98.png"/><Relationship Id="rId3" Type="http://schemas.openxmlformats.org/officeDocument/2006/relationships/customXml" Target="../ink/ink70.xml"/><Relationship Id="rId29" Type="http://schemas.openxmlformats.org/officeDocument/2006/relationships/customXml" Target="../ink/ink83.xml"/><Relationship Id="rId28" Type="http://schemas.openxmlformats.org/officeDocument/2006/relationships/image" Target="../media/image97.png"/><Relationship Id="rId27" Type="http://schemas.openxmlformats.org/officeDocument/2006/relationships/customXml" Target="../ink/ink82.xml"/><Relationship Id="rId26" Type="http://schemas.openxmlformats.org/officeDocument/2006/relationships/image" Target="../media/image96.png"/><Relationship Id="rId25" Type="http://schemas.openxmlformats.org/officeDocument/2006/relationships/customXml" Target="../ink/ink81.xml"/><Relationship Id="rId24" Type="http://schemas.openxmlformats.org/officeDocument/2006/relationships/image" Target="../media/image95.png"/><Relationship Id="rId23" Type="http://schemas.openxmlformats.org/officeDocument/2006/relationships/customXml" Target="../ink/ink80.xml"/><Relationship Id="rId22" Type="http://schemas.openxmlformats.org/officeDocument/2006/relationships/image" Target="../media/image94.png"/><Relationship Id="rId21" Type="http://schemas.openxmlformats.org/officeDocument/2006/relationships/customXml" Target="../ink/ink79.xml"/><Relationship Id="rId20" Type="http://schemas.openxmlformats.org/officeDocument/2006/relationships/image" Target="../media/image93.png"/><Relationship Id="rId2" Type="http://schemas.openxmlformats.org/officeDocument/2006/relationships/image" Target="../media/image84.png"/><Relationship Id="rId19" Type="http://schemas.openxmlformats.org/officeDocument/2006/relationships/customXml" Target="../ink/ink78.xml"/><Relationship Id="rId18" Type="http://schemas.openxmlformats.org/officeDocument/2006/relationships/image" Target="../media/image92.png"/><Relationship Id="rId17" Type="http://schemas.openxmlformats.org/officeDocument/2006/relationships/customXml" Target="../ink/ink77.xml"/><Relationship Id="rId16" Type="http://schemas.openxmlformats.org/officeDocument/2006/relationships/image" Target="../media/image91.png"/><Relationship Id="rId15" Type="http://schemas.openxmlformats.org/officeDocument/2006/relationships/customXml" Target="../ink/ink76.xml"/><Relationship Id="rId14" Type="http://schemas.openxmlformats.org/officeDocument/2006/relationships/image" Target="../media/image90.png"/><Relationship Id="rId13" Type="http://schemas.openxmlformats.org/officeDocument/2006/relationships/customXml" Target="../ink/ink75.xml"/><Relationship Id="rId12" Type="http://schemas.openxmlformats.org/officeDocument/2006/relationships/image" Target="../media/image89.png"/><Relationship Id="rId11" Type="http://schemas.openxmlformats.org/officeDocument/2006/relationships/customXml" Target="../ink/ink74.xml"/><Relationship Id="rId10" Type="http://schemas.openxmlformats.org/officeDocument/2006/relationships/image" Target="../media/image88.png"/><Relationship Id="rId1" Type="http://schemas.openxmlformats.org/officeDocument/2006/relationships/image" Target="../media/image83.png"/></Relationships>
</file>

<file path=ppt/slides/_rels/slide17.xml.rels><?xml version="1.0" encoding="UTF-8" standalone="yes"?>
<Relationships xmlns="http://schemas.openxmlformats.org/package/2006/relationships"><Relationship Id="rId9" Type="http://schemas.openxmlformats.org/officeDocument/2006/relationships/image" Target="../media/image103.png"/><Relationship Id="rId8" Type="http://schemas.openxmlformats.org/officeDocument/2006/relationships/customXml" Target="../ink/ink87.xml"/><Relationship Id="rId7" Type="http://schemas.openxmlformats.org/officeDocument/2006/relationships/image" Target="../media/image102.png"/><Relationship Id="rId6" Type="http://schemas.openxmlformats.org/officeDocument/2006/relationships/customXml" Target="../ink/ink86.xml"/><Relationship Id="rId5" Type="http://schemas.openxmlformats.org/officeDocument/2006/relationships/image" Target="../media/image101.png"/><Relationship Id="rId4" Type="http://schemas.openxmlformats.org/officeDocument/2006/relationships/customXml" Target="../ink/ink85.xml"/><Relationship Id="rId3" Type="http://schemas.openxmlformats.org/officeDocument/2006/relationships/image" Target="../media/image100.png"/><Relationship Id="rId2" Type="http://schemas.openxmlformats.org/officeDocument/2006/relationships/customXml" Target="../ink/ink84.xml"/><Relationship Id="rId12" Type="http://schemas.openxmlformats.org/officeDocument/2006/relationships/slideLayout" Target="../slideLayouts/slideLayout1.xml"/><Relationship Id="rId11" Type="http://schemas.openxmlformats.org/officeDocument/2006/relationships/image" Target="../media/image104.png"/><Relationship Id="rId10" Type="http://schemas.openxmlformats.org/officeDocument/2006/relationships/customXml" Target="../ink/ink88.xml"/><Relationship Id="rId1" Type="http://schemas.openxmlformats.org/officeDocument/2006/relationships/image" Target="../media/image9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05.jpeg"/></Relationships>
</file>

<file path=ppt/slides/_rels/slide2.xml.rels><?xml version="1.0" encoding="UTF-8" standalone="yes"?>
<Relationships xmlns="http://schemas.openxmlformats.org/package/2006/relationships"><Relationship Id="rId9" Type="http://schemas.openxmlformats.org/officeDocument/2006/relationships/tags" Target="../tags/tag81.xml"/><Relationship Id="rId8" Type="http://schemas.openxmlformats.org/officeDocument/2006/relationships/tags" Target="../tags/tag80.xml"/><Relationship Id="rId7" Type="http://schemas.openxmlformats.org/officeDocument/2006/relationships/tags" Target="../tags/tag79.xml"/><Relationship Id="rId6" Type="http://schemas.openxmlformats.org/officeDocument/2006/relationships/tags" Target="../tags/tag78.xml"/><Relationship Id="rId5" Type="http://schemas.openxmlformats.org/officeDocument/2006/relationships/tags" Target="../tags/tag77.xml"/><Relationship Id="rId4" Type="http://schemas.openxmlformats.org/officeDocument/2006/relationships/tags" Target="../tags/tag76.xml"/><Relationship Id="rId3" Type="http://schemas.openxmlformats.org/officeDocument/2006/relationships/tags" Target="../tags/tag75.xml"/><Relationship Id="rId2" Type="http://schemas.openxmlformats.org/officeDocument/2006/relationships/tags" Target="../tags/tag74.xml"/><Relationship Id="rId13" Type="http://schemas.openxmlformats.org/officeDocument/2006/relationships/slideLayout" Target="../slideLayouts/slideLayout5.xml"/><Relationship Id="rId12" Type="http://schemas.openxmlformats.org/officeDocument/2006/relationships/tags" Target="../tags/tag84.xml"/><Relationship Id="rId11" Type="http://schemas.openxmlformats.org/officeDocument/2006/relationships/tags" Target="../tags/tag83.xml"/><Relationship Id="rId10" Type="http://schemas.openxmlformats.org/officeDocument/2006/relationships/tags" Target="../tags/tag82.xml"/><Relationship Id="rId1" Type="http://schemas.openxmlformats.org/officeDocument/2006/relationships/tags" Target="../tags/tag73.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9.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05.jpeg"/><Relationship Id="rId1" Type="http://schemas.openxmlformats.org/officeDocument/2006/relationships/image" Target="../media/image106.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05.jpeg"/><Relationship Id="rId1" Type="http://schemas.openxmlformats.org/officeDocument/2006/relationships/tags" Target="../tags/tag103.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05.jpe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05.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9.png"/><Relationship Id="rId1" Type="http://schemas.openxmlformats.org/officeDocument/2006/relationships/image" Target="../media/image107.jpe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05.jpe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08.pn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05.jpe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87.xml"/><Relationship Id="rId2" Type="http://schemas.openxmlformats.org/officeDocument/2006/relationships/tags" Target="../tags/tag86.xml"/><Relationship Id="rId1" Type="http://schemas.openxmlformats.org/officeDocument/2006/relationships/tags" Target="../tags/tag85.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05.jpe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05.jpe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05.jpe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05.jpe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05.jpeg"/></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05.jpeg"/></Relationships>
</file>

<file path=ppt/slides/_rels/slide36.xml.rels><?xml version="1.0" encoding="UTF-8" standalone="yes"?>
<Relationships xmlns="http://schemas.openxmlformats.org/package/2006/relationships"><Relationship Id="rId9" Type="http://schemas.openxmlformats.org/officeDocument/2006/relationships/tags" Target="../tags/tag110.xml"/><Relationship Id="rId8" Type="http://schemas.openxmlformats.org/officeDocument/2006/relationships/tags" Target="../tags/tag109.xml"/><Relationship Id="rId7" Type="http://schemas.openxmlformats.org/officeDocument/2006/relationships/image" Target="../media/image110.jpeg"/><Relationship Id="rId6" Type="http://schemas.openxmlformats.org/officeDocument/2006/relationships/tags" Target="../tags/tag108.xml"/><Relationship Id="rId5" Type="http://schemas.openxmlformats.org/officeDocument/2006/relationships/tags" Target="../tags/tag107.xml"/><Relationship Id="rId4" Type="http://schemas.openxmlformats.org/officeDocument/2006/relationships/tags" Target="../tags/tag106.xml"/><Relationship Id="rId3" Type="http://schemas.openxmlformats.org/officeDocument/2006/relationships/image" Target="../media/image109.jpeg"/><Relationship Id="rId2" Type="http://schemas.openxmlformats.org/officeDocument/2006/relationships/tags" Target="../tags/tag105.xml"/><Relationship Id="rId19" Type="http://schemas.openxmlformats.org/officeDocument/2006/relationships/slideLayout" Target="../slideLayouts/slideLayout8.xml"/><Relationship Id="rId18" Type="http://schemas.openxmlformats.org/officeDocument/2006/relationships/tags" Target="../tags/tag117.xml"/><Relationship Id="rId17" Type="http://schemas.openxmlformats.org/officeDocument/2006/relationships/tags" Target="../tags/tag116.xml"/><Relationship Id="rId16" Type="http://schemas.openxmlformats.org/officeDocument/2006/relationships/tags" Target="../tags/tag115.xml"/><Relationship Id="rId15" Type="http://schemas.openxmlformats.org/officeDocument/2006/relationships/image" Target="../media/image112.jpeg"/><Relationship Id="rId14" Type="http://schemas.openxmlformats.org/officeDocument/2006/relationships/tags" Target="../tags/tag114.xml"/><Relationship Id="rId13" Type="http://schemas.openxmlformats.org/officeDocument/2006/relationships/tags" Target="../tags/tag113.xml"/><Relationship Id="rId12" Type="http://schemas.openxmlformats.org/officeDocument/2006/relationships/tags" Target="../tags/tag112.xml"/><Relationship Id="rId11" Type="http://schemas.openxmlformats.org/officeDocument/2006/relationships/image" Target="../media/image111.jpeg"/><Relationship Id="rId10" Type="http://schemas.openxmlformats.org/officeDocument/2006/relationships/tags" Target="../tags/tag111.xml"/><Relationship Id="rId1" Type="http://schemas.openxmlformats.org/officeDocument/2006/relationships/tags" Target="../tags/tag104.xml"/></Relationships>
</file>

<file path=ppt/slides/_rels/slide4.xml.rels><?xml version="1.0" encoding="UTF-8" standalone="yes"?>
<Relationships xmlns="http://schemas.openxmlformats.org/package/2006/relationships"><Relationship Id="rId9" Type="http://schemas.openxmlformats.org/officeDocument/2006/relationships/tags" Target="../tags/tag95.xml"/><Relationship Id="rId8" Type="http://schemas.openxmlformats.org/officeDocument/2006/relationships/tags" Target="../tags/tag94.xml"/><Relationship Id="rId7" Type="http://schemas.openxmlformats.org/officeDocument/2006/relationships/tags" Target="../tags/tag93.xml"/><Relationship Id="rId6" Type="http://schemas.openxmlformats.org/officeDocument/2006/relationships/tags" Target="../tags/tag92.xml"/><Relationship Id="rId5" Type="http://schemas.openxmlformats.org/officeDocument/2006/relationships/tags" Target="../tags/tag91.xml"/><Relationship Id="rId4" Type="http://schemas.openxmlformats.org/officeDocument/2006/relationships/tags" Target="../tags/tag90.xml"/><Relationship Id="rId3" Type="http://schemas.openxmlformats.org/officeDocument/2006/relationships/image" Target="../media/image2.jpeg"/><Relationship Id="rId2" Type="http://schemas.openxmlformats.org/officeDocument/2006/relationships/tags" Target="../tags/tag89.xml"/><Relationship Id="rId14" Type="http://schemas.openxmlformats.org/officeDocument/2006/relationships/slideLayout" Target="../slideLayouts/slideLayout3.xml"/><Relationship Id="rId13" Type="http://schemas.openxmlformats.org/officeDocument/2006/relationships/tags" Target="../tags/tag99.xml"/><Relationship Id="rId12" Type="http://schemas.openxmlformats.org/officeDocument/2006/relationships/tags" Target="../tags/tag98.xml"/><Relationship Id="rId11" Type="http://schemas.openxmlformats.org/officeDocument/2006/relationships/tags" Target="../tags/tag97.xml"/><Relationship Id="rId10" Type="http://schemas.openxmlformats.org/officeDocument/2006/relationships/tags" Target="../tags/tag96.xml"/><Relationship Id="rId1" Type="http://schemas.openxmlformats.org/officeDocument/2006/relationships/tags" Target="../tags/tag88.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1.xml"/><Relationship Id="rId1" Type="http://schemas.openxmlformats.org/officeDocument/2006/relationships/tags" Target="../tags/tag100.xml"/></Relationships>
</file>

<file path=ppt/slides/_rels/slide6.xml.rels><?xml version="1.0" encoding="UTF-8" standalone="yes"?>
<Relationships xmlns="http://schemas.openxmlformats.org/package/2006/relationships"><Relationship Id="rId9" Type="http://schemas.openxmlformats.org/officeDocument/2006/relationships/image" Target="../media/image6.png"/><Relationship Id="rId8" Type="http://schemas.openxmlformats.org/officeDocument/2006/relationships/customXml" Target="../ink/ink4.xml"/><Relationship Id="rId7" Type="http://schemas.openxmlformats.org/officeDocument/2006/relationships/image" Target="../media/image5.png"/><Relationship Id="rId6" Type="http://schemas.openxmlformats.org/officeDocument/2006/relationships/customXml" Target="../ink/ink3.xml"/><Relationship Id="rId5" Type="http://schemas.openxmlformats.org/officeDocument/2006/relationships/image" Target="../media/image4.png"/><Relationship Id="rId4" Type="http://schemas.openxmlformats.org/officeDocument/2006/relationships/customXml" Target="../ink/ink2.xml"/><Relationship Id="rId3" Type="http://schemas.openxmlformats.org/officeDocument/2006/relationships/image" Target="../media/image3.png"/><Relationship Id="rId2" Type="http://schemas.openxmlformats.org/officeDocument/2006/relationships/customXml" Target="../ink/ink1.xml"/><Relationship Id="rId12" Type="http://schemas.openxmlformats.org/officeDocument/2006/relationships/slideLayout" Target="../slideLayouts/slideLayout2.xml"/><Relationship Id="rId11" Type="http://schemas.openxmlformats.org/officeDocument/2006/relationships/image" Target="../media/image7.png"/><Relationship Id="rId10" Type="http://schemas.openxmlformats.org/officeDocument/2006/relationships/customXml" Target="../ink/ink5.xml"/><Relationship Id="rId1" Type="http://schemas.openxmlformats.org/officeDocument/2006/relationships/tags" Target="../tags/tag10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9.png"/><Relationship Id="rId1" Type="http://schemas.openxmlformats.org/officeDocument/2006/relationships/image" Target="../media/image8.png"/></Relationships>
</file>

<file path=ppt/slides/_rels/slide9.xml.rels><?xml version="1.0" encoding="UTF-8" standalone="yes"?>
<Relationships xmlns="http://schemas.openxmlformats.org/package/2006/relationships"><Relationship Id="rId9" Type="http://schemas.openxmlformats.org/officeDocument/2006/relationships/customXml" Target="../ink/ink9.xml"/><Relationship Id="rId8" Type="http://schemas.openxmlformats.org/officeDocument/2006/relationships/image" Target="../media/image14.png"/><Relationship Id="rId7" Type="http://schemas.openxmlformats.org/officeDocument/2006/relationships/customXml" Target="../ink/ink8.xml"/><Relationship Id="rId6" Type="http://schemas.openxmlformats.org/officeDocument/2006/relationships/image" Target="../media/image13.png"/><Relationship Id="rId51" Type="http://schemas.openxmlformats.org/officeDocument/2006/relationships/slideLayout" Target="../slideLayouts/slideLayout1.xml"/><Relationship Id="rId50" Type="http://schemas.openxmlformats.org/officeDocument/2006/relationships/image" Target="../media/image35.png"/><Relationship Id="rId5" Type="http://schemas.openxmlformats.org/officeDocument/2006/relationships/customXml" Target="../ink/ink7.xml"/><Relationship Id="rId49" Type="http://schemas.openxmlformats.org/officeDocument/2006/relationships/customXml" Target="../ink/ink29.xml"/><Relationship Id="rId48" Type="http://schemas.openxmlformats.org/officeDocument/2006/relationships/image" Target="../media/image34.png"/><Relationship Id="rId47" Type="http://schemas.openxmlformats.org/officeDocument/2006/relationships/customXml" Target="../ink/ink28.xml"/><Relationship Id="rId46" Type="http://schemas.openxmlformats.org/officeDocument/2006/relationships/image" Target="../media/image33.png"/><Relationship Id="rId45" Type="http://schemas.openxmlformats.org/officeDocument/2006/relationships/customXml" Target="../ink/ink27.xml"/><Relationship Id="rId44" Type="http://schemas.openxmlformats.org/officeDocument/2006/relationships/image" Target="../media/image32.png"/><Relationship Id="rId43" Type="http://schemas.openxmlformats.org/officeDocument/2006/relationships/customXml" Target="../ink/ink26.xml"/><Relationship Id="rId42" Type="http://schemas.openxmlformats.org/officeDocument/2006/relationships/image" Target="../media/image31.png"/><Relationship Id="rId41" Type="http://schemas.openxmlformats.org/officeDocument/2006/relationships/customXml" Target="../ink/ink25.xml"/><Relationship Id="rId40" Type="http://schemas.openxmlformats.org/officeDocument/2006/relationships/image" Target="../media/image30.png"/><Relationship Id="rId4" Type="http://schemas.openxmlformats.org/officeDocument/2006/relationships/image" Target="../media/image12.png"/><Relationship Id="rId39" Type="http://schemas.openxmlformats.org/officeDocument/2006/relationships/customXml" Target="../ink/ink24.xml"/><Relationship Id="rId38" Type="http://schemas.openxmlformats.org/officeDocument/2006/relationships/image" Target="../media/image29.png"/><Relationship Id="rId37" Type="http://schemas.openxmlformats.org/officeDocument/2006/relationships/customXml" Target="../ink/ink23.xml"/><Relationship Id="rId36" Type="http://schemas.openxmlformats.org/officeDocument/2006/relationships/image" Target="../media/image28.png"/><Relationship Id="rId35" Type="http://schemas.openxmlformats.org/officeDocument/2006/relationships/customXml" Target="../ink/ink22.xml"/><Relationship Id="rId34" Type="http://schemas.openxmlformats.org/officeDocument/2006/relationships/image" Target="../media/image27.png"/><Relationship Id="rId33" Type="http://schemas.openxmlformats.org/officeDocument/2006/relationships/customXml" Target="../ink/ink21.xml"/><Relationship Id="rId32" Type="http://schemas.openxmlformats.org/officeDocument/2006/relationships/image" Target="../media/image26.png"/><Relationship Id="rId31" Type="http://schemas.openxmlformats.org/officeDocument/2006/relationships/customXml" Target="../ink/ink20.xml"/><Relationship Id="rId30" Type="http://schemas.openxmlformats.org/officeDocument/2006/relationships/image" Target="../media/image25.png"/><Relationship Id="rId3" Type="http://schemas.openxmlformats.org/officeDocument/2006/relationships/customXml" Target="../ink/ink6.xml"/><Relationship Id="rId29" Type="http://schemas.openxmlformats.org/officeDocument/2006/relationships/customXml" Target="../ink/ink19.xml"/><Relationship Id="rId28" Type="http://schemas.openxmlformats.org/officeDocument/2006/relationships/image" Target="../media/image24.png"/><Relationship Id="rId27" Type="http://schemas.openxmlformats.org/officeDocument/2006/relationships/customXml" Target="../ink/ink18.xml"/><Relationship Id="rId26" Type="http://schemas.openxmlformats.org/officeDocument/2006/relationships/image" Target="../media/image23.png"/><Relationship Id="rId25" Type="http://schemas.openxmlformats.org/officeDocument/2006/relationships/customXml" Target="../ink/ink17.xml"/><Relationship Id="rId24" Type="http://schemas.openxmlformats.org/officeDocument/2006/relationships/image" Target="../media/image22.png"/><Relationship Id="rId23" Type="http://schemas.openxmlformats.org/officeDocument/2006/relationships/customXml" Target="../ink/ink16.xml"/><Relationship Id="rId22" Type="http://schemas.openxmlformats.org/officeDocument/2006/relationships/image" Target="../media/image21.png"/><Relationship Id="rId21" Type="http://schemas.openxmlformats.org/officeDocument/2006/relationships/customXml" Target="../ink/ink15.xml"/><Relationship Id="rId20" Type="http://schemas.openxmlformats.org/officeDocument/2006/relationships/image" Target="../media/image20.png"/><Relationship Id="rId2" Type="http://schemas.openxmlformats.org/officeDocument/2006/relationships/image" Target="../media/image11.png"/><Relationship Id="rId19" Type="http://schemas.openxmlformats.org/officeDocument/2006/relationships/customXml" Target="../ink/ink14.xml"/><Relationship Id="rId18" Type="http://schemas.openxmlformats.org/officeDocument/2006/relationships/image" Target="../media/image19.png"/><Relationship Id="rId17" Type="http://schemas.openxmlformats.org/officeDocument/2006/relationships/customXml" Target="../ink/ink13.xml"/><Relationship Id="rId16" Type="http://schemas.openxmlformats.org/officeDocument/2006/relationships/image" Target="../media/image18.png"/><Relationship Id="rId15" Type="http://schemas.openxmlformats.org/officeDocument/2006/relationships/customXml" Target="../ink/ink12.xml"/><Relationship Id="rId14" Type="http://schemas.openxmlformats.org/officeDocument/2006/relationships/image" Target="../media/image17.png"/><Relationship Id="rId13" Type="http://schemas.openxmlformats.org/officeDocument/2006/relationships/customXml" Target="../ink/ink11.xml"/><Relationship Id="rId12" Type="http://schemas.openxmlformats.org/officeDocument/2006/relationships/image" Target="../media/image16.png"/><Relationship Id="rId11" Type="http://schemas.openxmlformats.org/officeDocument/2006/relationships/customXml" Target="../ink/ink10.xml"/><Relationship Id="rId10" Type="http://schemas.openxmlformats.org/officeDocument/2006/relationships/image" Target="../media/image15.png"/><Relationship Id="rId1"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stretch>
            <a:fillRect/>
          </a:stretch>
        </p:blipFill>
        <p:spPr>
          <a:xfrm rot="21600000">
            <a:off x="0" y="0"/>
            <a:ext cx="6858000" cy="3860800"/>
          </a:xfrm>
          <a:prstGeom prst="rect">
            <a:avLst/>
          </a:prstGeom>
        </p:spPr>
      </p:pic>
      <p:sp>
        <p:nvSpPr>
          <p:cNvPr id="4" name="textbox 4"/>
          <p:cNvSpPr/>
          <p:nvPr/>
        </p:nvSpPr>
        <p:spPr>
          <a:xfrm>
            <a:off x="180975" y="665480"/>
            <a:ext cx="6484620" cy="3075305"/>
          </a:xfrm>
          <a:prstGeom prst="rect">
            <a:avLst/>
          </a:prstGeom>
          <a:noFill/>
          <a:ln w="0" cap="flat">
            <a:noFill/>
            <a:prstDash val="solid"/>
            <a:miter lim="0"/>
          </a:ln>
        </p:spPr>
        <p:txBody>
          <a:bodyPr vert="horz" wrap="square" lIns="0" tIns="0" rIns="0" bIns="0"/>
          <a:lstStyle/>
          <a:p>
            <a:pPr algn="l" rtl="0" eaLnBrk="0">
              <a:lnSpc>
                <a:spcPct val="92000"/>
              </a:lnSpc>
            </a:pPr>
            <a:endParaRPr sz="100" dirty="0">
              <a:latin typeface="Arial" panose="020B0604020202020204"/>
              <a:ea typeface="Arial" panose="020B0604020202020204"/>
              <a:cs typeface="Arial" panose="020B0604020202020204"/>
            </a:endParaRPr>
          </a:p>
          <a:p>
            <a:pPr marL="12700" algn="l" rtl="0" eaLnBrk="0">
              <a:lnSpc>
                <a:spcPct val="96000"/>
              </a:lnSpc>
            </a:pPr>
            <a:endParaRPr sz="2800" b="1" kern="0" spc="-40" dirty="0">
              <a:solidFill>
                <a:schemeClr val="accent1">
                  <a:alpha val="100000"/>
                </a:schemeClr>
              </a:solidFill>
              <a:latin typeface="国标宋体-超大字符集" panose="03000509000000000000" charset="-122"/>
              <a:ea typeface="国标宋体-超大字符集" panose="03000509000000000000" charset="-122"/>
              <a:cs typeface="国标宋体-超大字符集" panose="03000509000000000000" charset="-122"/>
            </a:endParaRPr>
          </a:p>
          <a:p>
            <a:pPr marL="12700" algn="ctr" rtl="0" eaLnBrk="0">
              <a:lnSpc>
                <a:spcPct val="96000"/>
              </a:lnSpc>
            </a:pPr>
            <a:r>
              <a:rPr sz="2800" b="1" kern="0" spc="-40" dirty="0">
                <a:solidFill>
                  <a:schemeClr val="accent1">
                    <a:alpha val="100000"/>
                  </a:schemeClr>
                </a:solidFill>
                <a:latin typeface="国标宋体-超大字符集" panose="03000509000000000000" charset="-122"/>
                <a:ea typeface="国标宋体-超大字符集" panose="03000509000000000000" charset="-122"/>
                <a:cs typeface="国标宋体-超大字符集" panose="03000509000000000000" charset="-122"/>
              </a:rPr>
              <a:t>《</a:t>
            </a:r>
            <a:r>
              <a:rPr sz="2800" kern="0" spc="-560" dirty="0">
                <a:solidFill>
                  <a:schemeClr val="accent1">
                    <a:alpha val="100000"/>
                  </a:schemeClr>
                </a:solidFill>
                <a:latin typeface="国标宋体-超大字符集" panose="03000509000000000000" charset="-122"/>
                <a:ea typeface="国标宋体-超大字符集" panose="03000509000000000000" charset="-122"/>
                <a:cs typeface="国标宋体-超大字符集" panose="03000509000000000000" charset="-122"/>
              </a:rPr>
              <a:t> </a:t>
            </a:r>
            <a:r>
              <a:rPr sz="2800" b="1" kern="0" spc="-40" dirty="0">
                <a:solidFill>
                  <a:schemeClr val="accent1">
                    <a:alpha val="100000"/>
                  </a:schemeClr>
                </a:solidFill>
                <a:latin typeface="国标宋体-超大字符集" panose="03000509000000000000" charset="-122"/>
                <a:ea typeface="国标宋体-超大字符集" panose="03000509000000000000" charset="-122"/>
                <a:cs typeface="国标宋体-超大字符集" panose="03000509000000000000" charset="-122"/>
              </a:rPr>
              <a:t>工业管</a:t>
            </a:r>
            <a:r>
              <a:rPr sz="2800" b="1" kern="0" spc="-50" dirty="0">
                <a:solidFill>
                  <a:schemeClr val="accent1">
                    <a:alpha val="100000"/>
                  </a:schemeClr>
                </a:solidFill>
                <a:latin typeface="国标宋体-超大字符集" panose="03000509000000000000" charset="-122"/>
                <a:ea typeface="国标宋体-超大字符集" panose="03000509000000000000" charset="-122"/>
                <a:cs typeface="国标宋体-超大字符集" panose="03000509000000000000" charset="-122"/>
              </a:rPr>
              <a:t>道安全技术规程》</a:t>
            </a:r>
            <a:endParaRPr sz="2800" b="1" kern="0" spc="-50" dirty="0">
              <a:solidFill>
                <a:schemeClr val="accent1">
                  <a:alpha val="100000"/>
                </a:schemeClr>
              </a:solidFill>
              <a:latin typeface="国标宋体-超大字符集" panose="03000509000000000000" charset="-122"/>
              <a:ea typeface="国标宋体-超大字符集" panose="03000509000000000000" charset="-122"/>
              <a:cs typeface="国标宋体-超大字符集" panose="03000509000000000000" charset="-122"/>
            </a:endParaRPr>
          </a:p>
          <a:p>
            <a:pPr marL="12700" algn="ctr" rtl="0" eaLnBrk="0">
              <a:lnSpc>
                <a:spcPct val="96000"/>
              </a:lnSpc>
            </a:pPr>
            <a:r>
              <a:rPr lang="zh-CN" sz="2800" b="1" kern="0" spc="-50" dirty="0">
                <a:solidFill>
                  <a:schemeClr val="accent1">
                    <a:alpha val="100000"/>
                  </a:schemeClr>
                </a:solidFill>
                <a:latin typeface="国标宋体-超大字符集" panose="03000509000000000000" charset="-122"/>
                <a:ea typeface="国标宋体-超大字符集" panose="03000509000000000000" charset="-122"/>
                <a:cs typeface="国标宋体-超大字符集" panose="03000509000000000000" charset="-122"/>
              </a:rPr>
              <a:t>（</a:t>
            </a:r>
            <a:r>
              <a:rPr sz="2800" b="1" kern="0" spc="-40" dirty="0">
                <a:solidFill>
                  <a:schemeClr val="accent1">
                    <a:alpha val="100000"/>
                  </a:schemeClr>
                </a:solidFill>
                <a:latin typeface="国标宋体-超大字符集" panose="03000509000000000000" charset="-122"/>
                <a:ea typeface="国标宋体-超大字符集" panose="03000509000000000000" charset="-122"/>
                <a:cs typeface="国标宋体-超大字符集" panose="03000509000000000000" charset="-122"/>
                <a:sym typeface="+mn-ea"/>
              </a:rPr>
              <a:t>TSG31-2025</a:t>
            </a:r>
            <a:r>
              <a:rPr lang="zh-CN" sz="2800" b="1" kern="0" spc="-50" dirty="0">
                <a:solidFill>
                  <a:schemeClr val="accent1">
                    <a:alpha val="100000"/>
                  </a:schemeClr>
                </a:solidFill>
                <a:latin typeface="国标宋体-超大字符集" panose="03000509000000000000" charset="-122"/>
                <a:ea typeface="国标宋体-超大字符集" panose="03000509000000000000" charset="-122"/>
                <a:cs typeface="国标宋体-超大字符集" panose="03000509000000000000" charset="-122"/>
              </a:rPr>
              <a:t>）</a:t>
            </a:r>
            <a:r>
              <a:rPr lang="zh-CN" sz="2800" dirty="0">
                <a:solidFill>
                  <a:schemeClr val="accent1"/>
                </a:solidFill>
                <a:latin typeface="国标宋体-超大字符集" panose="03000509000000000000" charset="-122"/>
                <a:ea typeface="国标宋体-超大字符集" panose="03000509000000000000" charset="-122"/>
                <a:cs typeface="国标宋体-超大字符集" panose="03000509000000000000" charset="-122"/>
              </a:rPr>
              <a:t>解读</a:t>
            </a:r>
            <a:endParaRPr sz="2800" dirty="0">
              <a:solidFill>
                <a:schemeClr val="accent1"/>
              </a:solidFill>
              <a:latin typeface="国标宋体-超大字符集" panose="03000509000000000000" charset="-122"/>
              <a:ea typeface="国标宋体-超大字符集" panose="03000509000000000000" charset="-122"/>
              <a:cs typeface="国标宋体-超大字符集" panose="03000509000000000000" charset="-122"/>
            </a:endParaRPr>
          </a:p>
          <a:p>
            <a:pPr algn="l" rtl="0" eaLnBrk="0">
              <a:lnSpc>
                <a:spcPct val="125000"/>
              </a:lnSpc>
            </a:pPr>
            <a:endParaRPr sz="1000" dirty="0">
              <a:latin typeface="Arial" panose="020B0604020202020204"/>
              <a:ea typeface="Arial" panose="020B0604020202020204"/>
              <a:cs typeface="Arial" panose="020B0604020202020204"/>
            </a:endParaRPr>
          </a:p>
          <a:p>
            <a:pPr algn="l" rtl="0" eaLnBrk="0">
              <a:lnSpc>
                <a:spcPct val="125000"/>
              </a:lnSpc>
            </a:pPr>
            <a:endParaRPr sz="1000" dirty="0">
              <a:latin typeface="Arial" panose="020B0604020202020204"/>
              <a:ea typeface="Arial" panose="020B0604020202020204"/>
              <a:cs typeface="Arial" panose="020B0604020202020204"/>
            </a:endParaRPr>
          </a:p>
          <a:p>
            <a:pPr marL="2301240" algn="l" rtl="0" eaLnBrk="0">
              <a:lnSpc>
                <a:spcPct val="96000"/>
              </a:lnSpc>
              <a:spcBef>
                <a:spcPts val="745"/>
              </a:spcBef>
            </a:pPr>
            <a:endParaRPr sz="1500" b="1" kern="0" spc="120" dirty="0">
              <a:solidFill>
                <a:srgbClr val="206070">
                  <a:alpha val="100000"/>
                </a:srgbClr>
              </a:solidFill>
              <a:latin typeface="黑体" panose="02010609060101010101" charset="-122"/>
              <a:ea typeface="黑体" panose="02010609060101010101" charset="-122"/>
              <a:cs typeface="黑体" panose="02010609060101010101" charset="-122"/>
            </a:endParaRPr>
          </a:p>
          <a:p>
            <a:pPr marL="2301240" algn="l" rtl="0" eaLnBrk="0">
              <a:lnSpc>
                <a:spcPct val="96000"/>
              </a:lnSpc>
              <a:spcBef>
                <a:spcPts val="745"/>
              </a:spcBef>
            </a:pPr>
            <a:r>
              <a:rPr sz="2000" b="1" kern="0" spc="120" dirty="0">
                <a:solidFill>
                  <a:srgbClr val="206070">
                    <a:alpha val="100000"/>
                  </a:srgbClr>
                </a:solidFill>
                <a:latin typeface="黑体" panose="02010609060101010101" charset="-122"/>
                <a:ea typeface="黑体" panose="02010609060101010101" charset="-122"/>
                <a:cs typeface="黑体" panose="02010609060101010101" charset="-122"/>
              </a:rPr>
              <a:t>202</a:t>
            </a:r>
            <a:r>
              <a:rPr lang="en-US" sz="2000" b="1" kern="0" spc="120" dirty="0">
                <a:solidFill>
                  <a:srgbClr val="206070">
                    <a:alpha val="100000"/>
                  </a:srgbClr>
                </a:solidFill>
                <a:latin typeface="黑体" panose="02010609060101010101" charset="-122"/>
                <a:ea typeface="黑体" panose="02010609060101010101" charset="-122"/>
                <a:cs typeface="黑体" panose="02010609060101010101" charset="-122"/>
              </a:rPr>
              <a:t>6</a:t>
            </a:r>
            <a:r>
              <a:rPr sz="2000" b="1" kern="0" spc="120" dirty="0">
                <a:solidFill>
                  <a:srgbClr val="206070">
                    <a:alpha val="100000"/>
                  </a:srgbClr>
                </a:solidFill>
                <a:latin typeface="黑体" panose="02010609060101010101" charset="-122"/>
                <a:ea typeface="黑体" panose="02010609060101010101" charset="-122"/>
                <a:cs typeface="黑体" panose="02010609060101010101" charset="-122"/>
              </a:rPr>
              <a:t>年</a:t>
            </a:r>
            <a:r>
              <a:rPr lang="en-US" sz="2000" b="1" kern="0" spc="120" dirty="0">
                <a:solidFill>
                  <a:srgbClr val="206070">
                    <a:alpha val="100000"/>
                  </a:srgbClr>
                </a:solidFill>
                <a:latin typeface="黑体" panose="02010609060101010101" charset="-122"/>
                <a:ea typeface="黑体" panose="02010609060101010101" charset="-122"/>
                <a:cs typeface="黑体" panose="02010609060101010101" charset="-122"/>
              </a:rPr>
              <a:t>4</a:t>
            </a:r>
            <a:r>
              <a:rPr sz="2000" b="1" kern="0" spc="120" dirty="0">
                <a:solidFill>
                  <a:srgbClr val="206070">
                    <a:alpha val="100000"/>
                  </a:srgbClr>
                </a:solidFill>
                <a:latin typeface="黑体" panose="02010609060101010101" charset="-122"/>
                <a:ea typeface="黑体" panose="02010609060101010101" charset="-122"/>
                <a:cs typeface="黑体" panose="02010609060101010101" charset="-122"/>
              </a:rPr>
              <a:t>月</a:t>
            </a:r>
            <a:endParaRPr sz="2000" dirty="0">
              <a:latin typeface="黑体" panose="02010609060101010101" charset="-122"/>
              <a:ea typeface="黑体" panose="02010609060101010101" charset="-122"/>
              <a:cs typeface="黑体" panose="02010609060101010101" charset="-122"/>
            </a:endParaRPr>
          </a:p>
          <a:p>
            <a:pPr algn="l" rtl="0" eaLnBrk="0">
              <a:lnSpc>
                <a:spcPct val="100000"/>
              </a:lnSpc>
            </a:pPr>
            <a:endParaRPr sz="1100" dirty="0">
              <a:latin typeface="Arial" panose="020B0604020202020204"/>
              <a:ea typeface="Arial" panose="020B0604020202020204"/>
              <a:cs typeface="Arial" panose="020B0604020202020204"/>
            </a:endParaRPr>
          </a:p>
          <a:p>
            <a:pPr algn="r" rtl="0" eaLnBrk="0">
              <a:lnSpc>
                <a:spcPct val="96000"/>
              </a:lnSpc>
              <a:spcBef>
                <a:spcPts val="0"/>
              </a:spcBef>
            </a:pPr>
            <a:endParaRPr sz="1500" dirty="0">
              <a:latin typeface="黑体" panose="02010609060101010101" charset="-122"/>
              <a:ea typeface="黑体" panose="02010609060101010101" charset="-122"/>
              <a:cs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p:cNvPicPr>
            <a:picLocks noChangeAspect="1"/>
          </p:cNvPicPr>
          <p:nvPr/>
        </p:nvPicPr>
        <p:blipFill>
          <a:blip r:embed="rId1"/>
          <a:stretch>
            <a:fillRect/>
          </a:stretch>
        </p:blipFill>
        <p:spPr>
          <a:xfrm>
            <a:off x="1777365" y="76835"/>
            <a:ext cx="2698115" cy="3706495"/>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714500" y="1146175"/>
            <a:ext cx="3429000" cy="1568450"/>
          </a:xfrm>
          <a:prstGeom prst="rect">
            <a:avLst/>
          </a:prstGeom>
          <a:noFill/>
        </p:spPr>
        <p:txBody>
          <a:bodyPr wrap="square" rtlCol="0" anchor="t">
            <a:spAutoFit/>
          </a:bodyPr>
          <a:p>
            <a:pPr algn="ctr"/>
            <a:r>
              <a:rPr lang="zh-CN" altLang="en-US" sz="4000">
                <a:latin typeface="国标黑体" panose="02000500000000000000" charset="-122"/>
                <a:ea typeface="国标黑体" panose="02000500000000000000" charset="-122"/>
                <a:cs typeface="国标黑体" panose="02000500000000000000" charset="-122"/>
                <a:sym typeface="+mn-ea"/>
              </a:rPr>
              <a:t>0</a:t>
            </a:r>
            <a:r>
              <a:rPr lang="en-US" altLang="zh-CN" sz="4000">
                <a:latin typeface="国标黑体" panose="02000500000000000000" charset="-122"/>
                <a:ea typeface="国标黑体" panose="02000500000000000000" charset="-122"/>
                <a:cs typeface="国标黑体" panose="02000500000000000000" charset="-122"/>
                <a:sym typeface="+mn-ea"/>
              </a:rPr>
              <a:t>2</a:t>
            </a:r>
            <a:endParaRPr lang="zh-CN" altLang="en-US" sz="4000">
              <a:latin typeface="国标黑体" panose="02000500000000000000" charset="-122"/>
              <a:ea typeface="国标黑体" panose="02000500000000000000" charset="-122"/>
              <a:cs typeface="国标黑体" panose="02000500000000000000" charset="-122"/>
              <a:sym typeface="+mn-ea"/>
            </a:endParaRPr>
          </a:p>
          <a:p>
            <a:pPr algn="ctr"/>
            <a:r>
              <a:rPr lang="zh-CN" altLang="en-US" sz="2800">
                <a:latin typeface="国标黑体" panose="02000500000000000000" charset="-122"/>
                <a:ea typeface="国标黑体" panose="02000500000000000000" charset="-122"/>
                <a:cs typeface="国标黑体" panose="02000500000000000000" charset="-122"/>
                <a:sym typeface="+mn-ea"/>
              </a:rPr>
              <a:t>TSG31-2025</a:t>
            </a:r>
            <a:r>
              <a:rPr lang="zh-CN" altLang="en-US" sz="2800">
                <a:latin typeface="国标黑体" panose="02000500000000000000" charset="-122"/>
                <a:ea typeface="国标黑体" panose="02000500000000000000" charset="-122"/>
                <a:cs typeface="国标黑体" panose="02000500000000000000" charset="-122"/>
                <a:sym typeface="+mn-ea"/>
              </a:rPr>
              <a:t>重点</a:t>
            </a:r>
            <a:endParaRPr lang="zh-CN" altLang="en-US" sz="2800">
              <a:latin typeface="国标黑体" panose="02000500000000000000" charset="-122"/>
              <a:ea typeface="国标黑体" panose="02000500000000000000" charset="-122"/>
              <a:cs typeface="国标黑体" panose="02000500000000000000" charset="-122"/>
              <a:sym typeface="+mn-ea"/>
            </a:endParaRPr>
          </a:p>
          <a:p>
            <a:pPr algn="ctr"/>
            <a:r>
              <a:rPr lang="zh-CN" altLang="en-US" sz="2800">
                <a:latin typeface="国标黑体" panose="02000500000000000000" charset="-122"/>
                <a:ea typeface="国标黑体" panose="02000500000000000000" charset="-122"/>
                <a:cs typeface="国标黑体" panose="02000500000000000000" charset="-122"/>
                <a:sym typeface="+mn-ea"/>
              </a:rPr>
              <a:t>条文解读</a:t>
            </a:r>
            <a:endParaRPr lang="zh-CN" altLang="en-US" sz="2800">
              <a:latin typeface="国标黑体" panose="02000500000000000000" charset="-122"/>
              <a:ea typeface="国标黑体" panose="02000500000000000000" charset="-122"/>
              <a:cs typeface="国标黑体" panose="02000500000000000000" charset="-122"/>
              <a:sym typeface="+mn-ea"/>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714500" y="1146175"/>
            <a:ext cx="3429000" cy="521970"/>
          </a:xfrm>
          <a:prstGeom prst="rect">
            <a:avLst/>
          </a:prstGeom>
          <a:noFill/>
        </p:spPr>
        <p:txBody>
          <a:bodyPr wrap="square" rtlCol="0" anchor="t">
            <a:spAutoFit/>
          </a:bodyPr>
          <a:p>
            <a:pPr algn="ctr"/>
            <a:r>
              <a:rPr lang="zh-CN" altLang="en-US" sz="2800">
                <a:latin typeface="国标黑体" panose="02000500000000000000" charset="-122"/>
                <a:ea typeface="国标黑体" panose="02000500000000000000" charset="-122"/>
                <a:cs typeface="国标黑体" panose="02000500000000000000" charset="-122"/>
                <a:sym typeface="+mn-ea"/>
                <a:hlinkClick r:id="rId1" action="ppaction://hlinkfile"/>
              </a:rPr>
              <a:t>新管规文字版</a:t>
            </a:r>
            <a:endParaRPr lang="zh-CN" altLang="en-US" sz="2800">
              <a:latin typeface="国标黑体" panose="02000500000000000000" charset="-122"/>
              <a:ea typeface="国标黑体" panose="02000500000000000000" charset="-122"/>
              <a:cs typeface="国标黑体" panose="02000500000000000000" charset="-122"/>
              <a:sym typeface="+mn-ea"/>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189865" y="0"/>
            <a:ext cx="2701925" cy="3899535"/>
          </a:xfrm>
          <a:prstGeom prst="rect">
            <a:avLst/>
          </a:prstGeom>
        </p:spPr>
      </p:pic>
      <p:pic>
        <p:nvPicPr>
          <p:cNvPr id="3" name="图片 2"/>
          <p:cNvPicPr>
            <a:picLocks noChangeAspect="1"/>
          </p:cNvPicPr>
          <p:nvPr/>
        </p:nvPicPr>
        <p:blipFill>
          <a:blip r:embed="rId2"/>
          <a:stretch>
            <a:fillRect/>
          </a:stretch>
        </p:blipFill>
        <p:spPr>
          <a:xfrm>
            <a:off x="3472815" y="0"/>
            <a:ext cx="2990215" cy="3865245"/>
          </a:xfrm>
          <a:prstGeom prst="rect">
            <a:avLst/>
          </a:prstGeom>
        </p:spPr>
      </p:pic>
      <mc:AlternateContent xmlns:mc="http://schemas.openxmlformats.org/markup-compatibility/2006" xmlns:p14="http://schemas.microsoft.com/office/powerpoint/2010/main">
        <mc:Choice Requires="p14">
          <p:contentPart r:id="rId3" p14:bwMode="auto">
            <p14:nvContentPartPr>
              <p14:cNvPr id="4" name="墨迹 3"/>
              <p14:cNvContentPartPr/>
              <p14:nvPr/>
            </p14:nvContentPartPr>
            <p14:xfrm>
              <a:off x="690245" y="1196340"/>
              <a:ext cx="1316990" cy="16510"/>
            </p14:xfrm>
          </p:contentPart>
        </mc:Choice>
        <mc:Fallback xmlns="">
          <p:pic>
            <p:nvPicPr>
              <p:cNvPr id="4" name="墨迹 3"/>
            </p:nvPicPr>
            <p:blipFill>
              <a:blip r:embed="rId4"/>
            </p:blipFill>
            <p:spPr>
              <a:xfrm>
                <a:off x="690245" y="1196340"/>
                <a:ext cx="1316990" cy="16510"/>
              </a:xfrm>
              <a:prstGeom prst="rect"/>
            </p:spPr>
          </p:pic>
        </mc:Fallback>
      </mc:AlternateContent>
      <mc:AlternateContent xmlns:mc="http://schemas.openxmlformats.org/markup-compatibility/2006" xmlns:p14="http://schemas.microsoft.com/office/powerpoint/2010/main">
        <mc:Choice Requires="p14">
          <p:contentPart r:id="rId5" p14:bwMode="auto">
            <p14:nvContentPartPr>
              <p14:cNvPr id="5" name="墨迹 4"/>
              <p14:cNvContentPartPr/>
              <p14:nvPr/>
            </p14:nvContentPartPr>
            <p14:xfrm>
              <a:off x="1328420" y="1491615"/>
              <a:ext cx="338455" cy="31115"/>
            </p14:xfrm>
          </p:contentPart>
        </mc:Choice>
        <mc:Fallback xmlns="">
          <p:pic>
            <p:nvPicPr>
              <p:cNvPr id="5" name="墨迹 4"/>
            </p:nvPicPr>
            <p:blipFill>
              <a:blip r:embed="rId6"/>
            </p:blipFill>
            <p:spPr>
              <a:xfrm>
                <a:off x="1328420" y="1491615"/>
                <a:ext cx="338455" cy="31115"/>
              </a:xfrm>
              <a:prstGeom prst="rect"/>
            </p:spPr>
          </p:pic>
        </mc:Fallback>
      </mc:AlternateContent>
      <mc:AlternateContent xmlns:mc="http://schemas.openxmlformats.org/markup-compatibility/2006" xmlns:p14="http://schemas.microsoft.com/office/powerpoint/2010/main">
        <mc:Choice Requires="p14">
          <p:contentPart r:id="rId7" p14:bwMode="auto">
            <p14:nvContentPartPr>
              <p14:cNvPr id="6" name="墨迹 5"/>
              <p14:cNvContentPartPr/>
              <p14:nvPr/>
            </p14:nvContentPartPr>
            <p14:xfrm>
              <a:off x="2226310" y="1186815"/>
              <a:ext cx="261620" cy="19050"/>
            </p14:xfrm>
          </p:contentPart>
        </mc:Choice>
        <mc:Fallback xmlns="">
          <p:pic>
            <p:nvPicPr>
              <p:cNvPr id="6" name="墨迹 5"/>
            </p:nvPicPr>
            <p:blipFill>
              <a:blip r:embed="rId8"/>
            </p:blipFill>
            <p:spPr>
              <a:xfrm>
                <a:off x="2226310" y="1186815"/>
                <a:ext cx="261620" cy="19050"/>
              </a:xfrm>
              <a:prstGeom prst="rect"/>
            </p:spPr>
          </p:pic>
        </mc:Fallback>
      </mc:AlternateContent>
      <mc:AlternateContent xmlns:mc="http://schemas.openxmlformats.org/markup-compatibility/2006" xmlns:p14="http://schemas.microsoft.com/office/powerpoint/2010/main">
        <mc:Choice Requires="p14">
          <p:contentPart r:id="rId9" p14:bwMode="auto">
            <p14:nvContentPartPr>
              <p14:cNvPr id="7" name="墨迹 6"/>
              <p14:cNvContentPartPr/>
              <p14:nvPr/>
            </p14:nvContentPartPr>
            <p14:xfrm>
              <a:off x="990600" y="1593850"/>
              <a:ext cx="245110" cy="7620"/>
            </p14:xfrm>
          </p:contentPart>
        </mc:Choice>
        <mc:Fallback xmlns="">
          <p:pic>
            <p:nvPicPr>
              <p:cNvPr id="7" name="墨迹 6"/>
            </p:nvPicPr>
            <p:blipFill>
              <a:blip r:embed="rId10"/>
            </p:blipFill>
            <p:spPr>
              <a:xfrm>
                <a:off x="990600" y="1593850"/>
                <a:ext cx="245110" cy="7620"/>
              </a:xfrm>
              <a:prstGeom prst="rect"/>
            </p:spPr>
          </p:pic>
        </mc:Fallback>
      </mc:AlternateContent>
      <mc:AlternateContent xmlns:mc="http://schemas.openxmlformats.org/markup-compatibility/2006" xmlns:p14="http://schemas.microsoft.com/office/powerpoint/2010/main">
        <mc:Choice Requires="p14">
          <p:contentPart r:id="rId11" p14:bwMode="auto">
            <p14:nvContentPartPr>
              <p14:cNvPr id="8" name="墨迹 7"/>
              <p14:cNvContentPartPr/>
              <p14:nvPr/>
            </p14:nvContentPartPr>
            <p14:xfrm>
              <a:off x="1754505" y="1586865"/>
              <a:ext cx="138430" cy="14605"/>
            </p14:xfrm>
          </p:contentPart>
        </mc:Choice>
        <mc:Fallback xmlns="">
          <p:pic>
            <p:nvPicPr>
              <p:cNvPr id="8" name="墨迹 7"/>
            </p:nvPicPr>
            <p:blipFill>
              <a:blip r:embed="rId12"/>
            </p:blipFill>
            <p:spPr>
              <a:xfrm>
                <a:off x="1754505" y="1586865"/>
                <a:ext cx="138430" cy="14605"/>
              </a:xfrm>
              <a:prstGeom prst="rect"/>
            </p:spPr>
          </p:pic>
        </mc:Fallback>
      </mc:AlternateContent>
      <mc:AlternateContent xmlns:mc="http://schemas.openxmlformats.org/markup-compatibility/2006" xmlns:p14="http://schemas.microsoft.com/office/powerpoint/2010/main">
        <mc:Choice Requires="p14">
          <p:contentPart r:id="rId13" p14:bwMode="auto">
            <p14:nvContentPartPr>
              <p14:cNvPr id="9" name="墨迹 8"/>
              <p14:cNvContentPartPr/>
              <p14:nvPr/>
            </p14:nvContentPartPr>
            <p14:xfrm>
              <a:off x="1721485" y="1491615"/>
              <a:ext cx="178435" cy="90805"/>
            </p14:xfrm>
          </p:contentPart>
        </mc:Choice>
        <mc:Fallback xmlns="">
          <p:pic>
            <p:nvPicPr>
              <p:cNvPr id="9" name="墨迹 8"/>
            </p:nvPicPr>
            <p:blipFill>
              <a:blip r:embed="rId14"/>
            </p:blipFill>
            <p:spPr>
              <a:xfrm>
                <a:off x="1721485" y="1491615"/>
                <a:ext cx="178435" cy="90805"/>
              </a:xfrm>
              <a:prstGeom prst="rect"/>
            </p:spPr>
          </p:pic>
        </mc:Fallback>
      </mc:AlternateContent>
      <mc:AlternateContent xmlns:mc="http://schemas.openxmlformats.org/markup-compatibility/2006" xmlns:p14="http://schemas.microsoft.com/office/powerpoint/2010/main">
        <mc:Choice Requires="p14">
          <p:contentPart r:id="rId15" p14:bwMode="auto">
            <p14:nvContentPartPr>
              <p14:cNvPr id="10" name="墨迹 9"/>
              <p14:cNvContentPartPr/>
              <p14:nvPr/>
            </p14:nvContentPartPr>
            <p14:xfrm>
              <a:off x="2152650" y="1675130"/>
              <a:ext cx="197485" cy="130810"/>
            </p14:xfrm>
          </p:contentPart>
        </mc:Choice>
        <mc:Fallback xmlns="">
          <p:pic>
            <p:nvPicPr>
              <p:cNvPr id="10" name="墨迹 9"/>
            </p:nvPicPr>
            <p:blipFill>
              <a:blip r:embed="rId16"/>
            </p:blipFill>
            <p:spPr>
              <a:xfrm>
                <a:off x="2152650" y="1675130"/>
                <a:ext cx="197485" cy="130810"/>
              </a:xfrm>
              <a:prstGeom prst="rect"/>
            </p:spPr>
          </p:pic>
        </mc:Fallback>
      </mc:AlternateContent>
      <mc:AlternateContent xmlns:mc="http://schemas.openxmlformats.org/markup-compatibility/2006" xmlns:p14="http://schemas.microsoft.com/office/powerpoint/2010/main">
        <mc:Choice Requires="p14">
          <p:contentPart r:id="rId17" p14:bwMode="auto">
            <p14:nvContentPartPr>
              <p14:cNvPr id="11" name="墨迹 10"/>
              <p14:cNvContentPartPr/>
              <p14:nvPr/>
            </p14:nvContentPartPr>
            <p14:xfrm>
              <a:off x="638175" y="1798955"/>
              <a:ext cx="295275" cy="19050"/>
            </p14:xfrm>
          </p:contentPart>
        </mc:Choice>
        <mc:Fallback xmlns="">
          <p:pic>
            <p:nvPicPr>
              <p:cNvPr id="11" name="墨迹 10"/>
            </p:nvPicPr>
            <p:blipFill>
              <a:blip r:embed="rId18"/>
            </p:blipFill>
            <p:spPr>
              <a:xfrm>
                <a:off x="638175" y="1798955"/>
                <a:ext cx="295275" cy="19050"/>
              </a:xfrm>
              <a:prstGeom prst="rect"/>
            </p:spPr>
          </p:pic>
        </mc:Fallback>
      </mc:AlternateContent>
      <mc:AlternateContent xmlns:mc="http://schemas.openxmlformats.org/markup-compatibility/2006" xmlns:p14="http://schemas.microsoft.com/office/powerpoint/2010/main">
        <mc:Choice Requires="p14">
          <p:contentPart r:id="rId19" p14:bwMode="auto">
            <p14:nvContentPartPr>
              <p14:cNvPr id="12" name="墨迹 11"/>
              <p14:cNvContentPartPr/>
              <p14:nvPr/>
            </p14:nvContentPartPr>
            <p14:xfrm>
              <a:off x="4840605" y="3048000"/>
              <a:ext cx="752475" cy="16510"/>
            </p14:xfrm>
          </p:contentPart>
        </mc:Choice>
        <mc:Fallback xmlns="">
          <p:pic>
            <p:nvPicPr>
              <p:cNvPr id="12" name="墨迹 11"/>
            </p:nvPicPr>
            <p:blipFill>
              <a:blip r:embed="rId20"/>
            </p:blipFill>
            <p:spPr>
              <a:xfrm>
                <a:off x="4840605" y="3048000"/>
                <a:ext cx="752475" cy="16510"/>
              </a:xfrm>
              <a:prstGeom prst="rect"/>
            </p:spPr>
          </p:pic>
        </mc:Fallback>
      </mc:AlternateContent>
      <mc:AlternateContent xmlns:mc="http://schemas.openxmlformats.org/markup-compatibility/2006" xmlns:p14="http://schemas.microsoft.com/office/powerpoint/2010/main">
        <mc:Choice Requires="p14">
          <p:contentPart r:id="rId21" p14:bwMode="auto">
            <p14:nvContentPartPr>
              <p14:cNvPr id="13" name="墨迹 12"/>
              <p14:cNvContentPartPr/>
              <p14:nvPr/>
            </p14:nvContentPartPr>
            <p14:xfrm>
              <a:off x="3783330" y="1339215"/>
              <a:ext cx="1685925" cy="35560"/>
            </p14:xfrm>
          </p:contentPart>
        </mc:Choice>
        <mc:Fallback xmlns="">
          <p:pic>
            <p:nvPicPr>
              <p:cNvPr id="13" name="墨迹 12"/>
            </p:nvPicPr>
            <p:blipFill>
              <a:blip r:embed="rId22"/>
            </p:blipFill>
            <p:spPr>
              <a:xfrm>
                <a:off x="3783330" y="1339215"/>
                <a:ext cx="1685925" cy="35560"/>
              </a:xfrm>
              <a:prstGeom prst="rect"/>
            </p:spPr>
          </p:pic>
        </mc:Fallback>
      </mc:AlternateContent>
      <mc:AlternateContent xmlns:mc="http://schemas.openxmlformats.org/markup-compatibility/2006" xmlns:p14="http://schemas.microsoft.com/office/powerpoint/2010/main">
        <mc:Choice Requires="p14">
          <p:contentPart r:id="rId23" p14:bwMode="auto">
            <p14:nvContentPartPr>
              <p14:cNvPr id="14" name="墨迹 13"/>
              <p14:cNvContentPartPr/>
              <p14:nvPr/>
            </p14:nvContentPartPr>
            <p14:xfrm>
              <a:off x="6119495" y="1048385"/>
              <a:ext cx="193040" cy="12065"/>
            </p14:xfrm>
          </p:contentPart>
        </mc:Choice>
        <mc:Fallback xmlns="">
          <p:pic>
            <p:nvPicPr>
              <p:cNvPr id="14" name="墨迹 13"/>
            </p:nvPicPr>
            <p:blipFill>
              <a:blip r:embed="rId24"/>
            </p:blipFill>
            <p:spPr>
              <a:xfrm>
                <a:off x="6119495" y="1048385"/>
                <a:ext cx="193040" cy="12065"/>
              </a:xfrm>
              <a:prstGeom prst="rect"/>
            </p:spPr>
          </p:pic>
        </mc:Fallback>
      </mc:AlternateContent>
      <mc:AlternateContent xmlns:mc="http://schemas.openxmlformats.org/markup-compatibility/2006" xmlns:p14="http://schemas.microsoft.com/office/powerpoint/2010/main">
        <mc:Choice Requires="p14">
          <p:contentPart r:id="rId25" p14:bwMode="auto">
            <p14:nvContentPartPr>
              <p14:cNvPr id="15" name="墨迹 14"/>
              <p14:cNvContentPartPr/>
              <p14:nvPr/>
            </p14:nvContentPartPr>
            <p14:xfrm>
              <a:off x="3697605" y="1160145"/>
              <a:ext cx="2583815" cy="28575"/>
            </p14:xfrm>
          </p:contentPart>
        </mc:Choice>
        <mc:Fallback xmlns="">
          <p:pic>
            <p:nvPicPr>
              <p:cNvPr id="15" name="墨迹 14"/>
            </p:nvPicPr>
            <p:blipFill>
              <a:blip r:embed="rId26"/>
            </p:blipFill>
            <p:spPr>
              <a:xfrm>
                <a:off x="3697605" y="1160145"/>
                <a:ext cx="2583815" cy="28575"/>
              </a:xfrm>
              <a:prstGeom prst="rect"/>
            </p:spPr>
          </p:pic>
        </mc:Fallback>
      </mc:AlternateContent>
      <mc:AlternateContent xmlns:mc="http://schemas.openxmlformats.org/markup-compatibility/2006" xmlns:p14="http://schemas.microsoft.com/office/powerpoint/2010/main">
        <mc:Choice Requires="p14">
          <p:contentPart r:id="rId27" p14:bwMode="auto">
            <p14:nvContentPartPr>
              <p14:cNvPr id="16" name="墨迹 15"/>
              <p14:cNvContentPartPr/>
              <p14:nvPr/>
            </p14:nvContentPartPr>
            <p14:xfrm>
              <a:off x="3674110" y="1245870"/>
              <a:ext cx="1809750" cy="21590"/>
            </p14:xfrm>
          </p:contentPart>
        </mc:Choice>
        <mc:Fallback xmlns="">
          <p:pic>
            <p:nvPicPr>
              <p:cNvPr id="16" name="墨迹 15"/>
            </p:nvPicPr>
            <p:blipFill>
              <a:blip r:embed="rId28"/>
            </p:blipFill>
            <p:spPr>
              <a:xfrm>
                <a:off x="3674110" y="1245870"/>
                <a:ext cx="1809750" cy="21590"/>
              </a:xfrm>
              <a:prstGeom prst="rect"/>
            </p:spPr>
          </p:pic>
        </mc:Fallback>
      </mc:AlternateContent>
      <mc:AlternateContent xmlns:mc="http://schemas.openxmlformats.org/markup-compatibility/2006" xmlns:p14="http://schemas.microsoft.com/office/powerpoint/2010/main">
        <mc:Choice Requires="p14">
          <p:contentPart r:id="rId29" p14:bwMode="auto">
            <p14:nvContentPartPr>
              <p14:cNvPr id="17" name="墨迹 16"/>
              <p14:cNvContentPartPr/>
              <p14:nvPr/>
            </p14:nvContentPartPr>
            <p14:xfrm>
              <a:off x="3757295" y="3317240"/>
              <a:ext cx="2062480" cy="28575"/>
            </p14:xfrm>
          </p:contentPart>
        </mc:Choice>
        <mc:Fallback xmlns="">
          <p:pic>
            <p:nvPicPr>
              <p:cNvPr id="17" name="墨迹 16"/>
            </p:nvPicPr>
            <p:blipFill>
              <a:blip r:embed="rId30"/>
            </p:blipFill>
            <p:spPr>
              <a:xfrm>
                <a:off x="3757295" y="3317240"/>
                <a:ext cx="2062480" cy="28575"/>
              </a:xfrm>
              <a:prstGeom prst="rect"/>
            </p:spPr>
          </p:pic>
        </mc:Fallback>
      </mc:AlternateContent>
      <mc:AlternateContent xmlns:mc="http://schemas.openxmlformats.org/markup-compatibility/2006" xmlns:p14="http://schemas.microsoft.com/office/powerpoint/2010/main">
        <mc:Choice Requires="p14">
          <p:contentPart r:id="rId31" p14:bwMode="auto">
            <p14:nvContentPartPr>
              <p14:cNvPr id="18" name="墨迹 17"/>
              <p14:cNvContentPartPr/>
              <p14:nvPr/>
            </p14:nvContentPartPr>
            <p14:xfrm>
              <a:off x="568960" y="3355340"/>
              <a:ext cx="364490" cy="12065"/>
            </p14:xfrm>
          </p:contentPart>
        </mc:Choice>
        <mc:Fallback xmlns="">
          <p:pic>
            <p:nvPicPr>
              <p:cNvPr id="18" name="墨迹 17"/>
            </p:nvPicPr>
            <p:blipFill>
              <a:blip r:embed="rId32"/>
            </p:blipFill>
            <p:spPr>
              <a:xfrm>
                <a:off x="568960" y="3355340"/>
                <a:ext cx="364490" cy="12065"/>
              </a:xfrm>
              <a:prstGeom prst="rect"/>
            </p:spPr>
          </p:pic>
        </mc:Fallback>
      </mc:AlternateContent>
      <mc:AlternateContent xmlns:mc="http://schemas.openxmlformats.org/markup-compatibility/2006" xmlns:p14="http://schemas.microsoft.com/office/powerpoint/2010/main">
        <mc:Choice Requires="p14">
          <p:contentPart r:id="rId33" p14:bwMode="auto">
            <p14:nvContentPartPr>
              <p14:cNvPr id="19" name="墨迹 18"/>
              <p14:cNvContentPartPr/>
              <p14:nvPr/>
            </p14:nvContentPartPr>
            <p14:xfrm>
              <a:off x="1876425" y="3460115"/>
              <a:ext cx="857250" cy="9525"/>
            </p14:xfrm>
          </p:contentPart>
        </mc:Choice>
        <mc:Fallback xmlns="">
          <p:pic>
            <p:nvPicPr>
              <p:cNvPr id="19" name="墨迹 18"/>
            </p:nvPicPr>
            <p:blipFill>
              <a:blip r:embed="rId34"/>
            </p:blipFill>
            <p:spPr>
              <a:xfrm>
                <a:off x="1876425" y="3460115"/>
                <a:ext cx="857250" cy="9525"/>
              </a:xfrm>
              <a:prstGeom prst="rect"/>
            </p:spPr>
          </p:pic>
        </mc:Fallback>
      </mc:AlternateContent>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194310" y="0"/>
            <a:ext cx="2791460" cy="3932555"/>
          </a:xfrm>
          <a:prstGeom prst="rect">
            <a:avLst/>
          </a:prstGeom>
        </p:spPr>
      </p:pic>
      <p:pic>
        <p:nvPicPr>
          <p:cNvPr id="3" name="图片 2"/>
          <p:cNvPicPr>
            <a:picLocks noChangeAspect="1"/>
          </p:cNvPicPr>
          <p:nvPr/>
        </p:nvPicPr>
        <p:blipFill>
          <a:blip r:embed="rId2"/>
          <a:stretch>
            <a:fillRect/>
          </a:stretch>
        </p:blipFill>
        <p:spPr>
          <a:xfrm>
            <a:off x="3569335" y="0"/>
            <a:ext cx="2802255" cy="3905250"/>
          </a:xfrm>
          <a:prstGeom prst="rect">
            <a:avLst/>
          </a:prstGeom>
        </p:spPr>
      </p:pic>
      <mc:AlternateContent xmlns:mc="http://schemas.openxmlformats.org/markup-compatibility/2006" xmlns:p14="http://schemas.microsoft.com/office/powerpoint/2010/main">
        <mc:Choice Requires="p14">
          <p:contentPart r:id="rId3" p14:bwMode="auto">
            <p14:nvContentPartPr>
              <p14:cNvPr id="4" name="墨迹 3"/>
              <p14:cNvContentPartPr/>
              <p14:nvPr/>
            </p14:nvContentPartPr>
            <p14:xfrm>
              <a:off x="468630" y="354965"/>
              <a:ext cx="485775" cy="26035"/>
            </p14:xfrm>
          </p:contentPart>
        </mc:Choice>
        <mc:Fallback xmlns="">
          <p:pic>
            <p:nvPicPr>
              <p:cNvPr id="4" name="墨迹 3"/>
            </p:nvPicPr>
            <p:blipFill>
              <a:blip r:embed="rId4"/>
            </p:blipFill>
            <p:spPr>
              <a:xfrm>
                <a:off x="468630" y="354965"/>
                <a:ext cx="485775" cy="26035"/>
              </a:xfrm>
              <a:prstGeom prst="rect"/>
            </p:spPr>
          </p:pic>
        </mc:Fallback>
      </mc:AlternateContent>
      <mc:AlternateContent xmlns:mc="http://schemas.openxmlformats.org/markup-compatibility/2006" xmlns:p14="http://schemas.microsoft.com/office/powerpoint/2010/main">
        <mc:Choice Requires="p14">
          <p:contentPart r:id="rId5" p14:bwMode="auto">
            <p14:nvContentPartPr>
              <p14:cNvPr id="5" name="墨迹 4"/>
              <p14:cNvContentPartPr/>
              <p14:nvPr/>
            </p14:nvContentPartPr>
            <p14:xfrm>
              <a:off x="473710" y="2478405"/>
              <a:ext cx="283210" cy="11430"/>
            </p14:xfrm>
          </p:contentPart>
        </mc:Choice>
        <mc:Fallback xmlns="">
          <p:pic>
            <p:nvPicPr>
              <p:cNvPr id="5" name="墨迹 4"/>
            </p:nvPicPr>
            <p:blipFill>
              <a:blip r:embed="rId6"/>
            </p:blipFill>
            <p:spPr>
              <a:xfrm>
                <a:off x="473710" y="2478405"/>
                <a:ext cx="283210" cy="11430"/>
              </a:xfrm>
              <a:prstGeom prst="rect"/>
            </p:spPr>
          </p:pic>
        </mc:Fallback>
      </mc:AlternateContent>
      <mc:AlternateContent xmlns:mc="http://schemas.openxmlformats.org/markup-compatibility/2006" xmlns:p14="http://schemas.microsoft.com/office/powerpoint/2010/main">
        <mc:Choice Requires="p14">
          <p:contentPart r:id="rId7" p14:bwMode="auto">
            <p14:nvContentPartPr>
              <p14:cNvPr id="6" name="墨迹 5"/>
              <p14:cNvContentPartPr/>
              <p14:nvPr/>
            </p14:nvContentPartPr>
            <p14:xfrm>
              <a:off x="704850" y="2580640"/>
              <a:ext cx="292735" cy="6985"/>
            </p14:xfrm>
          </p:contentPart>
        </mc:Choice>
        <mc:Fallback xmlns="">
          <p:pic>
            <p:nvPicPr>
              <p:cNvPr id="6" name="墨迹 5"/>
            </p:nvPicPr>
            <p:blipFill>
              <a:blip r:embed="rId8"/>
            </p:blipFill>
            <p:spPr>
              <a:xfrm>
                <a:off x="704850" y="2580640"/>
                <a:ext cx="292735" cy="6985"/>
              </a:xfrm>
              <a:prstGeom prst="rect"/>
            </p:spPr>
          </p:pic>
        </mc:Fallback>
      </mc:AlternateContent>
      <mc:AlternateContent xmlns:mc="http://schemas.openxmlformats.org/markup-compatibility/2006" xmlns:p14="http://schemas.microsoft.com/office/powerpoint/2010/main">
        <mc:Choice Requires="p14">
          <p:contentPart r:id="rId9" p14:bwMode="auto">
            <p14:nvContentPartPr>
              <p14:cNvPr id="7" name="墨迹 6"/>
              <p14:cNvContentPartPr/>
              <p14:nvPr/>
            </p14:nvContentPartPr>
            <p14:xfrm>
              <a:off x="3874135" y="1343660"/>
              <a:ext cx="488315" cy="14605"/>
            </p14:xfrm>
          </p:contentPart>
        </mc:Choice>
        <mc:Fallback xmlns="">
          <p:pic>
            <p:nvPicPr>
              <p:cNvPr id="7" name="墨迹 6"/>
            </p:nvPicPr>
            <p:blipFill>
              <a:blip r:embed="rId10"/>
            </p:blipFill>
            <p:spPr>
              <a:xfrm>
                <a:off x="3874135" y="1343660"/>
                <a:ext cx="488315" cy="14605"/>
              </a:xfrm>
              <a:prstGeom prst="rect"/>
            </p:spPr>
          </p:pic>
        </mc:Fallback>
      </mc:AlternateContent>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417830" y="0"/>
            <a:ext cx="2601595" cy="3841115"/>
          </a:xfrm>
          <a:prstGeom prst="rect">
            <a:avLst/>
          </a:prstGeom>
        </p:spPr>
      </p:pic>
      <p:pic>
        <p:nvPicPr>
          <p:cNvPr id="3" name="图片 2"/>
          <p:cNvPicPr>
            <a:picLocks noChangeAspect="1"/>
          </p:cNvPicPr>
          <p:nvPr/>
        </p:nvPicPr>
        <p:blipFill>
          <a:blip r:embed="rId2"/>
          <a:stretch>
            <a:fillRect/>
          </a:stretch>
        </p:blipFill>
        <p:spPr>
          <a:xfrm>
            <a:off x="3747770" y="0"/>
            <a:ext cx="2741295" cy="3862705"/>
          </a:xfrm>
          <a:prstGeom prst="rect">
            <a:avLst/>
          </a:prstGeom>
        </p:spPr>
      </p:pic>
      <mc:AlternateContent xmlns:mc="http://schemas.openxmlformats.org/markup-compatibility/2006" xmlns:p14="http://schemas.microsoft.com/office/powerpoint/2010/main">
        <mc:Choice Requires="p14">
          <p:contentPart r:id="rId3" p14:bwMode="auto">
            <p14:nvContentPartPr>
              <p14:cNvPr id="4" name="墨迹 3"/>
              <p14:cNvContentPartPr/>
              <p14:nvPr/>
            </p14:nvContentPartPr>
            <p14:xfrm>
              <a:off x="1021080" y="948055"/>
              <a:ext cx="1252855" cy="17145"/>
            </p14:xfrm>
          </p:contentPart>
        </mc:Choice>
        <mc:Fallback xmlns="">
          <p:pic>
            <p:nvPicPr>
              <p:cNvPr id="4" name="墨迹 3"/>
            </p:nvPicPr>
            <p:blipFill>
              <a:blip r:embed="rId4"/>
            </p:blipFill>
            <p:spPr>
              <a:xfrm>
                <a:off x="1021080" y="948055"/>
                <a:ext cx="1252855" cy="17145"/>
              </a:xfrm>
              <a:prstGeom prst="rect"/>
            </p:spPr>
          </p:pic>
        </mc:Fallback>
      </mc:AlternateContent>
      <mc:AlternateContent xmlns:mc="http://schemas.openxmlformats.org/markup-compatibility/2006" xmlns:p14="http://schemas.microsoft.com/office/powerpoint/2010/main">
        <mc:Choice Requires="p14">
          <p:contentPart r:id="rId5" p14:bwMode="auto">
            <p14:nvContentPartPr>
              <p14:cNvPr id="5" name="墨迹 4"/>
              <p14:cNvContentPartPr/>
              <p14:nvPr/>
            </p14:nvContentPartPr>
            <p14:xfrm>
              <a:off x="592455" y="1050925"/>
              <a:ext cx="831215" cy="6985"/>
            </p14:xfrm>
          </p:contentPart>
        </mc:Choice>
        <mc:Fallback xmlns="">
          <p:pic>
            <p:nvPicPr>
              <p:cNvPr id="5" name="墨迹 4"/>
            </p:nvPicPr>
            <p:blipFill>
              <a:blip r:embed="rId6"/>
            </p:blipFill>
            <p:spPr>
              <a:xfrm>
                <a:off x="592455" y="1050925"/>
                <a:ext cx="831215" cy="6985"/>
              </a:xfrm>
              <a:prstGeom prst="rect"/>
            </p:spPr>
          </p:pic>
        </mc:Fallback>
      </mc:AlternateContent>
      <mc:AlternateContent xmlns:mc="http://schemas.openxmlformats.org/markup-compatibility/2006" xmlns:p14="http://schemas.microsoft.com/office/powerpoint/2010/main">
        <mc:Choice Requires="p14">
          <p:contentPart r:id="rId7" p14:bwMode="auto">
            <p14:nvContentPartPr>
              <p14:cNvPr id="6" name="墨迹 5"/>
              <p14:cNvContentPartPr/>
              <p14:nvPr/>
            </p14:nvContentPartPr>
            <p14:xfrm>
              <a:off x="2014220" y="1048385"/>
              <a:ext cx="593090" cy="12065"/>
            </p14:xfrm>
          </p:contentPart>
        </mc:Choice>
        <mc:Fallback xmlns="">
          <p:pic>
            <p:nvPicPr>
              <p:cNvPr id="6" name="墨迹 5"/>
            </p:nvPicPr>
            <p:blipFill>
              <a:blip r:embed="rId8"/>
            </p:blipFill>
            <p:spPr>
              <a:xfrm>
                <a:off x="2014220" y="1048385"/>
                <a:ext cx="593090" cy="12065"/>
              </a:xfrm>
              <a:prstGeom prst="rect"/>
            </p:spPr>
          </p:pic>
        </mc:Fallback>
      </mc:AlternateContent>
      <mc:AlternateContent xmlns:mc="http://schemas.openxmlformats.org/markup-compatibility/2006" xmlns:p14="http://schemas.microsoft.com/office/powerpoint/2010/main">
        <mc:Choice Requires="p14">
          <p:contentPart r:id="rId9" p14:bwMode="auto">
            <p14:nvContentPartPr>
              <p14:cNvPr id="7" name="墨迹 6"/>
              <p14:cNvContentPartPr/>
              <p14:nvPr/>
            </p14:nvContentPartPr>
            <p14:xfrm>
              <a:off x="2326005" y="1148080"/>
              <a:ext cx="576580" cy="12065"/>
            </p14:xfrm>
          </p:contentPart>
        </mc:Choice>
        <mc:Fallback xmlns="">
          <p:pic>
            <p:nvPicPr>
              <p:cNvPr id="7" name="墨迹 6"/>
            </p:nvPicPr>
            <p:blipFill>
              <a:blip r:embed="rId10"/>
            </p:blipFill>
            <p:spPr>
              <a:xfrm>
                <a:off x="2326005" y="1148080"/>
                <a:ext cx="576580" cy="12065"/>
              </a:xfrm>
              <a:prstGeom prst="rect"/>
            </p:spPr>
          </p:pic>
        </mc:Fallback>
      </mc:AlternateContent>
      <mc:AlternateContent xmlns:mc="http://schemas.openxmlformats.org/markup-compatibility/2006" xmlns:p14="http://schemas.microsoft.com/office/powerpoint/2010/main">
        <mc:Choice Requires="p14">
          <p:contentPart r:id="rId11" p14:bwMode="auto">
            <p14:nvContentPartPr>
              <p14:cNvPr id="8" name="墨迹 7"/>
              <p14:cNvContentPartPr/>
              <p14:nvPr/>
            </p14:nvContentPartPr>
            <p14:xfrm>
              <a:off x="571500" y="1253490"/>
              <a:ext cx="692785" cy="9525"/>
            </p14:xfrm>
          </p:contentPart>
        </mc:Choice>
        <mc:Fallback xmlns="">
          <p:pic>
            <p:nvPicPr>
              <p:cNvPr id="8" name="墨迹 7"/>
            </p:nvPicPr>
            <p:blipFill>
              <a:blip r:embed="rId12"/>
            </p:blipFill>
            <p:spPr>
              <a:xfrm>
                <a:off x="571500" y="1253490"/>
                <a:ext cx="692785" cy="9525"/>
              </a:xfrm>
              <a:prstGeom prst="rect"/>
            </p:spPr>
          </p:pic>
        </mc:Fallback>
      </mc:AlternateContent>
      <mc:AlternateContent xmlns:mc="http://schemas.openxmlformats.org/markup-compatibility/2006" xmlns:p14="http://schemas.microsoft.com/office/powerpoint/2010/main">
        <mc:Choice Requires="p14">
          <p:contentPart r:id="rId13" p14:bwMode="auto">
            <p14:nvContentPartPr>
              <p14:cNvPr id="9" name="墨迹 8"/>
              <p14:cNvContentPartPr/>
              <p14:nvPr/>
            </p14:nvContentPartPr>
            <p14:xfrm>
              <a:off x="1390650" y="1684655"/>
              <a:ext cx="159385" cy="6985"/>
            </p14:xfrm>
          </p:contentPart>
        </mc:Choice>
        <mc:Fallback xmlns="">
          <p:pic>
            <p:nvPicPr>
              <p:cNvPr id="9" name="墨迹 8"/>
            </p:nvPicPr>
            <p:blipFill>
              <a:blip r:embed="rId14"/>
            </p:blipFill>
            <p:spPr>
              <a:xfrm>
                <a:off x="1390650" y="1684655"/>
                <a:ext cx="159385" cy="6985"/>
              </a:xfrm>
              <a:prstGeom prst="rect"/>
            </p:spPr>
          </p:pic>
        </mc:Fallback>
      </mc:AlternateContent>
      <mc:AlternateContent xmlns:mc="http://schemas.openxmlformats.org/markup-compatibility/2006" xmlns:p14="http://schemas.microsoft.com/office/powerpoint/2010/main">
        <mc:Choice Requires="p14">
          <p:contentPart r:id="rId15" p14:bwMode="auto">
            <p14:nvContentPartPr>
              <p14:cNvPr id="10" name="墨迹 9"/>
              <p14:cNvContentPartPr/>
              <p14:nvPr/>
            </p14:nvContentPartPr>
            <p14:xfrm>
              <a:off x="1835785" y="3434080"/>
              <a:ext cx="90170" cy="109220"/>
            </p14:xfrm>
          </p:contentPart>
        </mc:Choice>
        <mc:Fallback xmlns="">
          <p:pic>
            <p:nvPicPr>
              <p:cNvPr id="10" name="墨迹 9"/>
            </p:nvPicPr>
            <p:blipFill>
              <a:blip r:embed="rId16"/>
            </p:blipFill>
            <p:spPr>
              <a:xfrm>
                <a:off x="1835785" y="3434080"/>
                <a:ext cx="90170" cy="109220"/>
              </a:xfrm>
              <a:prstGeom prst="rect"/>
            </p:spPr>
          </p:pic>
        </mc:Fallback>
      </mc:AlternateContent>
      <mc:AlternateContent xmlns:mc="http://schemas.openxmlformats.org/markup-compatibility/2006" xmlns:p14="http://schemas.microsoft.com/office/powerpoint/2010/main">
        <mc:Choice Requires="p14">
          <p:contentPart r:id="rId17" p14:bwMode="auto">
            <p14:nvContentPartPr>
              <p14:cNvPr id="11" name="墨迹 10"/>
              <p14:cNvContentPartPr/>
              <p14:nvPr/>
            </p14:nvContentPartPr>
            <p14:xfrm>
              <a:off x="1878330" y="3500755"/>
              <a:ext cx="81280" cy="6985"/>
            </p14:xfrm>
          </p:contentPart>
        </mc:Choice>
        <mc:Fallback xmlns="">
          <p:pic>
            <p:nvPicPr>
              <p:cNvPr id="11" name="墨迹 10"/>
            </p:nvPicPr>
            <p:blipFill>
              <a:blip r:embed="rId18"/>
            </p:blipFill>
            <p:spPr>
              <a:xfrm>
                <a:off x="1878330" y="3500755"/>
                <a:ext cx="81280" cy="6985"/>
              </a:xfrm>
              <a:prstGeom prst="rect"/>
            </p:spPr>
          </p:pic>
        </mc:Fallback>
      </mc:AlternateContent>
      <mc:AlternateContent xmlns:mc="http://schemas.openxmlformats.org/markup-compatibility/2006" xmlns:p14="http://schemas.microsoft.com/office/powerpoint/2010/main">
        <mc:Choice Requires="p14">
          <p:contentPart r:id="rId19" p14:bwMode="auto">
            <p14:nvContentPartPr>
              <p14:cNvPr id="12" name="墨迹 11"/>
              <p14:cNvContentPartPr/>
              <p14:nvPr/>
            </p14:nvContentPartPr>
            <p14:xfrm>
              <a:off x="1916430" y="3510280"/>
              <a:ext cx="5080" cy="57150"/>
            </p14:xfrm>
          </p:contentPart>
        </mc:Choice>
        <mc:Fallback xmlns="">
          <p:pic>
            <p:nvPicPr>
              <p:cNvPr id="12" name="墨迹 11"/>
            </p:nvPicPr>
            <p:blipFill>
              <a:blip r:embed="rId20"/>
            </p:blipFill>
            <p:spPr>
              <a:xfrm>
                <a:off x="1916430" y="3510280"/>
                <a:ext cx="5080" cy="57150"/>
              </a:xfrm>
              <a:prstGeom prst="rect"/>
            </p:spPr>
          </p:pic>
        </mc:Fallback>
      </mc:AlternateContent>
      <mc:AlternateContent xmlns:mc="http://schemas.openxmlformats.org/markup-compatibility/2006" xmlns:p14="http://schemas.microsoft.com/office/powerpoint/2010/main">
        <mc:Choice Requires="p14">
          <p:contentPart r:id="rId21" p14:bwMode="auto">
            <p14:nvContentPartPr>
              <p14:cNvPr id="13" name="墨迹 12"/>
              <p14:cNvContentPartPr/>
              <p14:nvPr/>
            </p14:nvContentPartPr>
            <p14:xfrm>
              <a:off x="2004695" y="3457575"/>
              <a:ext cx="12065" cy="59690"/>
            </p14:xfrm>
          </p:contentPart>
        </mc:Choice>
        <mc:Fallback xmlns="">
          <p:pic>
            <p:nvPicPr>
              <p:cNvPr id="13" name="墨迹 12"/>
            </p:nvPicPr>
            <p:blipFill>
              <a:blip r:embed="rId22"/>
            </p:blipFill>
            <p:spPr>
              <a:xfrm>
                <a:off x="2004695" y="3457575"/>
                <a:ext cx="12065" cy="59690"/>
              </a:xfrm>
              <a:prstGeom prst="rect"/>
            </p:spPr>
          </p:pic>
        </mc:Fallback>
      </mc:AlternateContent>
      <mc:AlternateContent xmlns:mc="http://schemas.openxmlformats.org/markup-compatibility/2006" xmlns:p14="http://schemas.microsoft.com/office/powerpoint/2010/main">
        <mc:Choice Requires="p14">
          <p:contentPart r:id="rId23" p14:bwMode="auto">
            <p14:nvContentPartPr>
              <p14:cNvPr id="14" name="墨迹 13"/>
              <p14:cNvContentPartPr/>
              <p14:nvPr/>
            </p14:nvContentPartPr>
            <p14:xfrm>
              <a:off x="1997710" y="3419475"/>
              <a:ext cx="73660" cy="123825"/>
            </p14:xfrm>
          </p:contentPart>
        </mc:Choice>
        <mc:Fallback xmlns="">
          <p:pic>
            <p:nvPicPr>
              <p:cNvPr id="14" name="墨迹 13"/>
            </p:nvPicPr>
            <p:blipFill>
              <a:blip r:embed="rId24"/>
            </p:blipFill>
            <p:spPr>
              <a:xfrm>
                <a:off x="1997710" y="3419475"/>
                <a:ext cx="73660" cy="123825"/>
              </a:xfrm>
              <a:prstGeom prst="rect"/>
            </p:spPr>
          </p:pic>
        </mc:Fallback>
      </mc:AlternateContent>
      <mc:AlternateContent xmlns:mc="http://schemas.openxmlformats.org/markup-compatibility/2006" xmlns:p14="http://schemas.microsoft.com/office/powerpoint/2010/main">
        <mc:Choice Requires="p14">
          <p:contentPart r:id="rId25" p14:bwMode="auto">
            <p14:nvContentPartPr>
              <p14:cNvPr id="15" name="墨迹 14"/>
              <p14:cNvContentPartPr/>
              <p14:nvPr/>
            </p14:nvContentPartPr>
            <p14:xfrm>
              <a:off x="2131060" y="3438525"/>
              <a:ext cx="85725" cy="109855"/>
            </p14:xfrm>
          </p:contentPart>
        </mc:Choice>
        <mc:Fallback xmlns="">
          <p:pic>
            <p:nvPicPr>
              <p:cNvPr id="15" name="墨迹 14"/>
            </p:nvPicPr>
            <p:blipFill>
              <a:blip r:embed="rId26"/>
            </p:blipFill>
            <p:spPr>
              <a:xfrm>
                <a:off x="2131060" y="3438525"/>
                <a:ext cx="85725" cy="109855"/>
              </a:xfrm>
              <a:prstGeom prst="rect"/>
            </p:spPr>
          </p:pic>
        </mc:Fallback>
      </mc:AlternateContent>
      <mc:AlternateContent xmlns:mc="http://schemas.openxmlformats.org/markup-compatibility/2006" xmlns:p14="http://schemas.microsoft.com/office/powerpoint/2010/main">
        <mc:Choice Requires="p14">
          <p:contentPart r:id="rId27" p14:bwMode="auto">
            <p14:nvContentPartPr>
              <p14:cNvPr id="16" name="墨迹 15"/>
              <p14:cNvContentPartPr/>
              <p14:nvPr/>
            </p14:nvContentPartPr>
            <p14:xfrm>
              <a:off x="2228850" y="3460115"/>
              <a:ext cx="83185" cy="50165"/>
            </p14:xfrm>
          </p:contentPart>
        </mc:Choice>
        <mc:Fallback xmlns="">
          <p:pic>
            <p:nvPicPr>
              <p:cNvPr id="16" name="墨迹 15"/>
            </p:nvPicPr>
            <p:blipFill>
              <a:blip r:embed="rId28"/>
            </p:blipFill>
            <p:spPr>
              <a:xfrm>
                <a:off x="2228850" y="3460115"/>
                <a:ext cx="83185" cy="50165"/>
              </a:xfrm>
              <a:prstGeom prst="rect"/>
            </p:spPr>
          </p:pic>
        </mc:Fallback>
      </mc:AlternateContent>
      <mc:AlternateContent xmlns:mc="http://schemas.openxmlformats.org/markup-compatibility/2006" xmlns:p14="http://schemas.microsoft.com/office/powerpoint/2010/main">
        <mc:Choice Requires="p14">
          <p:contentPart r:id="rId29" p14:bwMode="auto">
            <p14:nvContentPartPr>
              <p14:cNvPr id="17" name="墨迹 16"/>
              <p14:cNvContentPartPr/>
              <p14:nvPr/>
            </p14:nvContentPartPr>
            <p14:xfrm>
              <a:off x="2331085" y="3448050"/>
              <a:ext cx="52070" cy="74295"/>
            </p14:xfrm>
          </p:contentPart>
        </mc:Choice>
        <mc:Fallback xmlns="">
          <p:pic>
            <p:nvPicPr>
              <p:cNvPr id="17" name="墨迹 16"/>
            </p:nvPicPr>
            <p:blipFill>
              <a:blip r:embed="rId30"/>
            </p:blipFill>
            <p:spPr>
              <a:xfrm>
                <a:off x="2331085" y="3448050"/>
                <a:ext cx="52070" cy="74295"/>
              </a:xfrm>
              <a:prstGeom prst="rect"/>
            </p:spPr>
          </p:pic>
        </mc:Fallback>
      </mc:AlternateContent>
      <mc:AlternateContent xmlns:mc="http://schemas.openxmlformats.org/markup-compatibility/2006" xmlns:p14="http://schemas.microsoft.com/office/powerpoint/2010/main">
        <mc:Choice Requires="p14">
          <p:contentPart r:id="rId31" p14:bwMode="auto">
            <p14:nvContentPartPr>
              <p14:cNvPr id="18" name="墨迹 17"/>
              <p14:cNvContentPartPr/>
              <p14:nvPr/>
            </p14:nvContentPartPr>
            <p14:xfrm>
              <a:off x="2428875" y="3445510"/>
              <a:ext cx="23495" cy="67310"/>
            </p14:xfrm>
          </p:contentPart>
        </mc:Choice>
        <mc:Fallback xmlns="">
          <p:pic>
            <p:nvPicPr>
              <p:cNvPr id="18" name="墨迹 17"/>
            </p:nvPicPr>
            <p:blipFill>
              <a:blip r:embed="rId32"/>
            </p:blipFill>
            <p:spPr>
              <a:xfrm>
                <a:off x="2428875" y="3445510"/>
                <a:ext cx="23495" cy="67310"/>
              </a:xfrm>
              <a:prstGeom prst="rect"/>
            </p:spPr>
          </p:pic>
        </mc:Fallback>
      </mc:AlternateContent>
      <mc:AlternateContent xmlns:mc="http://schemas.openxmlformats.org/markup-compatibility/2006" xmlns:p14="http://schemas.microsoft.com/office/powerpoint/2010/main">
        <mc:Choice Requires="p14">
          <p:contentPart r:id="rId33" p14:bwMode="auto">
            <p14:nvContentPartPr>
              <p14:cNvPr id="19" name="墨迹 18"/>
              <p14:cNvContentPartPr/>
              <p14:nvPr/>
            </p14:nvContentPartPr>
            <p14:xfrm>
              <a:off x="963930" y="3543300"/>
              <a:ext cx="704850" cy="12065"/>
            </p14:xfrm>
          </p:contentPart>
        </mc:Choice>
        <mc:Fallback xmlns="">
          <p:pic>
            <p:nvPicPr>
              <p:cNvPr id="19" name="墨迹 18"/>
            </p:nvPicPr>
            <p:blipFill>
              <a:blip r:embed="rId34"/>
            </p:blipFill>
            <p:spPr>
              <a:xfrm>
                <a:off x="963930" y="3543300"/>
                <a:ext cx="704850" cy="12065"/>
              </a:xfrm>
              <a:prstGeom prst="rect"/>
            </p:spPr>
          </p:pic>
        </mc:Fallback>
      </mc:AlternateContent>
      <mc:AlternateContent xmlns:mc="http://schemas.openxmlformats.org/markup-compatibility/2006" xmlns:p14="http://schemas.microsoft.com/office/powerpoint/2010/main">
        <mc:Choice Requires="p14">
          <p:contentPart r:id="rId35" p14:bwMode="auto">
            <p14:nvContentPartPr>
              <p14:cNvPr id="20" name="墨迹 19"/>
              <p14:cNvContentPartPr/>
              <p14:nvPr/>
            </p14:nvContentPartPr>
            <p14:xfrm>
              <a:off x="4048125" y="2256790"/>
              <a:ext cx="906780" cy="11430"/>
            </p14:xfrm>
          </p:contentPart>
        </mc:Choice>
        <mc:Fallback xmlns="">
          <p:pic>
            <p:nvPicPr>
              <p:cNvPr id="20" name="墨迹 19"/>
            </p:nvPicPr>
            <p:blipFill>
              <a:blip r:embed="rId36"/>
            </p:blipFill>
            <p:spPr>
              <a:xfrm>
                <a:off x="4048125" y="2256790"/>
                <a:ext cx="906780" cy="11430"/>
              </a:xfrm>
              <a:prstGeom prst="rect"/>
            </p:spPr>
          </p:pic>
        </mc:Fallback>
      </mc:AlternateContent>
      <mc:AlternateContent xmlns:mc="http://schemas.openxmlformats.org/markup-compatibility/2006" xmlns:p14="http://schemas.microsoft.com/office/powerpoint/2010/main">
        <mc:Choice Requires="p14">
          <p:contentPart r:id="rId37" p14:bwMode="auto">
            <p14:nvContentPartPr>
              <p14:cNvPr id="21" name="墨迹 20"/>
              <p14:cNvContentPartPr/>
              <p14:nvPr/>
            </p14:nvContentPartPr>
            <p14:xfrm>
              <a:off x="4078605" y="2056130"/>
              <a:ext cx="938530" cy="17145"/>
            </p14:xfrm>
          </p:contentPart>
        </mc:Choice>
        <mc:Fallback xmlns="">
          <p:pic>
            <p:nvPicPr>
              <p:cNvPr id="21" name="墨迹 20"/>
            </p:nvPicPr>
            <p:blipFill>
              <a:blip r:embed="rId38"/>
            </p:blipFill>
            <p:spPr>
              <a:xfrm>
                <a:off x="4078605" y="2056130"/>
                <a:ext cx="938530" cy="17145"/>
              </a:xfrm>
              <a:prstGeom prst="rect"/>
            </p:spPr>
          </p:pic>
        </mc:Fallback>
      </mc:AlternateContent>
      <mc:AlternateContent xmlns:mc="http://schemas.openxmlformats.org/markup-compatibility/2006" xmlns:p14="http://schemas.microsoft.com/office/powerpoint/2010/main">
        <mc:Choice Requires="p14">
          <p:contentPart r:id="rId39" p14:bwMode="auto">
            <p14:nvContentPartPr>
              <p14:cNvPr id="22" name="墨迹 21"/>
              <p14:cNvContentPartPr/>
              <p14:nvPr/>
            </p14:nvContentPartPr>
            <p14:xfrm>
              <a:off x="4269105" y="1846580"/>
              <a:ext cx="602615" cy="16510"/>
            </p14:xfrm>
          </p:contentPart>
        </mc:Choice>
        <mc:Fallback xmlns="">
          <p:pic>
            <p:nvPicPr>
              <p:cNvPr id="22" name="墨迹 21"/>
            </p:nvPicPr>
            <p:blipFill>
              <a:blip r:embed="rId40"/>
            </p:blipFill>
            <p:spPr>
              <a:xfrm>
                <a:off x="4269105" y="1846580"/>
                <a:ext cx="602615" cy="16510"/>
              </a:xfrm>
              <a:prstGeom prst="rect"/>
            </p:spPr>
          </p:pic>
        </mc:Fallback>
      </mc:AlternateContent>
      <mc:AlternateContent xmlns:mc="http://schemas.openxmlformats.org/markup-compatibility/2006" xmlns:p14="http://schemas.microsoft.com/office/powerpoint/2010/main">
        <mc:Choice Requires="p14">
          <p:contentPart r:id="rId41" p14:bwMode="auto">
            <p14:nvContentPartPr>
              <p14:cNvPr id="23" name="墨迹 22"/>
              <p14:cNvContentPartPr/>
              <p14:nvPr/>
            </p14:nvContentPartPr>
            <p14:xfrm>
              <a:off x="4043045" y="2459355"/>
              <a:ext cx="678815" cy="19050"/>
            </p14:xfrm>
          </p:contentPart>
        </mc:Choice>
        <mc:Fallback xmlns="">
          <p:pic>
            <p:nvPicPr>
              <p:cNvPr id="23" name="墨迹 22"/>
            </p:nvPicPr>
            <p:blipFill>
              <a:blip r:embed="rId42"/>
            </p:blipFill>
            <p:spPr>
              <a:xfrm>
                <a:off x="4043045" y="2459355"/>
                <a:ext cx="678815" cy="19050"/>
              </a:xfrm>
              <a:prstGeom prst="rect"/>
            </p:spPr>
          </p:pic>
        </mc:Fallback>
      </mc:AlternateContent>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308610" y="0"/>
            <a:ext cx="2663190" cy="3898265"/>
          </a:xfrm>
          <a:prstGeom prst="rect">
            <a:avLst/>
          </a:prstGeom>
        </p:spPr>
      </p:pic>
      <p:pic>
        <p:nvPicPr>
          <p:cNvPr id="3" name="图片 2"/>
          <p:cNvPicPr>
            <a:picLocks noChangeAspect="1"/>
          </p:cNvPicPr>
          <p:nvPr/>
        </p:nvPicPr>
        <p:blipFill>
          <a:blip r:embed="rId2"/>
          <a:stretch>
            <a:fillRect/>
          </a:stretch>
        </p:blipFill>
        <p:spPr>
          <a:xfrm>
            <a:off x="3703955" y="-3175"/>
            <a:ext cx="2653665" cy="3874770"/>
          </a:xfrm>
          <a:prstGeom prst="rect">
            <a:avLst/>
          </a:prstGeom>
        </p:spPr>
      </p:pic>
      <mc:AlternateContent xmlns:mc="http://schemas.openxmlformats.org/markup-compatibility/2006" xmlns:p14="http://schemas.microsoft.com/office/powerpoint/2010/main">
        <mc:Choice Requires="p14">
          <p:contentPart r:id="rId3" p14:bwMode="auto">
            <p14:nvContentPartPr>
              <p14:cNvPr id="4" name="墨迹 3"/>
              <p14:cNvContentPartPr/>
              <p14:nvPr/>
            </p14:nvContentPartPr>
            <p14:xfrm>
              <a:off x="649605" y="466725"/>
              <a:ext cx="2133600" cy="31115"/>
            </p14:xfrm>
          </p:contentPart>
        </mc:Choice>
        <mc:Fallback xmlns="">
          <p:pic>
            <p:nvPicPr>
              <p:cNvPr id="4" name="墨迹 3"/>
            </p:nvPicPr>
            <p:blipFill>
              <a:blip r:embed="rId4"/>
            </p:blipFill>
            <p:spPr>
              <a:xfrm>
                <a:off x="649605" y="466725"/>
                <a:ext cx="2133600" cy="31115"/>
              </a:xfrm>
              <a:prstGeom prst="rect"/>
            </p:spPr>
          </p:pic>
        </mc:Fallback>
      </mc:AlternateContent>
      <mc:AlternateContent xmlns:mc="http://schemas.openxmlformats.org/markup-compatibility/2006" xmlns:p14="http://schemas.microsoft.com/office/powerpoint/2010/main">
        <mc:Choice Requires="p14">
          <p:contentPart r:id="rId5" p14:bwMode="auto">
            <p14:nvContentPartPr>
              <p14:cNvPr id="5" name="墨迹 4"/>
              <p14:cNvContentPartPr/>
              <p14:nvPr/>
            </p14:nvContentPartPr>
            <p14:xfrm>
              <a:off x="454660" y="554990"/>
              <a:ext cx="47625" cy="2540"/>
            </p14:xfrm>
          </p:contentPart>
        </mc:Choice>
        <mc:Fallback xmlns="">
          <p:pic>
            <p:nvPicPr>
              <p:cNvPr id="5" name="墨迹 4"/>
            </p:nvPicPr>
            <p:blipFill>
              <a:blip r:embed="rId6"/>
            </p:blipFill>
            <p:spPr>
              <a:xfrm>
                <a:off x="454660" y="554990"/>
                <a:ext cx="47625" cy="2540"/>
              </a:xfrm>
              <a:prstGeom prst="rect"/>
            </p:spPr>
          </p:pic>
        </mc:Fallback>
      </mc:AlternateContent>
      <mc:AlternateContent xmlns:mc="http://schemas.openxmlformats.org/markup-compatibility/2006" xmlns:p14="http://schemas.microsoft.com/office/powerpoint/2010/main">
        <mc:Choice Requires="p14">
          <p:contentPart r:id="rId7" p14:bwMode="auto">
            <p14:nvContentPartPr>
              <p14:cNvPr id="6" name="墨迹 5"/>
              <p14:cNvContentPartPr/>
              <p14:nvPr/>
            </p14:nvContentPartPr>
            <p14:xfrm>
              <a:off x="1238250" y="657225"/>
              <a:ext cx="1152525" cy="14605"/>
            </p14:xfrm>
          </p:contentPart>
        </mc:Choice>
        <mc:Fallback xmlns="">
          <p:pic>
            <p:nvPicPr>
              <p:cNvPr id="6" name="墨迹 5"/>
            </p:nvPicPr>
            <p:blipFill>
              <a:blip r:embed="rId8"/>
            </p:blipFill>
            <p:spPr>
              <a:xfrm>
                <a:off x="1238250" y="657225"/>
                <a:ext cx="1152525" cy="14605"/>
              </a:xfrm>
              <a:prstGeom prst="rect"/>
            </p:spPr>
          </p:pic>
        </mc:Fallback>
      </mc:AlternateContent>
      <mc:AlternateContent xmlns:mc="http://schemas.openxmlformats.org/markup-compatibility/2006" xmlns:p14="http://schemas.microsoft.com/office/powerpoint/2010/main">
        <mc:Choice Requires="p14">
          <p:contentPart r:id="rId9" p14:bwMode="auto">
            <p14:nvContentPartPr>
              <p14:cNvPr id="7" name="墨迹 6"/>
              <p14:cNvContentPartPr/>
              <p14:nvPr/>
            </p14:nvContentPartPr>
            <p14:xfrm>
              <a:off x="2466975" y="657225"/>
              <a:ext cx="382905" cy="5080"/>
            </p14:xfrm>
          </p:contentPart>
        </mc:Choice>
        <mc:Fallback xmlns="">
          <p:pic>
            <p:nvPicPr>
              <p:cNvPr id="7" name="墨迹 6"/>
            </p:nvPicPr>
            <p:blipFill>
              <a:blip r:embed="rId10"/>
            </p:blipFill>
            <p:spPr>
              <a:xfrm>
                <a:off x="2466975" y="657225"/>
                <a:ext cx="382905" cy="5080"/>
              </a:xfrm>
              <a:prstGeom prst="rect"/>
            </p:spPr>
          </p:pic>
        </mc:Fallback>
      </mc:AlternateContent>
      <mc:AlternateContent xmlns:mc="http://schemas.openxmlformats.org/markup-compatibility/2006" xmlns:p14="http://schemas.microsoft.com/office/powerpoint/2010/main">
        <mc:Choice Requires="p14">
          <p:contentPart r:id="rId11" p14:bwMode="auto">
            <p14:nvContentPartPr>
              <p14:cNvPr id="8" name="墨迹 7"/>
              <p14:cNvContentPartPr/>
              <p14:nvPr/>
            </p14:nvContentPartPr>
            <p14:xfrm>
              <a:off x="464185" y="757555"/>
              <a:ext cx="650240" cy="9525"/>
            </p14:xfrm>
          </p:contentPart>
        </mc:Choice>
        <mc:Fallback xmlns="">
          <p:pic>
            <p:nvPicPr>
              <p:cNvPr id="8" name="墨迹 7"/>
            </p:nvPicPr>
            <p:blipFill>
              <a:blip r:embed="rId12"/>
            </p:blipFill>
            <p:spPr>
              <a:xfrm>
                <a:off x="464185" y="757555"/>
                <a:ext cx="650240" cy="9525"/>
              </a:xfrm>
              <a:prstGeom prst="rect"/>
            </p:spPr>
          </p:pic>
        </mc:Fallback>
      </mc:AlternateContent>
      <mc:AlternateContent xmlns:mc="http://schemas.openxmlformats.org/markup-compatibility/2006" xmlns:p14="http://schemas.microsoft.com/office/powerpoint/2010/main">
        <mc:Choice Requires="p14">
          <p:contentPart r:id="rId13" p14:bwMode="auto">
            <p14:nvContentPartPr>
              <p14:cNvPr id="9" name="墨迹 8"/>
              <p14:cNvContentPartPr/>
              <p14:nvPr/>
            </p14:nvContentPartPr>
            <p14:xfrm>
              <a:off x="742950" y="1117600"/>
              <a:ext cx="490220" cy="4445"/>
            </p14:xfrm>
          </p:contentPart>
        </mc:Choice>
        <mc:Fallback xmlns="">
          <p:pic>
            <p:nvPicPr>
              <p:cNvPr id="9" name="墨迹 8"/>
            </p:nvPicPr>
            <p:blipFill>
              <a:blip r:embed="rId14"/>
            </p:blipFill>
            <p:spPr>
              <a:xfrm>
                <a:off x="742950" y="1117600"/>
                <a:ext cx="490220" cy="4445"/>
              </a:xfrm>
              <a:prstGeom prst="rect"/>
            </p:spPr>
          </p:pic>
        </mc:Fallback>
      </mc:AlternateContent>
      <mc:AlternateContent xmlns:mc="http://schemas.openxmlformats.org/markup-compatibility/2006" xmlns:p14="http://schemas.microsoft.com/office/powerpoint/2010/main">
        <mc:Choice Requires="p14">
          <p:contentPart r:id="rId15" p14:bwMode="auto">
            <p14:nvContentPartPr>
              <p14:cNvPr id="10" name="墨迹 9"/>
              <p14:cNvContentPartPr/>
              <p14:nvPr/>
            </p14:nvContentPartPr>
            <p14:xfrm>
              <a:off x="1947545" y="1102995"/>
              <a:ext cx="900430" cy="12065"/>
            </p14:xfrm>
          </p:contentPart>
        </mc:Choice>
        <mc:Fallback xmlns="">
          <p:pic>
            <p:nvPicPr>
              <p:cNvPr id="10" name="墨迹 9"/>
            </p:nvPicPr>
            <p:blipFill>
              <a:blip r:embed="rId16"/>
            </p:blipFill>
            <p:spPr>
              <a:xfrm>
                <a:off x="1947545" y="1102995"/>
                <a:ext cx="900430" cy="12065"/>
              </a:xfrm>
              <a:prstGeom prst="rect"/>
            </p:spPr>
          </p:pic>
        </mc:Fallback>
      </mc:AlternateContent>
      <mc:AlternateContent xmlns:mc="http://schemas.openxmlformats.org/markup-compatibility/2006" xmlns:p14="http://schemas.microsoft.com/office/powerpoint/2010/main">
        <mc:Choice Requires="p14">
          <p:contentPart r:id="rId17" p14:bwMode="auto">
            <p14:nvContentPartPr>
              <p14:cNvPr id="11" name="墨迹 10"/>
              <p14:cNvContentPartPr/>
              <p14:nvPr/>
            </p14:nvContentPartPr>
            <p14:xfrm>
              <a:off x="466725" y="1210310"/>
              <a:ext cx="276225" cy="9525"/>
            </p14:xfrm>
          </p:contentPart>
        </mc:Choice>
        <mc:Fallback xmlns="">
          <p:pic>
            <p:nvPicPr>
              <p:cNvPr id="11" name="墨迹 10"/>
            </p:nvPicPr>
            <p:blipFill>
              <a:blip r:embed="rId18"/>
            </p:blipFill>
            <p:spPr>
              <a:xfrm>
                <a:off x="466725" y="1210310"/>
                <a:ext cx="276225" cy="9525"/>
              </a:xfrm>
              <a:prstGeom prst="rect"/>
            </p:spPr>
          </p:pic>
        </mc:Fallback>
      </mc:AlternateContent>
      <mc:AlternateContent xmlns:mc="http://schemas.openxmlformats.org/markup-compatibility/2006" xmlns:p14="http://schemas.microsoft.com/office/powerpoint/2010/main">
        <mc:Choice Requires="p14">
          <p:contentPart r:id="rId19" p14:bwMode="auto">
            <p14:nvContentPartPr>
              <p14:cNvPr id="12" name="墨迹 11"/>
              <p14:cNvContentPartPr/>
              <p14:nvPr/>
            </p14:nvContentPartPr>
            <p14:xfrm>
              <a:off x="4093210" y="538480"/>
              <a:ext cx="890270" cy="16510"/>
            </p14:xfrm>
          </p:contentPart>
        </mc:Choice>
        <mc:Fallback xmlns="">
          <p:pic>
            <p:nvPicPr>
              <p:cNvPr id="12" name="墨迹 11"/>
            </p:nvPicPr>
            <p:blipFill>
              <a:blip r:embed="rId20"/>
            </p:blipFill>
            <p:spPr>
              <a:xfrm>
                <a:off x="4093210" y="538480"/>
                <a:ext cx="890270" cy="16510"/>
              </a:xfrm>
              <a:prstGeom prst="rect"/>
            </p:spPr>
          </p:pic>
        </mc:Fallback>
      </mc:AlternateContent>
      <mc:AlternateContent xmlns:mc="http://schemas.openxmlformats.org/markup-compatibility/2006" xmlns:p14="http://schemas.microsoft.com/office/powerpoint/2010/main">
        <mc:Choice Requires="p14">
          <p:contentPart r:id="rId21" p14:bwMode="auto">
            <p14:nvContentPartPr>
              <p14:cNvPr id="13" name="墨迹 12"/>
              <p14:cNvContentPartPr/>
              <p14:nvPr/>
            </p14:nvContentPartPr>
            <p14:xfrm>
              <a:off x="4000500" y="1958975"/>
              <a:ext cx="845185" cy="20955"/>
            </p14:xfrm>
          </p:contentPart>
        </mc:Choice>
        <mc:Fallback xmlns="">
          <p:pic>
            <p:nvPicPr>
              <p:cNvPr id="13" name="墨迹 12"/>
            </p:nvPicPr>
            <p:blipFill>
              <a:blip r:embed="rId22"/>
            </p:blipFill>
            <p:spPr>
              <a:xfrm>
                <a:off x="4000500" y="1958975"/>
                <a:ext cx="845185" cy="20955"/>
              </a:xfrm>
              <a:prstGeom prst="rect"/>
            </p:spPr>
          </p:pic>
        </mc:Fallback>
      </mc:AlternateContent>
      <mc:AlternateContent xmlns:mc="http://schemas.openxmlformats.org/markup-compatibility/2006" xmlns:p14="http://schemas.microsoft.com/office/powerpoint/2010/main">
        <mc:Choice Requires="p14">
          <p:contentPart r:id="rId23" p14:bwMode="auto">
            <p14:nvContentPartPr>
              <p14:cNvPr id="14" name="墨迹 13"/>
              <p14:cNvContentPartPr/>
              <p14:nvPr/>
            </p14:nvContentPartPr>
            <p14:xfrm>
              <a:off x="4052570" y="3581400"/>
              <a:ext cx="1235710" cy="9525"/>
            </p14:xfrm>
          </p:contentPart>
        </mc:Choice>
        <mc:Fallback xmlns="">
          <p:pic>
            <p:nvPicPr>
              <p:cNvPr id="14" name="墨迹 13"/>
            </p:nvPicPr>
            <p:blipFill>
              <a:blip r:embed="rId24"/>
            </p:blipFill>
            <p:spPr>
              <a:xfrm>
                <a:off x="4052570" y="3581400"/>
                <a:ext cx="1235710" cy="9525"/>
              </a:xfrm>
              <a:prstGeom prst="rect"/>
            </p:spPr>
          </p:pic>
        </mc:Fallback>
      </mc:AlternateContent>
      <mc:AlternateContent xmlns:mc="http://schemas.openxmlformats.org/markup-compatibility/2006" xmlns:p14="http://schemas.microsoft.com/office/powerpoint/2010/main">
        <mc:Choice Requires="p14">
          <p:contentPart r:id="rId25" p14:bwMode="auto">
            <p14:nvContentPartPr>
              <p14:cNvPr id="15" name="墨迹 14"/>
              <p14:cNvContentPartPr/>
              <p14:nvPr/>
            </p14:nvContentPartPr>
            <p14:xfrm>
              <a:off x="4792980" y="2859405"/>
              <a:ext cx="762000" cy="19050"/>
            </p14:xfrm>
          </p:contentPart>
        </mc:Choice>
        <mc:Fallback xmlns="">
          <p:pic>
            <p:nvPicPr>
              <p:cNvPr id="15" name="墨迹 14"/>
            </p:nvPicPr>
            <p:blipFill>
              <a:blip r:embed="rId26"/>
            </p:blipFill>
            <p:spPr>
              <a:xfrm>
                <a:off x="4792980" y="2859405"/>
                <a:ext cx="762000" cy="19050"/>
              </a:xfrm>
              <a:prstGeom prst="rect"/>
            </p:spPr>
          </p:pic>
        </mc:Fallback>
      </mc:AlternateContent>
      <mc:AlternateContent xmlns:mc="http://schemas.openxmlformats.org/markup-compatibility/2006" xmlns:p14="http://schemas.microsoft.com/office/powerpoint/2010/main">
        <mc:Choice Requires="p14">
          <p:contentPart r:id="rId27" p14:bwMode="auto">
            <p14:nvContentPartPr>
              <p14:cNvPr id="16" name="墨迹 15"/>
              <p14:cNvContentPartPr/>
              <p14:nvPr/>
            </p14:nvContentPartPr>
            <p14:xfrm>
              <a:off x="5643245" y="2874010"/>
              <a:ext cx="583565" cy="9525"/>
            </p14:xfrm>
          </p:contentPart>
        </mc:Choice>
        <mc:Fallback xmlns="">
          <p:pic>
            <p:nvPicPr>
              <p:cNvPr id="16" name="墨迹 15"/>
            </p:nvPicPr>
            <p:blipFill>
              <a:blip r:embed="rId28"/>
            </p:blipFill>
            <p:spPr>
              <a:xfrm>
                <a:off x="5643245" y="2874010"/>
                <a:ext cx="583565" cy="9525"/>
              </a:xfrm>
              <a:prstGeom prst="rect"/>
            </p:spPr>
          </p:pic>
        </mc:Fallback>
      </mc:AlternateContent>
      <mc:AlternateContent xmlns:mc="http://schemas.openxmlformats.org/markup-compatibility/2006" xmlns:p14="http://schemas.microsoft.com/office/powerpoint/2010/main">
        <mc:Choice Requires="p14">
          <p:contentPart r:id="rId29" p14:bwMode="auto">
            <p14:nvContentPartPr>
              <p14:cNvPr id="17" name="墨迹 16"/>
              <p14:cNvContentPartPr/>
              <p14:nvPr/>
            </p14:nvContentPartPr>
            <p14:xfrm>
              <a:off x="3855085" y="2964180"/>
              <a:ext cx="64135" cy="5080"/>
            </p14:xfrm>
          </p:contentPart>
        </mc:Choice>
        <mc:Fallback xmlns="">
          <p:pic>
            <p:nvPicPr>
              <p:cNvPr id="17" name="墨迹 16"/>
            </p:nvPicPr>
            <p:blipFill>
              <a:blip r:embed="rId30"/>
            </p:blipFill>
            <p:spPr>
              <a:xfrm>
                <a:off x="3855085" y="2964180"/>
                <a:ext cx="64135" cy="5080"/>
              </a:xfrm>
              <a:prstGeom prst="rect"/>
            </p:spPr>
          </p:pic>
        </mc:Fallback>
      </mc:AlternateContent>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1224280" y="0"/>
            <a:ext cx="2698115" cy="3884930"/>
          </a:xfrm>
          <a:prstGeom prst="rect">
            <a:avLst/>
          </a:prstGeom>
        </p:spPr>
      </p:pic>
      <mc:AlternateContent xmlns:mc="http://schemas.openxmlformats.org/markup-compatibility/2006" xmlns:p14="http://schemas.microsoft.com/office/powerpoint/2010/main">
        <mc:Choice Requires="p14">
          <p:contentPart r:id="rId2" p14:bwMode="auto">
            <p14:nvContentPartPr>
              <p14:cNvPr id="3" name="墨迹 2"/>
              <p14:cNvContentPartPr/>
              <p14:nvPr/>
            </p14:nvContentPartPr>
            <p14:xfrm>
              <a:off x="1483360" y="783590"/>
              <a:ext cx="1169035" cy="21590"/>
            </p14:xfrm>
          </p:contentPart>
        </mc:Choice>
        <mc:Fallback xmlns="">
          <p:pic>
            <p:nvPicPr>
              <p:cNvPr id="3" name="墨迹 2"/>
            </p:nvPicPr>
            <p:blipFill>
              <a:blip r:embed="rId3"/>
            </p:blipFill>
            <p:spPr>
              <a:xfrm>
                <a:off x="1483360" y="783590"/>
                <a:ext cx="1169035" cy="21590"/>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4" name="墨迹 3"/>
              <p14:cNvContentPartPr/>
              <p14:nvPr/>
            </p14:nvContentPartPr>
            <p14:xfrm>
              <a:off x="3021330" y="2652395"/>
              <a:ext cx="741045" cy="16510"/>
            </p14:xfrm>
          </p:contentPart>
        </mc:Choice>
        <mc:Fallback xmlns="">
          <p:pic>
            <p:nvPicPr>
              <p:cNvPr id="4" name="墨迹 3"/>
            </p:nvPicPr>
            <p:blipFill>
              <a:blip r:embed="rId5"/>
            </p:blipFill>
            <p:spPr>
              <a:xfrm>
                <a:off x="3021330" y="2652395"/>
                <a:ext cx="741045" cy="16510"/>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5" name="墨迹 4"/>
              <p14:cNvContentPartPr/>
              <p14:nvPr/>
            </p14:nvContentPartPr>
            <p14:xfrm>
              <a:off x="1409700" y="2759710"/>
              <a:ext cx="807085" cy="6985"/>
            </p14:xfrm>
          </p:contentPart>
        </mc:Choice>
        <mc:Fallback xmlns="">
          <p:pic>
            <p:nvPicPr>
              <p:cNvPr id="5" name="墨迹 4"/>
            </p:nvPicPr>
            <p:blipFill>
              <a:blip r:embed="rId7"/>
            </p:blipFill>
            <p:spPr>
              <a:xfrm>
                <a:off x="1409700" y="2759710"/>
                <a:ext cx="807085" cy="6985"/>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6" name="墨迹 5"/>
              <p14:cNvContentPartPr/>
              <p14:nvPr/>
            </p14:nvContentPartPr>
            <p14:xfrm>
              <a:off x="1397635" y="2856865"/>
              <a:ext cx="680720" cy="9525"/>
            </p14:xfrm>
          </p:contentPart>
        </mc:Choice>
        <mc:Fallback xmlns="">
          <p:pic>
            <p:nvPicPr>
              <p:cNvPr id="6" name="墨迹 5"/>
            </p:nvPicPr>
            <p:blipFill>
              <a:blip r:embed="rId9"/>
            </p:blipFill>
            <p:spPr>
              <a:xfrm>
                <a:off x="1397635" y="2856865"/>
                <a:ext cx="680720" cy="9525"/>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7" name="墨迹 6"/>
              <p14:cNvContentPartPr/>
              <p14:nvPr/>
            </p14:nvContentPartPr>
            <p14:xfrm>
              <a:off x="3745230" y="2752090"/>
              <a:ext cx="24130" cy="360"/>
            </p14:xfrm>
          </p:contentPart>
        </mc:Choice>
        <mc:Fallback xmlns="">
          <p:pic>
            <p:nvPicPr>
              <p:cNvPr id="7" name="墨迹 6"/>
            </p:nvPicPr>
            <p:blipFill>
              <a:blip r:embed="rId11"/>
            </p:blipFill>
            <p:spPr>
              <a:xfrm>
                <a:off x="3745230" y="2752090"/>
                <a:ext cx="24130" cy="360"/>
              </a:xfrm>
              <a:prstGeom prst="rect"/>
            </p:spPr>
          </p:pic>
        </mc:Fallback>
      </mc:AlternateContent>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675640" y="946150"/>
            <a:ext cx="5602605" cy="2230120"/>
          </a:xfrm>
          <a:prstGeom prst="rect">
            <a:avLst/>
          </a:prstGeom>
          <a:noFill/>
        </p:spPr>
        <p:txBody>
          <a:bodyPr wrap="square" rtlCol="0" anchor="t">
            <a:noAutofit/>
          </a:bodyPr>
          <a:p>
            <a:pPr algn="ctr"/>
            <a:r>
              <a:rPr lang="zh-CN" altLang="en-US" sz="4000">
                <a:latin typeface="国标黑体" panose="02000500000000000000" charset="-122"/>
                <a:ea typeface="国标黑体" panose="02000500000000000000" charset="-122"/>
                <a:cs typeface="国标黑体" panose="02000500000000000000" charset="-122"/>
                <a:sym typeface="+mn-ea"/>
              </a:rPr>
              <a:t>0</a:t>
            </a:r>
            <a:r>
              <a:rPr lang="en-US" altLang="zh-CN" sz="4000">
                <a:latin typeface="国标黑体" panose="02000500000000000000" charset="-122"/>
                <a:ea typeface="国标黑体" panose="02000500000000000000" charset="-122"/>
                <a:cs typeface="国标黑体" panose="02000500000000000000" charset="-122"/>
                <a:sym typeface="+mn-ea"/>
              </a:rPr>
              <a:t>3</a:t>
            </a:r>
            <a:endParaRPr lang="zh-CN" altLang="en-US" sz="4000">
              <a:latin typeface="国标黑体" panose="02000500000000000000" charset="-122"/>
              <a:ea typeface="国标黑体" panose="02000500000000000000" charset="-122"/>
              <a:cs typeface="国标黑体" panose="02000500000000000000" charset="-122"/>
              <a:sym typeface="+mn-ea"/>
            </a:endParaRPr>
          </a:p>
          <a:p>
            <a:r>
              <a:rPr lang="zh-CN" altLang="en-US" sz="2800">
                <a:latin typeface="国标黑体" panose="02000500000000000000" charset="-122"/>
                <a:ea typeface="国标黑体" panose="02000500000000000000" charset="-122"/>
                <a:cs typeface="国标黑体" panose="02000500000000000000" charset="-122"/>
                <a:sym typeface="+mn-ea"/>
              </a:rPr>
              <a:t>TSG31-2025与旧版规程对比分析</a:t>
            </a:r>
            <a:endParaRPr lang="zh-CN" altLang="en-US" sz="2800">
              <a:latin typeface="国标黑体" panose="02000500000000000000" charset="-122"/>
              <a:ea typeface="国标黑体" panose="02000500000000000000" charset="-122"/>
              <a:cs typeface="国标黑体" panose="02000500000000000000" charset="-122"/>
              <a:sym typeface="+mn-ea"/>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table 32"/>
          <p:cNvGraphicFramePr>
            <a:graphicFrameLocks noGrp="1"/>
          </p:cNvGraphicFramePr>
          <p:nvPr/>
        </p:nvGraphicFramePr>
        <p:xfrm>
          <a:off x="92075" y="606425"/>
          <a:ext cx="6604000" cy="3253105"/>
        </p:xfrm>
        <a:graphic>
          <a:graphicData uri="http://schemas.openxmlformats.org/drawingml/2006/table">
            <a:tbl>
              <a:tblPr/>
              <a:tblGrid>
                <a:gridCol w="612775"/>
                <a:gridCol w="1466850"/>
                <a:gridCol w="2127250"/>
                <a:gridCol w="2397125"/>
              </a:tblGrid>
              <a:tr h="292100">
                <a:tc>
                  <a:txBody>
                    <a:bodyPr/>
                    <a:lstStyle/>
                    <a:p>
                      <a:pPr algn="l" rtl="0" eaLnBrk="0">
                        <a:lnSpc>
                          <a:spcPct val="110000"/>
                        </a:lnSpc>
                      </a:pPr>
                      <a:endParaRPr sz="600" dirty="0">
                        <a:latin typeface="Arial" panose="020B0604020202020204"/>
                        <a:ea typeface="Arial" panose="020B0604020202020204"/>
                        <a:cs typeface="Arial" panose="020B0604020202020204"/>
                      </a:endParaRPr>
                    </a:p>
                    <a:p>
                      <a:pPr marL="201295" algn="l" rtl="0" eaLnBrk="0">
                        <a:lnSpc>
                          <a:spcPct val="100000"/>
                        </a:lnSpc>
                        <a:spcBef>
                          <a:spcPts val="5"/>
                        </a:spcBef>
                      </a:pPr>
                      <a:r>
                        <a:rPr sz="800" b="1" kern="0" spc="20" dirty="0">
                          <a:solidFill>
                            <a:srgbClr val="FFFFFF">
                              <a:alpha val="100000"/>
                            </a:srgbClr>
                          </a:solidFill>
                          <a:latin typeface="宋体" pitchFamily="2" charset="-122"/>
                          <a:ea typeface="宋体" pitchFamily="2" charset="-122"/>
                          <a:cs typeface="宋体" pitchFamily="2" charset="-122"/>
                        </a:rPr>
                        <a:t>条款</a:t>
                      </a:r>
                      <a:endParaRPr sz="8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271C6"/>
                    </a:solidFill>
                  </a:tcPr>
                </a:tc>
                <a:tc>
                  <a:txBody>
                    <a:bodyPr/>
                    <a:lstStyle/>
                    <a:p>
                      <a:pPr algn="l" rtl="0" eaLnBrk="0">
                        <a:lnSpc>
                          <a:spcPct val="110000"/>
                        </a:lnSpc>
                      </a:pPr>
                      <a:endParaRPr sz="600" dirty="0">
                        <a:latin typeface="Arial" panose="020B0604020202020204"/>
                        <a:ea typeface="Arial" panose="020B0604020202020204"/>
                        <a:cs typeface="Arial" panose="020B0604020202020204"/>
                      </a:endParaRPr>
                    </a:p>
                    <a:p>
                      <a:pPr marL="337820" algn="l" rtl="0" eaLnBrk="0">
                        <a:lnSpc>
                          <a:spcPct val="100000"/>
                        </a:lnSpc>
                        <a:spcBef>
                          <a:spcPts val="5"/>
                        </a:spcBef>
                      </a:pPr>
                      <a:r>
                        <a:rPr sz="800" b="1" kern="0" spc="40" dirty="0">
                          <a:solidFill>
                            <a:srgbClr val="FFFFFF">
                              <a:alpha val="100000"/>
                            </a:srgbClr>
                          </a:solidFill>
                          <a:latin typeface="宋体" pitchFamily="2" charset="-122"/>
                          <a:ea typeface="宋体" pitchFamily="2" charset="-122"/>
                          <a:cs typeface="宋体" pitchFamily="2" charset="-122"/>
                        </a:rPr>
                        <a:t>旧规对应要求概述</a:t>
                      </a:r>
                      <a:endParaRPr sz="8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271C7"/>
                    </a:solidFill>
                  </a:tcPr>
                </a:tc>
                <a:tc>
                  <a:txBody>
                    <a:bodyPr/>
                    <a:lstStyle/>
                    <a:p>
                      <a:pPr algn="l" rtl="0" eaLnBrk="0">
                        <a:lnSpc>
                          <a:spcPct val="110000"/>
                        </a:lnSpc>
                      </a:pPr>
                      <a:endParaRPr sz="600" dirty="0">
                        <a:latin typeface="Arial" panose="020B0604020202020204"/>
                        <a:ea typeface="Arial" panose="020B0604020202020204"/>
                        <a:cs typeface="Arial" panose="020B0604020202020204"/>
                      </a:endParaRPr>
                    </a:p>
                    <a:p>
                      <a:pPr marL="458470" algn="l" rtl="0" eaLnBrk="0">
                        <a:lnSpc>
                          <a:spcPct val="100000"/>
                        </a:lnSpc>
                        <a:spcBef>
                          <a:spcPts val="5"/>
                        </a:spcBef>
                      </a:pPr>
                      <a:r>
                        <a:rPr sz="800" b="1" kern="0" spc="40" dirty="0">
                          <a:solidFill>
                            <a:srgbClr val="FFFFFF">
                              <a:alpha val="100000"/>
                            </a:srgbClr>
                          </a:solidFill>
                          <a:latin typeface="宋体" pitchFamily="2" charset="-122"/>
                          <a:ea typeface="宋体" pitchFamily="2" charset="-122"/>
                          <a:cs typeface="宋体" pitchFamily="2" charset="-122"/>
                        </a:rPr>
                        <a:t>新规技术变化核心条款概述</a:t>
                      </a:r>
                      <a:endParaRPr sz="8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271C7"/>
                    </a:solidFill>
                  </a:tcPr>
                </a:tc>
                <a:tc>
                  <a:txBody>
                    <a:bodyPr/>
                    <a:lstStyle/>
                    <a:p>
                      <a:pPr algn="l" rtl="0" eaLnBrk="0">
                        <a:lnSpc>
                          <a:spcPct val="110000"/>
                        </a:lnSpc>
                      </a:pPr>
                      <a:endParaRPr sz="600" dirty="0">
                        <a:latin typeface="Arial" panose="020B0604020202020204"/>
                        <a:ea typeface="Arial" panose="020B0604020202020204"/>
                        <a:cs typeface="Arial" panose="020B0604020202020204"/>
                      </a:endParaRPr>
                    </a:p>
                    <a:p>
                      <a:pPr marL="991870" algn="l" rtl="0" eaLnBrk="0">
                        <a:lnSpc>
                          <a:spcPct val="100000"/>
                        </a:lnSpc>
                        <a:spcBef>
                          <a:spcPts val="5"/>
                        </a:spcBef>
                      </a:pPr>
                      <a:r>
                        <a:rPr sz="800" b="1" kern="0" spc="30" dirty="0">
                          <a:solidFill>
                            <a:srgbClr val="FFFFFF">
                              <a:alpha val="100000"/>
                            </a:srgbClr>
                          </a:solidFill>
                          <a:latin typeface="宋体" pitchFamily="2" charset="-122"/>
                          <a:ea typeface="宋体" pitchFamily="2" charset="-122"/>
                          <a:cs typeface="宋体" pitchFamily="2" charset="-122"/>
                        </a:rPr>
                        <a:t>对比说明</a:t>
                      </a:r>
                      <a:endParaRPr sz="8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271C8"/>
                    </a:solidFill>
                  </a:tcPr>
                </a:tc>
              </a:tr>
              <a:tr h="145415">
                <a:tc rowSpan="5">
                  <a:txBody>
                    <a:bodyPr/>
                    <a:lstStyle/>
                    <a:p>
                      <a:pPr algn="l" rtl="0" eaLnBrk="0">
                        <a:lnSpc>
                          <a:spcPct val="103000"/>
                        </a:lnSpc>
                      </a:pPr>
                      <a:endParaRPr sz="1000" dirty="0">
                        <a:latin typeface="Arial" panose="020B0604020202020204"/>
                        <a:ea typeface="Arial" panose="020B0604020202020204"/>
                        <a:cs typeface="Arial" panose="020B0604020202020204"/>
                      </a:endParaRPr>
                    </a:p>
                    <a:p>
                      <a:pPr algn="l" rtl="0" eaLnBrk="0">
                        <a:lnSpc>
                          <a:spcPct val="104000"/>
                        </a:lnSpc>
                      </a:pPr>
                      <a:endParaRPr sz="1000" dirty="0">
                        <a:latin typeface="Arial" panose="020B0604020202020204"/>
                        <a:ea typeface="Arial" panose="020B0604020202020204"/>
                        <a:cs typeface="Arial" panose="020B0604020202020204"/>
                      </a:endParaRPr>
                    </a:p>
                    <a:p>
                      <a:pPr algn="l" rtl="0" eaLnBrk="0">
                        <a:lnSpc>
                          <a:spcPct val="104000"/>
                        </a:lnSpc>
                      </a:pPr>
                      <a:endParaRPr sz="1000" dirty="0">
                        <a:latin typeface="Arial" panose="020B0604020202020204"/>
                        <a:ea typeface="Arial" panose="020B0604020202020204"/>
                        <a:cs typeface="Arial" panose="020B0604020202020204"/>
                      </a:endParaRPr>
                    </a:p>
                    <a:p>
                      <a:pPr algn="l" rtl="0" eaLnBrk="0">
                        <a:lnSpc>
                          <a:spcPct val="104000"/>
                        </a:lnSpc>
                      </a:pPr>
                      <a:endParaRPr sz="1000" dirty="0">
                        <a:latin typeface="Arial" panose="020B0604020202020204"/>
                        <a:ea typeface="Arial" panose="020B0604020202020204"/>
                        <a:cs typeface="Arial" panose="020B0604020202020204"/>
                      </a:endParaRPr>
                    </a:p>
                    <a:p>
                      <a:pPr algn="l" rtl="0" eaLnBrk="0">
                        <a:lnSpc>
                          <a:spcPct val="104000"/>
                        </a:lnSpc>
                      </a:pPr>
                      <a:endParaRPr sz="1000" dirty="0">
                        <a:latin typeface="Arial" panose="020B0604020202020204"/>
                        <a:ea typeface="Arial" panose="020B0604020202020204"/>
                        <a:cs typeface="Arial" panose="020B0604020202020204"/>
                      </a:endParaRPr>
                    </a:p>
                    <a:p>
                      <a:pPr algn="l" rtl="0" eaLnBrk="0">
                        <a:lnSpc>
                          <a:spcPct val="104000"/>
                        </a:lnSpc>
                      </a:pPr>
                      <a:endParaRPr sz="1000" dirty="0">
                        <a:latin typeface="Arial" panose="020B0604020202020204"/>
                        <a:ea typeface="Arial" panose="020B0604020202020204"/>
                        <a:cs typeface="Arial" panose="020B0604020202020204"/>
                      </a:endParaRPr>
                    </a:p>
                    <a:p>
                      <a:pPr algn="l" rtl="0" eaLnBrk="0">
                        <a:lnSpc>
                          <a:spcPct val="104000"/>
                        </a:lnSpc>
                      </a:pPr>
                      <a:endParaRPr sz="1000" dirty="0">
                        <a:latin typeface="Arial" panose="020B0604020202020204"/>
                        <a:ea typeface="Arial" panose="020B0604020202020204"/>
                        <a:cs typeface="Arial" panose="020B0604020202020204"/>
                      </a:endParaRPr>
                    </a:p>
                    <a:p>
                      <a:pPr algn="l" rtl="0" eaLnBrk="0">
                        <a:lnSpc>
                          <a:spcPct val="104000"/>
                        </a:lnSpc>
                      </a:pPr>
                      <a:endParaRPr sz="1000" dirty="0">
                        <a:latin typeface="Arial" panose="020B0604020202020204"/>
                        <a:ea typeface="Arial" panose="020B0604020202020204"/>
                        <a:cs typeface="Arial" panose="020B0604020202020204"/>
                      </a:endParaRPr>
                    </a:p>
                    <a:p>
                      <a:pPr marL="17145" algn="l" rtl="0" eaLnBrk="0">
                        <a:lnSpc>
                          <a:spcPct val="97000"/>
                        </a:lnSpc>
                        <a:spcBef>
                          <a:spcPts val="5"/>
                        </a:spcBef>
                      </a:pPr>
                      <a:r>
                        <a:rPr sz="800" b="1" kern="0" spc="30" dirty="0">
                          <a:solidFill>
                            <a:srgbClr val="000000">
                              <a:alpha val="100000"/>
                            </a:srgbClr>
                          </a:solidFill>
                          <a:latin typeface="宋体" pitchFamily="2" charset="-122"/>
                          <a:ea typeface="宋体" pitchFamily="2" charset="-122"/>
                          <a:cs typeface="宋体" pitchFamily="2" charset="-122"/>
                        </a:rPr>
                        <a:t>1.2适用范围</a:t>
                      </a:r>
                      <a:r>
                        <a:rPr sz="800" kern="0" spc="20" dirty="0">
                          <a:solidFill>
                            <a:srgbClr val="000000">
                              <a:alpha val="100000"/>
                            </a:srgbClr>
                          </a:solidFill>
                          <a:latin typeface="宋体" pitchFamily="2" charset="-122"/>
                          <a:ea typeface="宋体" pitchFamily="2" charset="-122"/>
                          <a:cs typeface="宋体" pitchFamily="2" charset="-122"/>
                        </a:rPr>
                        <a:t> </a:t>
                      </a:r>
                      <a:r>
                        <a:rPr sz="800" b="1" kern="0" spc="10" dirty="0">
                          <a:solidFill>
                            <a:srgbClr val="000000">
                              <a:alpha val="100000"/>
                            </a:srgbClr>
                          </a:solidFill>
                          <a:latin typeface="宋体" pitchFamily="2" charset="-122"/>
                          <a:ea typeface="宋体" pitchFamily="2" charset="-122"/>
                          <a:cs typeface="宋体" pitchFamily="2" charset="-122"/>
                        </a:rPr>
                        <a:t>定义</a:t>
                      </a:r>
                      <a:endParaRPr sz="8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eaLnBrk="0">
                        <a:lnSpc>
                          <a:spcPct val="119000"/>
                        </a:lnSpc>
                      </a:pPr>
                      <a:endParaRPr sz="8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marL="13970" algn="l" rtl="0" eaLnBrk="0">
                        <a:lnSpc>
                          <a:spcPct val="88000"/>
                        </a:lnSpc>
                        <a:spcBef>
                          <a:spcPts val="5"/>
                        </a:spcBef>
                      </a:pPr>
                      <a:endParaRPr sz="8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rtl="0" eaLnBrk="0">
                        <a:lnSpc>
                          <a:spcPct val="100000"/>
                        </a:lnSpc>
                      </a:pPr>
                      <a:endParaRPr sz="1000" dirty="0">
                        <a:latin typeface="Arial" panose="020B0604020202020204"/>
                        <a:ea typeface="Arial" panose="020B0604020202020204"/>
                        <a:cs typeface="Arial" panose="020B0604020202020204"/>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r>
              <a:tr h="1918970">
                <a:tc vMerge="1">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eaLnBrk="0">
                        <a:lnSpc>
                          <a:spcPct val="53000"/>
                        </a:lnSpc>
                      </a:pPr>
                      <a:endParaRPr sz="100" dirty="0">
                        <a:latin typeface="Arial" panose="020B0604020202020204"/>
                        <a:ea typeface="Arial" panose="020B0604020202020204"/>
                        <a:cs typeface="Arial" panose="020B0604020202020204"/>
                      </a:endParaRPr>
                    </a:p>
                    <a:p>
                      <a:pPr marL="13970" algn="l" rtl="0" eaLnBrk="0">
                        <a:lnSpc>
                          <a:spcPct val="99000"/>
                        </a:lnSpc>
                      </a:pPr>
                      <a:r>
                        <a:rPr sz="800" b="1" kern="0" spc="30" dirty="0">
                          <a:solidFill>
                            <a:srgbClr val="000000">
                              <a:alpha val="100000"/>
                            </a:srgbClr>
                          </a:solidFill>
                          <a:latin typeface="宋体" pitchFamily="2" charset="-122"/>
                          <a:ea typeface="宋体" pitchFamily="2" charset="-122"/>
                          <a:cs typeface="宋体" pitchFamily="2" charset="-122"/>
                          <a:sym typeface="+mn-ea"/>
                        </a:rPr>
                        <a:t>1.</a:t>
                      </a:r>
                      <a:r>
                        <a:rPr sz="800" b="1" kern="0" dirty="0">
                          <a:solidFill>
                            <a:srgbClr val="000000">
                              <a:alpha val="100000"/>
                            </a:srgbClr>
                          </a:solidFill>
                          <a:latin typeface="宋体" pitchFamily="2" charset="-122"/>
                          <a:ea typeface="宋体" pitchFamily="2" charset="-122"/>
                          <a:cs typeface="宋体" pitchFamily="2" charset="-122"/>
                          <a:sym typeface="+mn-ea"/>
                        </a:rPr>
                        <a:t>TSG</a:t>
                      </a:r>
                      <a:r>
                        <a:rPr sz="800" kern="0" spc="30" dirty="0">
                          <a:solidFill>
                            <a:srgbClr val="000000">
                              <a:alpha val="100000"/>
                            </a:srgbClr>
                          </a:solidFill>
                          <a:latin typeface="宋体" pitchFamily="2" charset="-122"/>
                          <a:ea typeface="宋体" pitchFamily="2" charset="-122"/>
                          <a:cs typeface="宋体" pitchFamily="2" charset="-122"/>
                          <a:sym typeface="+mn-ea"/>
                        </a:rPr>
                        <a:t> </a:t>
                      </a:r>
                      <a:r>
                        <a:rPr sz="800" b="1" kern="0" dirty="0">
                          <a:solidFill>
                            <a:srgbClr val="000000">
                              <a:alpha val="100000"/>
                            </a:srgbClr>
                          </a:solidFill>
                          <a:latin typeface="宋体" pitchFamily="2" charset="-122"/>
                          <a:ea typeface="宋体" pitchFamily="2" charset="-122"/>
                          <a:cs typeface="宋体" pitchFamily="2" charset="-122"/>
                          <a:sym typeface="+mn-ea"/>
                        </a:rPr>
                        <a:t>D</a:t>
                      </a:r>
                      <a:r>
                        <a:rPr sz="800" b="1" kern="0" spc="30" dirty="0">
                          <a:solidFill>
                            <a:srgbClr val="000000">
                              <a:alpha val="100000"/>
                            </a:srgbClr>
                          </a:solidFill>
                          <a:latin typeface="宋体" pitchFamily="2" charset="-122"/>
                          <a:ea typeface="宋体" pitchFamily="2" charset="-122"/>
                          <a:cs typeface="宋体" pitchFamily="2" charset="-122"/>
                          <a:sym typeface="+mn-ea"/>
                        </a:rPr>
                        <a:t>0001-2009第二条：适</a:t>
                      </a:r>
                      <a:endParaRPr sz="800" dirty="0">
                        <a:latin typeface="宋体" pitchFamily="2" charset="-122"/>
                        <a:ea typeface="宋体" pitchFamily="2" charset="-122"/>
                        <a:cs typeface="宋体" pitchFamily="2" charset="-122"/>
                      </a:endParaRPr>
                    </a:p>
                    <a:p>
                      <a:pPr marL="13970" algn="l" rtl="0" eaLnBrk="0">
                        <a:lnSpc>
                          <a:spcPct val="99000"/>
                        </a:lnSpc>
                      </a:pPr>
                      <a:r>
                        <a:rPr sz="800" b="1" kern="0" spc="10" dirty="0">
                          <a:solidFill>
                            <a:srgbClr val="000000">
                              <a:alpha val="100000"/>
                            </a:srgbClr>
                          </a:solidFill>
                          <a:latin typeface="宋体" pitchFamily="2" charset="-122"/>
                          <a:ea typeface="宋体" pitchFamily="2" charset="-122"/>
                          <a:cs typeface="宋体" pitchFamily="2" charset="-122"/>
                        </a:rPr>
                        <a:t>用于同时具备下列条件的工业管</a:t>
                      </a:r>
                      <a:r>
                        <a:rPr sz="800" kern="0" spc="-10" dirty="0">
                          <a:solidFill>
                            <a:srgbClr val="000000">
                              <a:alpha val="100000"/>
                            </a:srgbClr>
                          </a:solidFill>
                          <a:latin typeface="宋体" pitchFamily="2" charset="-122"/>
                          <a:ea typeface="宋体" pitchFamily="2" charset="-122"/>
                          <a:cs typeface="宋体" pitchFamily="2" charset="-122"/>
                        </a:rPr>
                        <a:t> </a:t>
                      </a:r>
                      <a:r>
                        <a:rPr sz="800" b="1" kern="0" spc="30" dirty="0">
                          <a:solidFill>
                            <a:srgbClr val="000000">
                              <a:alpha val="100000"/>
                            </a:srgbClr>
                          </a:solidFill>
                          <a:latin typeface="宋体" pitchFamily="2" charset="-122"/>
                          <a:ea typeface="宋体" pitchFamily="2" charset="-122"/>
                          <a:cs typeface="宋体" pitchFamily="2" charset="-122"/>
                        </a:rPr>
                        <a:t>道：</a:t>
                      </a:r>
                      <a:endParaRPr sz="800" b="1" kern="0" spc="30" dirty="0">
                        <a:solidFill>
                          <a:srgbClr val="000000">
                            <a:alpha val="100000"/>
                          </a:srgbClr>
                        </a:solidFill>
                        <a:latin typeface="宋体" pitchFamily="2" charset="-122"/>
                        <a:ea typeface="宋体" pitchFamily="2" charset="-122"/>
                        <a:cs typeface="宋体" pitchFamily="2" charset="-122"/>
                      </a:endParaRPr>
                    </a:p>
                    <a:p>
                      <a:pPr marL="13970" algn="l" rtl="0" eaLnBrk="0">
                        <a:lnSpc>
                          <a:spcPct val="99000"/>
                        </a:lnSpc>
                      </a:pPr>
                      <a:r>
                        <a:rPr sz="800" b="1" kern="0" spc="30" dirty="0">
                          <a:solidFill>
                            <a:srgbClr val="000000">
                              <a:alpha val="100000"/>
                            </a:srgbClr>
                          </a:solidFill>
                          <a:latin typeface="宋体" pitchFamily="2" charset="-122"/>
                          <a:ea typeface="宋体" pitchFamily="2" charset="-122"/>
                          <a:cs typeface="宋体" pitchFamily="2" charset="-122"/>
                        </a:rPr>
                        <a:t>(一)最高工作压力</a:t>
                      </a:r>
                      <a:r>
                        <a:rPr sz="800" b="1" kern="0" spc="100" dirty="0">
                          <a:solidFill>
                            <a:srgbClr val="000000">
                              <a:alpha val="100000"/>
                            </a:srgbClr>
                          </a:solidFill>
                          <a:latin typeface="宋体" pitchFamily="2" charset="-122"/>
                          <a:ea typeface="宋体" pitchFamily="2" charset="-122"/>
                          <a:cs typeface="宋体" pitchFamily="2" charset="-122"/>
                        </a:rPr>
                        <a:t>≥0</a:t>
                      </a:r>
                      <a:r>
                        <a:rPr sz="800" kern="0" spc="-240" dirty="0">
                          <a:solidFill>
                            <a:srgbClr val="000000">
                              <a:alpha val="100000"/>
                            </a:srgbClr>
                          </a:solidFill>
                          <a:latin typeface="宋体" pitchFamily="2" charset="-122"/>
                          <a:ea typeface="宋体" pitchFamily="2" charset="-122"/>
                          <a:cs typeface="宋体" pitchFamily="2" charset="-122"/>
                        </a:rPr>
                        <a:t> </a:t>
                      </a:r>
                      <a:r>
                        <a:rPr sz="800" b="1" kern="0" spc="100" dirty="0">
                          <a:solidFill>
                            <a:srgbClr val="000000">
                              <a:alpha val="100000"/>
                            </a:srgbClr>
                          </a:solidFill>
                          <a:latin typeface="宋体" pitchFamily="2" charset="-122"/>
                          <a:ea typeface="宋体" pitchFamily="2" charset="-122"/>
                          <a:cs typeface="宋体" pitchFamily="2" charset="-122"/>
                        </a:rPr>
                        <a:t>.1</a:t>
                      </a:r>
                      <a:r>
                        <a:rPr sz="800" b="1" kern="0" spc="0" dirty="0">
                          <a:solidFill>
                            <a:srgbClr val="000000">
                              <a:alpha val="100000"/>
                            </a:srgbClr>
                          </a:solidFill>
                          <a:latin typeface="宋体" pitchFamily="2" charset="-122"/>
                          <a:ea typeface="宋体" pitchFamily="2" charset="-122"/>
                          <a:cs typeface="宋体" pitchFamily="2" charset="-122"/>
                        </a:rPr>
                        <a:t>MPa</a:t>
                      </a:r>
                      <a:r>
                        <a:rPr sz="800" b="1" kern="0" spc="100" dirty="0">
                          <a:solidFill>
                            <a:srgbClr val="000000">
                              <a:alpha val="100000"/>
                            </a:srgbClr>
                          </a:solidFill>
                          <a:latin typeface="宋体" pitchFamily="2" charset="-122"/>
                          <a:ea typeface="宋体" pitchFamily="2" charset="-122"/>
                          <a:cs typeface="宋体" pitchFamily="2" charset="-122"/>
                        </a:rPr>
                        <a:t>(表压);</a:t>
                      </a:r>
                      <a:endParaRPr sz="800" b="1" kern="0" spc="100" dirty="0">
                        <a:solidFill>
                          <a:srgbClr val="000000">
                            <a:alpha val="100000"/>
                          </a:srgbClr>
                        </a:solidFill>
                        <a:latin typeface="宋体" pitchFamily="2" charset="-122"/>
                        <a:ea typeface="宋体" pitchFamily="2" charset="-122"/>
                        <a:cs typeface="宋体" pitchFamily="2" charset="-122"/>
                      </a:endParaRPr>
                    </a:p>
                    <a:p>
                      <a:pPr marL="13970" algn="l" rtl="0" eaLnBrk="0">
                        <a:lnSpc>
                          <a:spcPct val="97000"/>
                        </a:lnSpc>
                        <a:spcBef>
                          <a:spcPts val="55"/>
                        </a:spcBef>
                      </a:pPr>
                      <a:r>
                        <a:rPr sz="800" b="1" kern="0" spc="100" dirty="0">
                          <a:solidFill>
                            <a:srgbClr val="000000">
                              <a:alpha val="100000"/>
                            </a:srgbClr>
                          </a:solidFill>
                          <a:latin typeface="宋体" pitchFamily="2" charset="-122"/>
                          <a:ea typeface="宋体" pitchFamily="2" charset="-122"/>
                          <a:cs typeface="宋体" pitchFamily="2" charset="-122"/>
                        </a:rPr>
                        <a:t>(二)公称</a:t>
                      </a:r>
                      <a:r>
                        <a:rPr sz="800" b="1" kern="0" spc="-30" dirty="0">
                          <a:solidFill>
                            <a:srgbClr val="000000">
                              <a:alpha val="100000"/>
                            </a:srgbClr>
                          </a:solidFill>
                          <a:latin typeface="宋体" pitchFamily="2" charset="-122"/>
                          <a:ea typeface="宋体" pitchFamily="2" charset="-122"/>
                          <a:cs typeface="宋体" pitchFamily="2" charset="-122"/>
                        </a:rPr>
                        <a:t>直</a:t>
                      </a:r>
                      <a:r>
                        <a:rPr sz="800" kern="0" spc="-190" dirty="0">
                          <a:solidFill>
                            <a:srgbClr val="000000">
                              <a:alpha val="100000"/>
                            </a:srgbClr>
                          </a:solidFill>
                          <a:latin typeface="宋体" pitchFamily="2" charset="-122"/>
                          <a:ea typeface="宋体" pitchFamily="2" charset="-122"/>
                          <a:cs typeface="宋体" pitchFamily="2" charset="-122"/>
                        </a:rPr>
                        <a:t> </a:t>
                      </a:r>
                      <a:r>
                        <a:rPr sz="800" b="1" kern="0" spc="-30" dirty="0">
                          <a:solidFill>
                            <a:srgbClr val="000000">
                              <a:alpha val="100000"/>
                            </a:srgbClr>
                          </a:solidFill>
                          <a:latin typeface="宋体" pitchFamily="2" charset="-122"/>
                          <a:ea typeface="宋体" pitchFamily="2" charset="-122"/>
                          <a:cs typeface="宋体" pitchFamily="2" charset="-122"/>
                        </a:rPr>
                        <a:t>径(</a:t>
                      </a:r>
                      <a:r>
                        <a:rPr sz="800" kern="0" spc="-190" dirty="0">
                          <a:solidFill>
                            <a:srgbClr val="000000">
                              <a:alpha val="100000"/>
                            </a:srgbClr>
                          </a:solidFill>
                          <a:latin typeface="宋体" pitchFamily="2" charset="-122"/>
                          <a:ea typeface="宋体" pitchFamily="2" charset="-122"/>
                          <a:cs typeface="宋体" pitchFamily="2" charset="-122"/>
                        </a:rPr>
                        <a:t> </a:t>
                      </a:r>
                      <a:r>
                        <a:rPr sz="800" b="1" kern="0" spc="-30" dirty="0">
                          <a:solidFill>
                            <a:srgbClr val="000000">
                              <a:alpha val="100000"/>
                            </a:srgbClr>
                          </a:solidFill>
                          <a:latin typeface="宋体" pitchFamily="2" charset="-122"/>
                          <a:ea typeface="宋体" pitchFamily="2" charset="-122"/>
                          <a:cs typeface="宋体" pitchFamily="2" charset="-122"/>
                        </a:rPr>
                        <a:t>D</a:t>
                      </a:r>
                      <a:r>
                        <a:rPr sz="800" kern="0" spc="-200" dirty="0">
                          <a:solidFill>
                            <a:srgbClr val="000000">
                              <a:alpha val="100000"/>
                            </a:srgbClr>
                          </a:solidFill>
                          <a:latin typeface="宋体" pitchFamily="2" charset="-122"/>
                          <a:ea typeface="宋体" pitchFamily="2" charset="-122"/>
                          <a:cs typeface="宋体" pitchFamily="2" charset="-122"/>
                        </a:rPr>
                        <a:t> </a:t>
                      </a:r>
                      <a:r>
                        <a:rPr sz="800" b="1" kern="0" spc="-30" dirty="0">
                          <a:solidFill>
                            <a:srgbClr val="000000">
                              <a:alpha val="100000"/>
                            </a:srgbClr>
                          </a:solidFill>
                          <a:latin typeface="宋体" pitchFamily="2" charset="-122"/>
                          <a:ea typeface="宋体" pitchFamily="2" charset="-122"/>
                          <a:cs typeface="宋体" pitchFamily="2" charset="-122"/>
                        </a:rPr>
                        <a:t>N</a:t>
                      </a:r>
                      <a:r>
                        <a:rPr sz="800" kern="0" spc="-180" dirty="0">
                          <a:solidFill>
                            <a:srgbClr val="000000">
                              <a:alpha val="100000"/>
                            </a:srgbClr>
                          </a:solidFill>
                          <a:latin typeface="宋体" pitchFamily="2" charset="-122"/>
                          <a:ea typeface="宋体" pitchFamily="2" charset="-122"/>
                          <a:cs typeface="宋体" pitchFamily="2" charset="-122"/>
                        </a:rPr>
                        <a:t> </a:t>
                      </a:r>
                      <a:r>
                        <a:rPr sz="800" b="1" kern="0" spc="-30" dirty="0">
                          <a:solidFill>
                            <a:srgbClr val="000000">
                              <a:alpha val="100000"/>
                            </a:srgbClr>
                          </a:solidFill>
                          <a:latin typeface="宋体" pitchFamily="2" charset="-122"/>
                          <a:ea typeface="宋体" pitchFamily="2" charset="-122"/>
                          <a:cs typeface="宋体" pitchFamily="2" charset="-122"/>
                        </a:rPr>
                        <a:t>)</a:t>
                      </a:r>
                      <a:r>
                        <a:rPr sz="800" kern="0" spc="-150" dirty="0">
                          <a:solidFill>
                            <a:srgbClr val="000000">
                              <a:alpha val="100000"/>
                            </a:srgbClr>
                          </a:solidFill>
                          <a:latin typeface="宋体" pitchFamily="2" charset="-122"/>
                          <a:ea typeface="宋体" pitchFamily="2" charset="-122"/>
                          <a:cs typeface="宋体" pitchFamily="2" charset="-122"/>
                        </a:rPr>
                        <a:t> </a:t>
                      </a:r>
                      <a:r>
                        <a:rPr sz="800" b="1" kern="0" spc="-30" dirty="0">
                          <a:solidFill>
                            <a:srgbClr val="000000">
                              <a:alpha val="100000"/>
                            </a:srgbClr>
                          </a:solidFill>
                          <a:latin typeface="宋体" pitchFamily="2" charset="-122"/>
                          <a:ea typeface="宋体" pitchFamily="2" charset="-122"/>
                          <a:cs typeface="宋体" pitchFamily="2" charset="-122"/>
                        </a:rPr>
                        <a:t>&gt;</a:t>
                      </a:r>
                      <a:r>
                        <a:rPr sz="800" kern="0" spc="-170" dirty="0">
                          <a:solidFill>
                            <a:srgbClr val="000000">
                              <a:alpha val="100000"/>
                            </a:srgbClr>
                          </a:solidFill>
                          <a:latin typeface="宋体" pitchFamily="2" charset="-122"/>
                          <a:ea typeface="宋体" pitchFamily="2" charset="-122"/>
                          <a:cs typeface="宋体" pitchFamily="2" charset="-122"/>
                        </a:rPr>
                        <a:t> </a:t>
                      </a:r>
                      <a:r>
                        <a:rPr sz="800" b="1" kern="0" spc="-30" dirty="0">
                          <a:solidFill>
                            <a:srgbClr val="000000">
                              <a:alpha val="100000"/>
                            </a:srgbClr>
                          </a:solidFill>
                          <a:latin typeface="宋体" pitchFamily="2" charset="-122"/>
                          <a:ea typeface="宋体" pitchFamily="2" charset="-122"/>
                          <a:cs typeface="宋体" pitchFamily="2" charset="-122"/>
                        </a:rPr>
                        <a:t>2</a:t>
                      </a:r>
                      <a:r>
                        <a:rPr sz="800" kern="0" spc="-160" dirty="0">
                          <a:solidFill>
                            <a:srgbClr val="000000">
                              <a:alpha val="100000"/>
                            </a:srgbClr>
                          </a:solidFill>
                          <a:latin typeface="宋体" pitchFamily="2" charset="-122"/>
                          <a:ea typeface="宋体" pitchFamily="2" charset="-122"/>
                          <a:cs typeface="宋体" pitchFamily="2" charset="-122"/>
                        </a:rPr>
                        <a:t> </a:t>
                      </a:r>
                      <a:r>
                        <a:rPr sz="800" b="1" kern="0" spc="-40" dirty="0">
                          <a:solidFill>
                            <a:srgbClr val="000000">
                              <a:alpha val="100000"/>
                            </a:srgbClr>
                          </a:solidFill>
                          <a:latin typeface="宋体" pitchFamily="2" charset="-122"/>
                          <a:ea typeface="宋体" pitchFamily="2" charset="-122"/>
                          <a:cs typeface="宋体" pitchFamily="2" charset="-122"/>
                        </a:rPr>
                        <a:t>5</a:t>
                      </a:r>
                      <a:r>
                        <a:rPr sz="800" kern="0" spc="-200" dirty="0">
                          <a:solidFill>
                            <a:srgbClr val="000000">
                              <a:alpha val="100000"/>
                            </a:srgbClr>
                          </a:solidFill>
                          <a:latin typeface="宋体" pitchFamily="2" charset="-122"/>
                          <a:ea typeface="宋体" pitchFamily="2" charset="-122"/>
                          <a:cs typeface="宋体" pitchFamily="2" charset="-122"/>
                        </a:rPr>
                        <a:t> </a:t>
                      </a:r>
                      <a:r>
                        <a:rPr sz="800" b="1" kern="0" spc="-40" dirty="0">
                          <a:solidFill>
                            <a:srgbClr val="000000">
                              <a:alpha val="100000"/>
                            </a:srgbClr>
                          </a:solidFill>
                          <a:latin typeface="宋体" pitchFamily="2" charset="-122"/>
                          <a:ea typeface="宋体" pitchFamily="2" charset="-122"/>
                          <a:cs typeface="宋体" pitchFamily="2" charset="-122"/>
                        </a:rPr>
                        <a:t>mm;</a:t>
                      </a:r>
                      <a:r>
                        <a:rPr sz="800" kern="0" spc="-40" dirty="0">
                          <a:solidFill>
                            <a:srgbClr val="000000">
                              <a:alpha val="100000"/>
                            </a:srgbClr>
                          </a:solidFill>
                          <a:latin typeface="宋体" pitchFamily="2" charset="-122"/>
                          <a:ea typeface="宋体" pitchFamily="2" charset="-122"/>
                          <a:cs typeface="宋体" pitchFamily="2" charset="-122"/>
                        </a:rPr>
                        <a:t> </a:t>
                      </a:r>
                      <a:endParaRPr sz="800" kern="0" spc="-40" dirty="0">
                        <a:solidFill>
                          <a:srgbClr val="000000">
                            <a:alpha val="100000"/>
                          </a:srgbClr>
                        </a:solidFill>
                        <a:latin typeface="宋体" pitchFamily="2" charset="-122"/>
                        <a:ea typeface="宋体" pitchFamily="2" charset="-122"/>
                        <a:cs typeface="宋体" pitchFamily="2" charset="-122"/>
                      </a:endParaRPr>
                    </a:p>
                    <a:p>
                      <a:pPr marL="13970" algn="l" rtl="0" eaLnBrk="0">
                        <a:lnSpc>
                          <a:spcPct val="97000"/>
                        </a:lnSpc>
                        <a:spcBef>
                          <a:spcPts val="55"/>
                        </a:spcBef>
                      </a:pPr>
                      <a:r>
                        <a:rPr sz="800" b="1" kern="0" spc="-40" dirty="0">
                          <a:solidFill>
                            <a:srgbClr val="000000">
                              <a:alpha val="100000"/>
                            </a:srgbClr>
                          </a:solidFill>
                          <a:latin typeface="宋体" pitchFamily="2" charset="-122"/>
                          <a:ea typeface="宋体" pitchFamily="2" charset="-122"/>
                          <a:cs typeface="宋体" pitchFamily="2" charset="-122"/>
                        </a:rPr>
                        <a:t>(</a:t>
                      </a:r>
                      <a:r>
                        <a:rPr sz="800" kern="0" spc="-180" dirty="0">
                          <a:solidFill>
                            <a:srgbClr val="000000">
                              <a:alpha val="100000"/>
                            </a:srgbClr>
                          </a:solidFill>
                          <a:latin typeface="宋体" pitchFamily="2" charset="-122"/>
                          <a:ea typeface="宋体" pitchFamily="2" charset="-122"/>
                          <a:cs typeface="宋体" pitchFamily="2" charset="-122"/>
                        </a:rPr>
                        <a:t> </a:t>
                      </a:r>
                      <a:r>
                        <a:rPr sz="800" b="1" kern="0" spc="-40" dirty="0">
                          <a:solidFill>
                            <a:srgbClr val="000000">
                              <a:alpha val="100000"/>
                            </a:srgbClr>
                          </a:solidFill>
                          <a:latin typeface="宋体" pitchFamily="2" charset="-122"/>
                          <a:ea typeface="宋体" pitchFamily="2" charset="-122"/>
                          <a:cs typeface="宋体" pitchFamily="2" charset="-122"/>
                        </a:rPr>
                        <a:t>三</a:t>
                      </a:r>
                      <a:r>
                        <a:rPr sz="800" kern="0" spc="-170" dirty="0">
                          <a:solidFill>
                            <a:srgbClr val="000000">
                              <a:alpha val="100000"/>
                            </a:srgbClr>
                          </a:solidFill>
                          <a:latin typeface="宋体" pitchFamily="2" charset="-122"/>
                          <a:ea typeface="宋体" pitchFamily="2" charset="-122"/>
                          <a:cs typeface="宋体" pitchFamily="2" charset="-122"/>
                        </a:rPr>
                        <a:t> </a:t>
                      </a:r>
                      <a:r>
                        <a:rPr sz="800" b="1" kern="0" spc="-40" dirty="0">
                          <a:solidFill>
                            <a:srgbClr val="000000">
                              <a:alpha val="100000"/>
                            </a:srgbClr>
                          </a:solidFill>
                          <a:latin typeface="宋体" pitchFamily="2" charset="-122"/>
                          <a:ea typeface="宋体" pitchFamily="2" charset="-122"/>
                          <a:cs typeface="宋体" pitchFamily="2" charset="-122"/>
                        </a:rPr>
                        <a:t>)</a:t>
                      </a:r>
                      <a:r>
                        <a:rPr sz="800" kern="0" spc="-180" dirty="0">
                          <a:solidFill>
                            <a:srgbClr val="000000">
                              <a:alpha val="100000"/>
                            </a:srgbClr>
                          </a:solidFill>
                          <a:latin typeface="宋体" pitchFamily="2" charset="-122"/>
                          <a:ea typeface="宋体" pitchFamily="2" charset="-122"/>
                          <a:cs typeface="宋体" pitchFamily="2" charset="-122"/>
                        </a:rPr>
                        <a:t> </a:t>
                      </a:r>
                      <a:r>
                        <a:rPr sz="800" b="1" kern="0" spc="-40" dirty="0">
                          <a:solidFill>
                            <a:srgbClr val="000000">
                              <a:alpha val="100000"/>
                            </a:srgbClr>
                          </a:solidFill>
                          <a:latin typeface="宋体" pitchFamily="2" charset="-122"/>
                          <a:ea typeface="宋体" pitchFamily="2" charset="-122"/>
                          <a:cs typeface="宋体" pitchFamily="2" charset="-122"/>
                        </a:rPr>
                        <a:t>输送介质为气体、蒸汽、</a:t>
                      </a:r>
                      <a:r>
                        <a:rPr sz="800" b="1" kern="0" spc="-50" dirty="0">
                          <a:solidFill>
                            <a:srgbClr val="000000">
                              <a:alpha val="100000"/>
                            </a:srgbClr>
                          </a:solidFill>
                          <a:latin typeface="宋体" pitchFamily="2" charset="-122"/>
                          <a:ea typeface="宋体" pitchFamily="2" charset="-122"/>
                          <a:cs typeface="宋体" pitchFamily="2" charset="-122"/>
                        </a:rPr>
                        <a:t>液化气体、</a:t>
                      </a:r>
                      <a:r>
                        <a:rPr sz="800" b="1" kern="0" spc="-20" dirty="0">
                          <a:solidFill>
                            <a:srgbClr val="000000">
                              <a:alpha val="100000"/>
                            </a:srgbClr>
                          </a:solidFill>
                          <a:latin typeface="宋体" pitchFamily="2" charset="-122"/>
                          <a:ea typeface="宋体" pitchFamily="2" charset="-122"/>
                          <a:cs typeface="宋体" pitchFamily="2" charset="-122"/>
                        </a:rPr>
                        <a:t>最高工作温度≥其标准沸点的液体，或可燃、易爆、有毒、有腐</a:t>
                      </a:r>
                      <a:r>
                        <a:rPr sz="800" b="1" kern="0" spc="0" dirty="0">
                          <a:solidFill>
                            <a:srgbClr val="000000">
                              <a:alpha val="100000"/>
                            </a:srgbClr>
                          </a:solidFill>
                          <a:latin typeface="宋体" pitchFamily="2" charset="-122"/>
                          <a:ea typeface="宋体" pitchFamily="2" charset="-122"/>
                          <a:cs typeface="宋体" pitchFamily="2" charset="-122"/>
                        </a:rPr>
                        <a:t>蚀性的液体。</a:t>
                      </a:r>
                      <a:endParaRPr sz="800" dirty="0">
                        <a:latin typeface="宋体" pitchFamily="2" charset="-122"/>
                        <a:ea typeface="宋体" pitchFamily="2" charset="-122"/>
                        <a:cs typeface="宋体" pitchFamily="2" charset="-122"/>
                      </a:endParaRPr>
                    </a:p>
                    <a:p>
                      <a:pPr marL="13970" algn="l" rtl="0" eaLnBrk="0">
                        <a:lnSpc>
                          <a:spcPct val="99000"/>
                        </a:lnSpc>
                        <a:spcBef>
                          <a:spcPts val="10"/>
                        </a:spcBef>
                      </a:pPr>
                      <a:r>
                        <a:rPr sz="800" b="1" kern="0" spc="30" dirty="0">
                          <a:solidFill>
                            <a:srgbClr val="000000">
                              <a:alpha val="100000"/>
                            </a:srgbClr>
                          </a:solidFill>
                          <a:latin typeface="宋体" pitchFamily="2" charset="-122"/>
                          <a:ea typeface="宋体" pitchFamily="2" charset="-122"/>
                          <a:cs typeface="宋体" pitchFamily="2" charset="-122"/>
                        </a:rPr>
                        <a:t>2.</a:t>
                      </a:r>
                      <a:r>
                        <a:rPr sz="800" b="1" kern="0" spc="0" dirty="0">
                          <a:solidFill>
                            <a:srgbClr val="000000">
                              <a:alpha val="100000"/>
                            </a:srgbClr>
                          </a:solidFill>
                          <a:latin typeface="宋体" pitchFamily="2" charset="-122"/>
                          <a:ea typeface="宋体" pitchFamily="2" charset="-122"/>
                          <a:cs typeface="宋体" pitchFamily="2" charset="-122"/>
                        </a:rPr>
                        <a:t>TSG</a:t>
                      </a:r>
                      <a:r>
                        <a:rPr sz="800" kern="0" spc="30" dirty="0">
                          <a:solidFill>
                            <a:srgbClr val="000000">
                              <a:alpha val="100000"/>
                            </a:srgbClr>
                          </a:solidFill>
                          <a:latin typeface="宋体" pitchFamily="2" charset="-122"/>
                          <a:ea typeface="宋体" pitchFamily="2" charset="-122"/>
                          <a:cs typeface="宋体" pitchFamily="2" charset="-122"/>
                        </a:rPr>
                        <a:t> </a:t>
                      </a:r>
                      <a:r>
                        <a:rPr sz="800" b="1" kern="0" spc="0" dirty="0">
                          <a:solidFill>
                            <a:srgbClr val="000000">
                              <a:alpha val="100000"/>
                            </a:srgbClr>
                          </a:solidFill>
                          <a:latin typeface="宋体" pitchFamily="2" charset="-122"/>
                          <a:ea typeface="宋体" pitchFamily="2" charset="-122"/>
                          <a:cs typeface="宋体" pitchFamily="2" charset="-122"/>
                        </a:rPr>
                        <a:t>D</a:t>
                      </a:r>
                      <a:r>
                        <a:rPr sz="800" b="1" kern="0" spc="30" dirty="0">
                          <a:solidFill>
                            <a:srgbClr val="000000">
                              <a:alpha val="100000"/>
                            </a:srgbClr>
                          </a:solidFill>
                          <a:latin typeface="宋体" pitchFamily="2" charset="-122"/>
                          <a:ea typeface="宋体" pitchFamily="2" charset="-122"/>
                          <a:cs typeface="宋体" pitchFamily="2" charset="-122"/>
                        </a:rPr>
                        <a:t>0001-2009第四</a:t>
                      </a:r>
                      <a:r>
                        <a:rPr sz="800" b="1" kern="0" spc="20" dirty="0">
                          <a:solidFill>
                            <a:srgbClr val="000000">
                              <a:alpha val="100000"/>
                            </a:srgbClr>
                          </a:solidFill>
                          <a:latin typeface="宋体" pitchFamily="2" charset="-122"/>
                          <a:ea typeface="宋体" pitchFamily="2" charset="-122"/>
                          <a:cs typeface="宋体" pitchFamily="2" charset="-122"/>
                        </a:rPr>
                        <a:t>条：公</a:t>
                      </a:r>
                      <a:r>
                        <a:rPr sz="800" kern="0" spc="0" dirty="0">
                          <a:solidFill>
                            <a:srgbClr val="000000">
                              <a:alpha val="100000"/>
                            </a:srgbClr>
                          </a:solidFill>
                          <a:latin typeface="宋体" pitchFamily="2" charset="-122"/>
                          <a:ea typeface="宋体" pitchFamily="2" charset="-122"/>
                          <a:cs typeface="宋体" pitchFamily="2" charset="-122"/>
                        </a:rPr>
                        <a:t>  </a:t>
                      </a:r>
                      <a:r>
                        <a:rPr sz="800" b="1" kern="0" spc="40" dirty="0">
                          <a:solidFill>
                            <a:srgbClr val="000000">
                              <a:alpha val="100000"/>
                            </a:srgbClr>
                          </a:solidFill>
                          <a:latin typeface="宋体" pitchFamily="2" charset="-122"/>
                          <a:ea typeface="宋体" pitchFamily="2" charset="-122"/>
                          <a:cs typeface="宋体" pitchFamily="2" charset="-122"/>
                        </a:rPr>
                        <a:t>称压力≥42</a:t>
                      </a:r>
                      <a:r>
                        <a:rPr sz="800" b="1" kern="0" spc="0" dirty="0">
                          <a:solidFill>
                            <a:srgbClr val="000000">
                              <a:alpha val="100000"/>
                            </a:srgbClr>
                          </a:solidFill>
                          <a:latin typeface="宋体" pitchFamily="2" charset="-122"/>
                          <a:ea typeface="宋体" pitchFamily="2" charset="-122"/>
                          <a:cs typeface="宋体" pitchFamily="2" charset="-122"/>
                        </a:rPr>
                        <a:t>MPa</a:t>
                      </a:r>
                      <a:r>
                        <a:rPr sz="800" b="1" kern="0" spc="40" dirty="0">
                          <a:solidFill>
                            <a:srgbClr val="000000">
                              <a:alpha val="100000"/>
                            </a:srgbClr>
                          </a:solidFill>
                          <a:latin typeface="宋体" pitchFamily="2" charset="-122"/>
                          <a:ea typeface="宋体" pitchFamily="2" charset="-122"/>
                          <a:cs typeface="宋体" pitchFamily="2" charset="-122"/>
                        </a:rPr>
                        <a:t>的管道、非金属</a:t>
                      </a:r>
                      <a:r>
                        <a:rPr sz="800" kern="0" spc="20" dirty="0">
                          <a:solidFill>
                            <a:srgbClr val="000000">
                              <a:alpha val="100000"/>
                            </a:srgbClr>
                          </a:solidFill>
                          <a:latin typeface="宋体" pitchFamily="2" charset="-122"/>
                          <a:ea typeface="宋体" pitchFamily="2" charset="-122"/>
                          <a:cs typeface="宋体" pitchFamily="2" charset="-122"/>
                        </a:rPr>
                        <a:t> </a:t>
                      </a:r>
                      <a:r>
                        <a:rPr sz="800" b="1" kern="0" spc="10" dirty="0">
                          <a:solidFill>
                            <a:srgbClr val="000000">
                              <a:alpha val="100000"/>
                            </a:srgbClr>
                          </a:solidFill>
                          <a:latin typeface="宋体" pitchFamily="2" charset="-122"/>
                          <a:ea typeface="宋体" pitchFamily="2" charset="-122"/>
                          <a:cs typeface="宋体" pitchFamily="2" charset="-122"/>
                        </a:rPr>
                        <a:t>管道，应当遵守其他有关安</a:t>
                      </a:r>
                      <a:r>
                        <a:rPr sz="800" b="1" kern="0" spc="0" dirty="0">
                          <a:solidFill>
                            <a:srgbClr val="000000">
                              <a:alpha val="100000"/>
                            </a:srgbClr>
                          </a:solidFill>
                          <a:latin typeface="宋体" pitchFamily="2" charset="-122"/>
                          <a:ea typeface="宋体" pitchFamily="2" charset="-122"/>
                          <a:cs typeface="宋体" pitchFamily="2" charset="-122"/>
                        </a:rPr>
                        <a:t>全技</a:t>
                      </a:r>
                      <a:r>
                        <a:rPr sz="800" kern="0" spc="-10" dirty="0">
                          <a:solidFill>
                            <a:srgbClr val="000000">
                              <a:alpha val="100000"/>
                            </a:srgbClr>
                          </a:solidFill>
                          <a:latin typeface="宋体" pitchFamily="2" charset="-122"/>
                          <a:ea typeface="宋体" pitchFamily="2" charset="-122"/>
                          <a:cs typeface="宋体" pitchFamily="2" charset="-122"/>
                        </a:rPr>
                        <a:t> </a:t>
                      </a:r>
                      <a:r>
                        <a:rPr sz="800" b="1" kern="0" spc="30" dirty="0">
                          <a:solidFill>
                            <a:srgbClr val="000000">
                              <a:alpha val="100000"/>
                            </a:srgbClr>
                          </a:solidFill>
                          <a:latin typeface="宋体" pitchFamily="2" charset="-122"/>
                          <a:ea typeface="宋体" pitchFamily="2" charset="-122"/>
                          <a:cs typeface="宋体" pitchFamily="2" charset="-122"/>
                        </a:rPr>
                        <a:t>术规范的规定。</a:t>
                      </a:r>
                      <a:endParaRPr sz="800" dirty="0">
                        <a:latin typeface="宋体" pitchFamily="2" charset="-122"/>
                        <a:ea typeface="宋体" pitchFamily="2" charset="-122"/>
                        <a:cs typeface="宋体" pitchFamily="2" charset="-122"/>
                      </a:endParaRPr>
                    </a:p>
                    <a:p>
                      <a:pPr marL="13970" algn="l" rtl="0" eaLnBrk="0">
                        <a:lnSpc>
                          <a:spcPct val="91000"/>
                        </a:lnSpc>
                        <a:spcBef>
                          <a:spcPts val="35"/>
                        </a:spcBef>
                      </a:pPr>
                      <a:r>
                        <a:rPr sz="800" b="1" kern="0" spc="30" dirty="0">
                          <a:solidFill>
                            <a:srgbClr val="000000">
                              <a:alpha val="100000"/>
                            </a:srgbClr>
                          </a:solidFill>
                          <a:latin typeface="宋体" pitchFamily="2" charset="-122"/>
                          <a:ea typeface="宋体" pitchFamily="2" charset="-122"/>
                          <a:cs typeface="宋体" pitchFamily="2" charset="-122"/>
                        </a:rPr>
                        <a:t>3.</a:t>
                      </a:r>
                      <a:r>
                        <a:rPr sz="800" b="1" kern="0" spc="0" dirty="0">
                          <a:solidFill>
                            <a:srgbClr val="000000">
                              <a:alpha val="100000"/>
                            </a:srgbClr>
                          </a:solidFill>
                          <a:latin typeface="宋体" pitchFamily="2" charset="-122"/>
                          <a:ea typeface="宋体" pitchFamily="2" charset="-122"/>
                          <a:cs typeface="宋体" pitchFamily="2" charset="-122"/>
                        </a:rPr>
                        <a:t>TSG</a:t>
                      </a:r>
                      <a:r>
                        <a:rPr sz="800" kern="0" spc="30" dirty="0">
                          <a:solidFill>
                            <a:srgbClr val="000000">
                              <a:alpha val="100000"/>
                            </a:srgbClr>
                          </a:solidFill>
                          <a:latin typeface="宋体" pitchFamily="2" charset="-122"/>
                          <a:ea typeface="宋体" pitchFamily="2" charset="-122"/>
                          <a:cs typeface="宋体" pitchFamily="2" charset="-122"/>
                        </a:rPr>
                        <a:t> </a:t>
                      </a:r>
                      <a:r>
                        <a:rPr sz="800" b="1" kern="0" spc="0" dirty="0">
                          <a:solidFill>
                            <a:srgbClr val="000000">
                              <a:alpha val="100000"/>
                            </a:srgbClr>
                          </a:solidFill>
                          <a:latin typeface="宋体" pitchFamily="2" charset="-122"/>
                          <a:ea typeface="宋体" pitchFamily="2" charset="-122"/>
                          <a:cs typeface="宋体" pitchFamily="2" charset="-122"/>
                        </a:rPr>
                        <a:t>D</a:t>
                      </a:r>
                      <a:r>
                        <a:rPr sz="800" b="1" kern="0" spc="30" dirty="0">
                          <a:solidFill>
                            <a:srgbClr val="000000">
                              <a:alpha val="100000"/>
                            </a:srgbClr>
                          </a:solidFill>
                          <a:latin typeface="宋体" pitchFamily="2" charset="-122"/>
                          <a:ea typeface="宋体" pitchFamily="2" charset="-122"/>
                          <a:cs typeface="宋体" pitchFamily="2" charset="-122"/>
                        </a:rPr>
                        <a:t>0001-2009</a:t>
                      </a:r>
                      <a:r>
                        <a:rPr lang="zh-CN" sz="800" b="1" kern="0" spc="30" dirty="0">
                          <a:solidFill>
                            <a:srgbClr val="000000">
                              <a:alpha val="100000"/>
                            </a:srgbClr>
                          </a:solidFill>
                          <a:latin typeface="宋体" pitchFamily="2" charset="-122"/>
                          <a:ea typeface="宋体" pitchFamily="2" charset="-122"/>
                          <a:cs typeface="宋体" pitchFamily="2" charset="-122"/>
                        </a:rPr>
                        <a:t>第四条应遵守其他技术规范（一）公称压力为</a:t>
                      </a:r>
                      <a:r>
                        <a:rPr lang="en-US" altLang="zh-CN" sz="800" b="1" kern="0" spc="30" dirty="0">
                          <a:solidFill>
                            <a:srgbClr val="000000">
                              <a:alpha val="100000"/>
                            </a:srgbClr>
                          </a:solidFill>
                          <a:latin typeface="宋体" pitchFamily="2" charset="-122"/>
                          <a:ea typeface="宋体" pitchFamily="2" charset="-122"/>
                          <a:cs typeface="宋体" pitchFamily="2" charset="-122"/>
                        </a:rPr>
                        <a:t>42</a:t>
                      </a:r>
                      <a:r>
                        <a:rPr sz="800" b="1" kern="0" dirty="0">
                          <a:solidFill>
                            <a:srgbClr val="000000">
                              <a:alpha val="100000"/>
                            </a:srgbClr>
                          </a:solidFill>
                          <a:latin typeface="宋体" pitchFamily="2" charset="-122"/>
                          <a:ea typeface="宋体" pitchFamily="2" charset="-122"/>
                          <a:cs typeface="宋体" pitchFamily="2" charset="-122"/>
                          <a:sym typeface="+mn-ea"/>
                        </a:rPr>
                        <a:t>MPa</a:t>
                      </a:r>
                      <a:r>
                        <a:rPr lang="zh-CN" sz="800" b="1" kern="0" dirty="0">
                          <a:solidFill>
                            <a:srgbClr val="000000">
                              <a:alpha val="100000"/>
                            </a:srgbClr>
                          </a:solidFill>
                          <a:latin typeface="宋体" pitchFamily="2" charset="-122"/>
                          <a:ea typeface="宋体" pitchFamily="2" charset="-122"/>
                          <a:cs typeface="宋体" pitchFamily="2" charset="-122"/>
                          <a:sym typeface="+mn-ea"/>
                        </a:rPr>
                        <a:t>以上管道；（二）非金属管道。</a:t>
                      </a:r>
                      <a:r>
                        <a:rPr sz="800" b="1" kern="0" spc="30" dirty="0">
                          <a:solidFill>
                            <a:srgbClr val="000000">
                              <a:alpha val="100000"/>
                            </a:srgbClr>
                          </a:solidFill>
                          <a:latin typeface="宋体" pitchFamily="2" charset="-122"/>
                          <a:ea typeface="宋体" pitchFamily="2" charset="-122"/>
                          <a:cs typeface="宋体" pitchFamily="2" charset="-122"/>
                        </a:rPr>
                        <a:t>第五</a:t>
                      </a:r>
                      <a:r>
                        <a:rPr sz="800" b="1" kern="0" spc="20" dirty="0">
                          <a:solidFill>
                            <a:srgbClr val="000000">
                              <a:alpha val="100000"/>
                            </a:srgbClr>
                          </a:solidFill>
                          <a:latin typeface="宋体" pitchFamily="2" charset="-122"/>
                          <a:ea typeface="宋体" pitchFamily="2" charset="-122"/>
                          <a:cs typeface="宋体" pitchFamily="2" charset="-122"/>
                        </a:rPr>
                        <a:t>条：不</a:t>
                      </a:r>
                      <a:r>
                        <a:rPr sz="800" kern="0" spc="0" dirty="0">
                          <a:solidFill>
                            <a:srgbClr val="000000">
                              <a:alpha val="100000"/>
                            </a:srgbClr>
                          </a:solidFill>
                          <a:latin typeface="宋体" pitchFamily="2" charset="-122"/>
                          <a:ea typeface="宋体" pitchFamily="2" charset="-122"/>
                          <a:cs typeface="宋体" pitchFamily="2" charset="-122"/>
                        </a:rPr>
                        <a:t>  </a:t>
                      </a:r>
                      <a:r>
                        <a:rPr sz="800" b="1" kern="0" spc="40" dirty="0">
                          <a:solidFill>
                            <a:srgbClr val="000000">
                              <a:alpha val="100000"/>
                            </a:srgbClr>
                          </a:solidFill>
                          <a:latin typeface="宋体" pitchFamily="2" charset="-122"/>
                          <a:ea typeface="宋体" pitchFamily="2" charset="-122"/>
                          <a:cs typeface="宋体" pitchFamily="2" charset="-122"/>
                        </a:rPr>
                        <a:t>适用于下列管道：(二)</a:t>
                      </a:r>
                      <a:r>
                        <a:rPr sz="800" b="1" kern="0" spc="30" dirty="0">
                          <a:solidFill>
                            <a:srgbClr val="000000">
                              <a:alpha val="100000"/>
                            </a:srgbClr>
                          </a:solidFill>
                          <a:latin typeface="宋体" pitchFamily="2" charset="-122"/>
                          <a:ea typeface="宋体" pitchFamily="2" charset="-122"/>
                          <a:cs typeface="宋体" pitchFamily="2" charset="-122"/>
                        </a:rPr>
                        <a:t>动力管</a:t>
                      </a:r>
                      <a:endParaRPr sz="8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marL="13970" algn="l" rtl="0" eaLnBrk="0">
                        <a:lnSpc>
                          <a:spcPct val="88000"/>
                        </a:lnSpc>
                        <a:spcBef>
                          <a:spcPts val="5"/>
                        </a:spcBef>
                      </a:pPr>
                      <a:r>
                        <a:rPr sz="800" b="1" kern="0" spc="40" dirty="0">
                          <a:solidFill>
                            <a:srgbClr val="000000">
                              <a:alpha val="100000"/>
                            </a:srgbClr>
                          </a:solidFill>
                          <a:latin typeface="宋体" pitchFamily="2" charset="-122"/>
                          <a:ea typeface="宋体" pitchFamily="2" charset="-122"/>
                          <a:cs typeface="宋体" pitchFamily="2" charset="-122"/>
                          <a:sym typeface="+mn-ea"/>
                        </a:rPr>
                        <a:t>1.</a:t>
                      </a:r>
                      <a:r>
                        <a:rPr sz="800" b="1" kern="0" dirty="0">
                          <a:solidFill>
                            <a:srgbClr val="000000">
                              <a:alpha val="100000"/>
                            </a:srgbClr>
                          </a:solidFill>
                          <a:latin typeface="宋体" pitchFamily="2" charset="-122"/>
                          <a:ea typeface="宋体" pitchFamily="2" charset="-122"/>
                          <a:cs typeface="宋体" pitchFamily="2" charset="-122"/>
                          <a:sym typeface="+mn-ea"/>
                        </a:rPr>
                        <a:t>TSG</a:t>
                      </a:r>
                      <a:r>
                        <a:rPr sz="800" kern="0" spc="40" dirty="0">
                          <a:solidFill>
                            <a:srgbClr val="000000">
                              <a:alpha val="100000"/>
                            </a:srgbClr>
                          </a:solidFill>
                          <a:latin typeface="宋体" pitchFamily="2" charset="-122"/>
                          <a:ea typeface="宋体" pitchFamily="2" charset="-122"/>
                          <a:cs typeface="宋体" pitchFamily="2" charset="-122"/>
                          <a:sym typeface="+mn-ea"/>
                        </a:rPr>
                        <a:t> </a:t>
                      </a:r>
                      <a:r>
                        <a:rPr sz="800" b="1" kern="0" spc="40" dirty="0">
                          <a:solidFill>
                            <a:srgbClr val="000000">
                              <a:alpha val="100000"/>
                            </a:srgbClr>
                          </a:solidFill>
                          <a:latin typeface="宋体" pitchFamily="2" charset="-122"/>
                          <a:ea typeface="宋体" pitchFamily="2" charset="-122"/>
                          <a:cs typeface="宋体" pitchFamily="2" charset="-122"/>
                          <a:sym typeface="+mn-ea"/>
                        </a:rPr>
                        <a:t>31</a:t>
                      </a:r>
                      <a:r>
                        <a:rPr lang="en-US" sz="800" b="1" kern="0" spc="40" dirty="0">
                          <a:solidFill>
                            <a:srgbClr val="000000">
                              <a:alpha val="100000"/>
                            </a:srgbClr>
                          </a:solidFill>
                          <a:latin typeface="宋体" pitchFamily="2" charset="-122"/>
                          <a:ea typeface="宋体" pitchFamily="2" charset="-122"/>
                          <a:cs typeface="宋体" pitchFamily="2" charset="-122"/>
                          <a:sym typeface="+mn-ea"/>
                        </a:rPr>
                        <a:t> </a:t>
                      </a:r>
                      <a:r>
                        <a:rPr sz="800" b="1" kern="0" spc="40" dirty="0">
                          <a:solidFill>
                            <a:srgbClr val="000000">
                              <a:alpha val="100000"/>
                            </a:srgbClr>
                          </a:solidFill>
                          <a:latin typeface="宋体" pitchFamily="2" charset="-122"/>
                          <a:ea typeface="宋体" pitchFamily="2" charset="-122"/>
                          <a:cs typeface="宋体" pitchFamily="2" charset="-122"/>
                          <a:sym typeface="+mn-ea"/>
                        </a:rPr>
                        <a:t>1.2:适用范围为同时具</a:t>
                      </a:r>
                      <a:r>
                        <a:rPr sz="800" b="1" kern="0" spc="30" dirty="0">
                          <a:solidFill>
                            <a:srgbClr val="000000">
                              <a:alpha val="100000"/>
                            </a:srgbClr>
                          </a:solidFill>
                          <a:latin typeface="宋体" pitchFamily="2" charset="-122"/>
                          <a:ea typeface="宋体" pitchFamily="2" charset="-122"/>
                          <a:cs typeface="宋体" pitchFamily="2" charset="-122"/>
                          <a:sym typeface="+mn-ea"/>
                        </a:rPr>
                        <a:t>备下列条件</a:t>
                      </a:r>
                      <a:r>
                        <a:rPr sz="800" b="1" kern="0" spc="40" dirty="0">
                          <a:solidFill>
                            <a:srgbClr val="000000">
                              <a:alpha val="100000"/>
                            </a:srgbClr>
                          </a:solidFill>
                          <a:latin typeface="宋体" pitchFamily="2" charset="-122"/>
                          <a:ea typeface="宋体" pitchFamily="2" charset="-122"/>
                          <a:cs typeface="宋体" pitchFamily="2" charset="-122"/>
                          <a:sym typeface="+mn-ea"/>
                        </a:rPr>
                        <a:t>的工业管道：</a:t>
                      </a:r>
                      <a:endParaRPr sz="800" dirty="0">
                        <a:latin typeface="宋体" pitchFamily="2" charset="-122"/>
                        <a:ea typeface="宋体" pitchFamily="2" charset="-122"/>
                        <a:cs typeface="宋体" pitchFamily="2" charset="-122"/>
                      </a:endParaRPr>
                    </a:p>
                    <a:p>
                      <a:pPr algn="l" rtl="0" eaLnBrk="0">
                        <a:lnSpc>
                          <a:spcPct val="89000"/>
                        </a:lnSpc>
                      </a:pPr>
                      <a:r>
                        <a:rPr sz="800" b="1" kern="0" spc="40" dirty="0">
                          <a:solidFill>
                            <a:srgbClr val="000000">
                              <a:alpha val="100000"/>
                            </a:srgbClr>
                          </a:solidFill>
                          <a:latin typeface="宋体" pitchFamily="2" charset="-122"/>
                          <a:ea typeface="宋体" pitchFamily="2" charset="-122"/>
                          <a:cs typeface="宋体" pitchFamily="2" charset="-122"/>
                        </a:rPr>
                        <a:t>(一)最高工作压力</a:t>
                      </a:r>
                      <a:r>
                        <a:rPr sz="800" b="1" kern="0" spc="30" dirty="0">
                          <a:solidFill>
                            <a:srgbClr val="000000">
                              <a:alpha val="100000"/>
                            </a:srgbClr>
                          </a:solidFill>
                          <a:latin typeface="宋体" pitchFamily="2" charset="-122"/>
                          <a:ea typeface="宋体" pitchFamily="2" charset="-122"/>
                          <a:cs typeface="宋体" pitchFamily="2" charset="-122"/>
                        </a:rPr>
                        <a:t>0.1</a:t>
                      </a:r>
                      <a:r>
                        <a:rPr sz="800" b="1" kern="0" spc="0" dirty="0">
                          <a:solidFill>
                            <a:srgbClr val="000000">
                              <a:alpha val="100000"/>
                            </a:srgbClr>
                          </a:solidFill>
                          <a:latin typeface="宋体" pitchFamily="2" charset="-122"/>
                          <a:ea typeface="宋体" pitchFamily="2" charset="-122"/>
                          <a:cs typeface="宋体" pitchFamily="2" charset="-122"/>
                        </a:rPr>
                        <a:t>MPa</a:t>
                      </a:r>
                      <a:r>
                        <a:rPr sz="800" b="1" kern="0" spc="30" dirty="0">
                          <a:solidFill>
                            <a:srgbClr val="000000">
                              <a:alpha val="100000"/>
                            </a:srgbClr>
                          </a:solidFill>
                          <a:latin typeface="宋体" pitchFamily="2" charset="-122"/>
                          <a:ea typeface="宋体" pitchFamily="2" charset="-122"/>
                          <a:cs typeface="宋体" pitchFamily="2" charset="-122"/>
                        </a:rPr>
                        <a:t>≤P</a:t>
                      </a:r>
                      <a:r>
                        <a:rPr sz="800" b="1" kern="0" spc="30" dirty="0">
                          <a:solidFill>
                            <a:schemeClr val="accent1">
                              <a:alpha val="100000"/>
                            </a:schemeClr>
                          </a:solidFill>
                          <a:latin typeface="宋体" pitchFamily="2" charset="-122"/>
                          <a:ea typeface="宋体" pitchFamily="2" charset="-122"/>
                          <a:cs typeface="宋体" pitchFamily="2" charset="-122"/>
                        </a:rPr>
                        <a:t>≤100</a:t>
                      </a:r>
                      <a:r>
                        <a:rPr sz="800" b="1" kern="0" spc="0" dirty="0">
                          <a:solidFill>
                            <a:schemeClr val="accent1">
                              <a:alpha val="100000"/>
                            </a:schemeClr>
                          </a:solidFill>
                          <a:latin typeface="宋体" pitchFamily="2" charset="-122"/>
                          <a:ea typeface="宋体" pitchFamily="2" charset="-122"/>
                          <a:cs typeface="宋体" pitchFamily="2" charset="-122"/>
                        </a:rPr>
                        <a:t>MPa</a:t>
                      </a:r>
                      <a:r>
                        <a:rPr sz="800" b="1" kern="0" spc="30" dirty="0">
                          <a:solidFill>
                            <a:schemeClr val="accent1">
                              <a:alpha val="100000"/>
                            </a:schemeClr>
                          </a:solidFill>
                          <a:latin typeface="宋体" pitchFamily="2" charset="-122"/>
                          <a:ea typeface="宋体" pitchFamily="2" charset="-122"/>
                          <a:cs typeface="宋体" pitchFamily="2" charset="-122"/>
                        </a:rPr>
                        <a:t>(注1-1:最高工作压力</a:t>
                      </a:r>
                      <a:r>
                        <a:rPr sz="800" b="1" kern="0" spc="50" dirty="0">
                          <a:solidFill>
                            <a:schemeClr val="accent1">
                              <a:alpha val="100000"/>
                            </a:schemeClr>
                          </a:solidFill>
                          <a:latin typeface="宋体" pitchFamily="2" charset="-122"/>
                          <a:ea typeface="宋体" pitchFamily="2" charset="-122"/>
                          <a:cs typeface="宋体" pitchFamily="2" charset="-122"/>
                        </a:rPr>
                        <a:t>≥42</a:t>
                      </a:r>
                      <a:r>
                        <a:rPr sz="800" b="1" kern="0" spc="0" dirty="0">
                          <a:solidFill>
                            <a:schemeClr val="accent1">
                              <a:alpha val="100000"/>
                            </a:schemeClr>
                          </a:solidFill>
                          <a:latin typeface="宋体" pitchFamily="2" charset="-122"/>
                          <a:ea typeface="宋体" pitchFamily="2" charset="-122"/>
                          <a:cs typeface="宋体" pitchFamily="2" charset="-122"/>
                        </a:rPr>
                        <a:t>MPa</a:t>
                      </a:r>
                      <a:r>
                        <a:rPr sz="800" b="1" kern="0" spc="50" dirty="0">
                          <a:solidFill>
                            <a:schemeClr val="accent1">
                              <a:alpha val="100000"/>
                            </a:schemeClr>
                          </a:solidFill>
                          <a:latin typeface="宋体" pitchFamily="2" charset="-122"/>
                          <a:ea typeface="宋体" pitchFamily="2" charset="-122"/>
                          <a:cs typeface="宋体" pitchFamily="2" charset="-122"/>
                        </a:rPr>
                        <a:t>的管道，本规程统称为高压管道</a:t>
                      </a:r>
                      <a:r>
                        <a:rPr sz="800" b="1" kern="0" spc="40" dirty="0">
                          <a:solidFill>
                            <a:schemeClr val="accent1">
                              <a:alpha val="100000"/>
                            </a:schemeClr>
                          </a:solidFill>
                          <a:latin typeface="宋体" pitchFamily="2" charset="-122"/>
                          <a:ea typeface="宋体" pitchFamily="2" charset="-122"/>
                          <a:cs typeface="宋体" pitchFamily="2" charset="-122"/>
                        </a:rPr>
                        <a:t>);</a:t>
                      </a:r>
                      <a:endParaRPr sz="800" b="1" kern="0" spc="40" dirty="0">
                        <a:solidFill>
                          <a:schemeClr val="accent1">
                            <a:alpha val="100000"/>
                          </a:schemeClr>
                        </a:solidFill>
                        <a:latin typeface="宋体" pitchFamily="2" charset="-122"/>
                        <a:ea typeface="宋体" pitchFamily="2" charset="-122"/>
                        <a:cs typeface="宋体" pitchFamily="2" charset="-122"/>
                      </a:endParaRPr>
                    </a:p>
                    <a:p>
                      <a:pPr algn="l" rtl="0" eaLnBrk="0">
                        <a:lnSpc>
                          <a:spcPct val="89000"/>
                        </a:lnSpc>
                      </a:pPr>
                      <a:r>
                        <a:rPr sz="800" b="1" kern="0" spc="40" dirty="0">
                          <a:solidFill>
                            <a:srgbClr val="000000">
                              <a:alpha val="100000"/>
                            </a:srgbClr>
                          </a:solidFill>
                          <a:latin typeface="宋体" pitchFamily="2" charset="-122"/>
                          <a:ea typeface="宋体" pitchFamily="2" charset="-122"/>
                          <a:cs typeface="宋体" pitchFamily="2" charset="-122"/>
                        </a:rPr>
                        <a:t>(二)公称直径大于或者</a:t>
                      </a:r>
                      <a:r>
                        <a:rPr sz="800" b="1" kern="0" spc="40" dirty="0">
                          <a:solidFill>
                            <a:schemeClr val="accent1">
                              <a:alpha val="100000"/>
                            </a:schemeClr>
                          </a:solidFill>
                          <a:latin typeface="宋体" pitchFamily="2" charset="-122"/>
                          <a:ea typeface="宋体" pitchFamily="2" charset="-122"/>
                          <a:cs typeface="宋体" pitchFamily="2" charset="-122"/>
                        </a:rPr>
                        <a:t>等于</a:t>
                      </a:r>
                      <a:r>
                        <a:rPr sz="800" b="1" kern="0" spc="40" dirty="0">
                          <a:solidFill>
                            <a:srgbClr val="000000">
                              <a:alpha val="100000"/>
                            </a:srgbClr>
                          </a:solidFill>
                          <a:latin typeface="宋体" pitchFamily="2" charset="-122"/>
                          <a:ea typeface="宋体" pitchFamily="2" charset="-122"/>
                          <a:cs typeface="宋体" pitchFamily="2" charset="-122"/>
                        </a:rPr>
                        <a:t>50</a:t>
                      </a:r>
                      <a:r>
                        <a:rPr sz="800" b="1" kern="0" spc="0" dirty="0">
                          <a:solidFill>
                            <a:srgbClr val="000000">
                              <a:alpha val="100000"/>
                            </a:srgbClr>
                          </a:solidFill>
                          <a:latin typeface="宋体" pitchFamily="2" charset="-122"/>
                          <a:ea typeface="宋体" pitchFamily="2" charset="-122"/>
                          <a:cs typeface="宋体" pitchFamily="2" charset="-122"/>
                        </a:rPr>
                        <a:t>mm</a:t>
                      </a:r>
                      <a:r>
                        <a:rPr sz="800" b="1" kern="0" spc="40" dirty="0">
                          <a:solidFill>
                            <a:srgbClr val="000000">
                              <a:alpha val="100000"/>
                            </a:srgbClr>
                          </a:solidFill>
                          <a:latin typeface="宋体" pitchFamily="2" charset="-122"/>
                          <a:ea typeface="宋体" pitchFamily="2" charset="-122"/>
                          <a:cs typeface="宋体" pitchFamily="2" charset="-122"/>
                        </a:rPr>
                        <a:t>;</a:t>
                      </a:r>
                      <a:endParaRPr sz="800" b="1" kern="0" spc="40" dirty="0">
                        <a:solidFill>
                          <a:srgbClr val="000000">
                            <a:alpha val="100000"/>
                          </a:srgbClr>
                        </a:solidFill>
                        <a:latin typeface="宋体" pitchFamily="2" charset="-122"/>
                        <a:ea typeface="宋体" pitchFamily="2" charset="-122"/>
                        <a:cs typeface="宋体" pitchFamily="2" charset="-122"/>
                      </a:endParaRPr>
                    </a:p>
                    <a:p>
                      <a:pPr algn="l" rtl="0" eaLnBrk="0">
                        <a:lnSpc>
                          <a:spcPct val="89000"/>
                        </a:lnSpc>
                      </a:pPr>
                      <a:r>
                        <a:rPr sz="800" b="1" kern="0" spc="40" dirty="0">
                          <a:solidFill>
                            <a:srgbClr val="000000">
                              <a:alpha val="100000"/>
                            </a:srgbClr>
                          </a:solidFill>
                          <a:latin typeface="宋体" pitchFamily="2" charset="-122"/>
                          <a:ea typeface="宋体" pitchFamily="2" charset="-122"/>
                          <a:cs typeface="宋体" pitchFamily="2" charset="-122"/>
                        </a:rPr>
                        <a:t>(三)</a:t>
                      </a:r>
                      <a:r>
                        <a:rPr sz="800" b="1" kern="0" spc="30" dirty="0">
                          <a:solidFill>
                            <a:schemeClr val="accent1">
                              <a:alpha val="100000"/>
                            </a:schemeClr>
                          </a:solidFill>
                          <a:latin typeface="宋体" pitchFamily="2" charset="-122"/>
                          <a:ea typeface="宋体" pitchFamily="2" charset="-122"/>
                          <a:cs typeface="宋体" pitchFamily="2" charset="-122"/>
                        </a:rPr>
                        <a:t>输送介质为气体、液</a:t>
                      </a:r>
                      <a:r>
                        <a:rPr sz="800" b="1" kern="0" spc="20" dirty="0">
                          <a:solidFill>
                            <a:schemeClr val="accent1">
                              <a:alpha val="100000"/>
                            </a:schemeClr>
                          </a:solidFill>
                          <a:latin typeface="宋体" pitchFamily="2" charset="-122"/>
                          <a:ea typeface="宋体" pitchFamily="2" charset="-122"/>
                          <a:cs typeface="宋体" pitchFamily="2" charset="-122"/>
                        </a:rPr>
                        <a:t>化气体、蒸汽，或者可燃</a:t>
                      </a:r>
                      <a:r>
                        <a:rPr sz="800" kern="0" spc="0" dirty="0">
                          <a:solidFill>
                            <a:schemeClr val="accent1">
                              <a:alpha val="100000"/>
                            </a:schemeClr>
                          </a:solidFill>
                          <a:latin typeface="宋体" pitchFamily="2" charset="-122"/>
                          <a:ea typeface="宋体" pitchFamily="2" charset="-122"/>
                          <a:cs typeface="宋体" pitchFamily="2" charset="-122"/>
                        </a:rPr>
                        <a:t> </a:t>
                      </a:r>
                      <a:r>
                        <a:rPr sz="800" b="1" kern="0" spc="20" dirty="0">
                          <a:solidFill>
                            <a:schemeClr val="accent1">
                              <a:alpha val="100000"/>
                            </a:schemeClr>
                          </a:solidFill>
                          <a:latin typeface="宋体" pitchFamily="2" charset="-122"/>
                          <a:ea typeface="宋体" pitchFamily="2" charset="-122"/>
                          <a:cs typeface="宋体" pitchFamily="2" charset="-122"/>
                        </a:rPr>
                        <a:t>(易燃)、易爆、有毒、有腐蚀性、最高工作温</a:t>
                      </a:r>
                      <a:r>
                        <a:rPr sz="800" b="1" kern="0" spc="40" dirty="0">
                          <a:solidFill>
                            <a:schemeClr val="accent1">
                              <a:alpha val="100000"/>
                            </a:schemeClr>
                          </a:solidFill>
                          <a:latin typeface="宋体" pitchFamily="2" charset="-122"/>
                          <a:ea typeface="宋体" pitchFamily="2" charset="-122"/>
                          <a:cs typeface="宋体" pitchFamily="2" charset="-122"/>
                        </a:rPr>
                        <a:t>度高于或者等于标准沸点的液体</a:t>
                      </a:r>
                      <a:r>
                        <a:rPr sz="800" b="1" kern="0" spc="30" dirty="0">
                          <a:solidFill>
                            <a:schemeClr val="accent1">
                              <a:alpha val="100000"/>
                            </a:schemeClr>
                          </a:solidFill>
                          <a:latin typeface="宋体" pitchFamily="2" charset="-122"/>
                          <a:ea typeface="宋体" pitchFamily="2" charset="-122"/>
                          <a:cs typeface="宋体" pitchFamily="2" charset="-122"/>
                        </a:rPr>
                        <a:t>。</a:t>
                      </a:r>
                      <a:endParaRPr sz="800" b="1" kern="0" spc="30" dirty="0">
                        <a:solidFill>
                          <a:srgbClr val="000000">
                            <a:alpha val="100000"/>
                          </a:srgbClr>
                        </a:solidFill>
                        <a:latin typeface="宋体" pitchFamily="2" charset="-122"/>
                        <a:ea typeface="宋体" pitchFamily="2" charset="-122"/>
                        <a:cs typeface="宋体" pitchFamily="2" charset="-122"/>
                      </a:endParaRPr>
                    </a:p>
                    <a:p>
                      <a:pPr algn="l" rtl="0" eaLnBrk="0">
                        <a:lnSpc>
                          <a:spcPct val="89000"/>
                        </a:lnSpc>
                      </a:pPr>
                      <a:endParaRPr sz="800" dirty="0">
                        <a:latin typeface="宋体" pitchFamily="2" charset="-122"/>
                        <a:ea typeface="宋体" pitchFamily="2" charset="-122"/>
                        <a:cs typeface="宋体" pitchFamily="2" charset="-122"/>
                      </a:endParaRPr>
                    </a:p>
                    <a:p>
                      <a:pPr marL="13970" algn="l" rtl="0" eaLnBrk="0">
                        <a:lnSpc>
                          <a:spcPct val="98000"/>
                        </a:lnSpc>
                        <a:spcBef>
                          <a:spcPts val="35"/>
                        </a:spcBef>
                      </a:pPr>
                      <a:r>
                        <a:rPr sz="800" b="1" kern="0" spc="30" dirty="0">
                          <a:solidFill>
                            <a:srgbClr val="000000">
                              <a:alpha val="100000"/>
                            </a:srgbClr>
                          </a:solidFill>
                          <a:latin typeface="宋体" pitchFamily="2" charset="-122"/>
                          <a:ea typeface="宋体" pitchFamily="2" charset="-122"/>
                          <a:cs typeface="宋体" pitchFamily="2" charset="-122"/>
                        </a:rPr>
                        <a:t>2.</a:t>
                      </a:r>
                      <a:r>
                        <a:rPr sz="800" b="1" kern="0" spc="0" dirty="0">
                          <a:solidFill>
                            <a:srgbClr val="000000">
                              <a:alpha val="100000"/>
                            </a:srgbClr>
                          </a:solidFill>
                          <a:latin typeface="宋体" pitchFamily="2" charset="-122"/>
                          <a:ea typeface="宋体" pitchFamily="2" charset="-122"/>
                          <a:cs typeface="宋体" pitchFamily="2" charset="-122"/>
                        </a:rPr>
                        <a:t>TSG</a:t>
                      </a:r>
                      <a:r>
                        <a:rPr sz="800" kern="0" spc="30" dirty="0">
                          <a:solidFill>
                            <a:srgbClr val="000000">
                              <a:alpha val="100000"/>
                            </a:srgbClr>
                          </a:solidFill>
                          <a:latin typeface="宋体" pitchFamily="2" charset="-122"/>
                          <a:ea typeface="宋体" pitchFamily="2" charset="-122"/>
                          <a:cs typeface="宋体" pitchFamily="2" charset="-122"/>
                        </a:rPr>
                        <a:t> </a:t>
                      </a:r>
                      <a:r>
                        <a:rPr sz="800" b="1" kern="0" spc="30" dirty="0">
                          <a:solidFill>
                            <a:srgbClr val="000000">
                              <a:alpha val="100000"/>
                            </a:srgbClr>
                          </a:solidFill>
                          <a:latin typeface="宋体" pitchFamily="2" charset="-122"/>
                          <a:ea typeface="宋体" pitchFamily="2" charset="-122"/>
                          <a:cs typeface="宋体" pitchFamily="2" charset="-122"/>
                        </a:rPr>
                        <a:t>31</a:t>
                      </a:r>
                      <a:r>
                        <a:rPr lang="en-US" sz="800" b="1" kern="0" spc="30" dirty="0">
                          <a:solidFill>
                            <a:srgbClr val="000000">
                              <a:alpha val="100000"/>
                            </a:srgbClr>
                          </a:solidFill>
                          <a:latin typeface="宋体" pitchFamily="2" charset="-122"/>
                          <a:ea typeface="宋体" pitchFamily="2" charset="-122"/>
                          <a:cs typeface="宋体" pitchFamily="2" charset="-122"/>
                        </a:rPr>
                        <a:t> </a:t>
                      </a:r>
                      <a:r>
                        <a:rPr sz="800" b="1" kern="0" spc="30" dirty="0">
                          <a:solidFill>
                            <a:srgbClr val="000000">
                              <a:alpha val="100000"/>
                            </a:srgbClr>
                          </a:solidFill>
                          <a:latin typeface="宋体" pitchFamily="2" charset="-122"/>
                          <a:ea typeface="宋体" pitchFamily="2" charset="-122"/>
                          <a:cs typeface="宋体" pitchFamily="2" charset="-122"/>
                        </a:rPr>
                        <a:t>1.2:工业管道包括工艺装置、辅助</a:t>
                      </a:r>
                      <a:r>
                        <a:rPr sz="800" b="1" kern="0" spc="40" dirty="0">
                          <a:solidFill>
                            <a:srgbClr val="000000">
                              <a:alpha val="100000"/>
                            </a:srgbClr>
                          </a:solidFill>
                          <a:latin typeface="宋体" pitchFamily="2" charset="-122"/>
                          <a:ea typeface="宋体" pitchFamily="2" charset="-122"/>
                          <a:cs typeface="宋体" pitchFamily="2" charset="-122"/>
                        </a:rPr>
                        <a:t>装置以及界区(注1-2)内</a:t>
                      </a:r>
                      <a:r>
                        <a:rPr sz="800" b="1" kern="0" spc="30" dirty="0">
                          <a:solidFill>
                            <a:srgbClr val="000000">
                              <a:alpha val="100000"/>
                            </a:srgbClr>
                          </a:solidFill>
                          <a:latin typeface="宋体" pitchFamily="2" charset="-122"/>
                          <a:ea typeface="宋体" pitchFamily="2" charset="-122"/>
                          <a:cs typeface="宋体" pitchFamily="2" charset="-122"/>
                        </a:rPr>
                        <a:t>公用工程所属的</a:t>
                      </a:r>
                      <a:r>
                        <a:rPr sz="800" b="1" kern="0" spc="30" dirty="0">
                          <a:solidFill>
                            <a:schemeClr val="accent1">
                              <a:alpha val="100000"/>
                            </a:schemeClr>
                          </a:solidFill>
                          <a:latin typeface="宋体" pitchFamily="2" charset="-122"/>
                          <a:ea typeface="宋体" pitchFamily="2" charset="-122"/>
                          <a:cs typeface="宋体" pitchFamily="2" charset="-122"/>
                        </a:rPr>
                        <a:t>工艺</a:t>
                      </a:r>
                      <a:r>
                        <a:rPr sz="800" b="1" kern="0" spc="-10" dirty="0">
                          <a:solidFill>
                            <a:schemeClr val="accent1">
                              <a:alpha val="100000"/>
                            </a:schemeClr>
                          </a:solidFill>
                          <a:latin typeface="宋体" pitchFamily="2" charset="-122"/>
                          <a:ea typeface="宋体" pitchFamily="2" charset="-122"/>
                          <a:cs typeface="宋体" pitchFamily="2" charset="-122"/>
                        </a:rPr>
                        <a:t>管道，</a:t>
                      </a:r>
                      <a:r>
                        <a:rPr sz="800" b="1" kern="0" spc="-10" dirty="0">
                          <a:solidFill>
                            <a:srgbClr val="000000">
                              <a:alpha val="100000"/>
                            </a:srgbClr>
                          </a:solidFill>
                          <a:latin typeface="宋体" pitchFamily="2" charset="-122"/>
                          <a:ea typeface="宋体" pitchFamily="2" charset="-122"/>
                          <a:cs typeface="宋体" pitchFamily="2" charset="-122"/>
                        </a:rPr>
                        <a:t>火力发电厂用于输送蒸汽</a:t>
                      </a:r>
                      <a:r>
                        <a:rPr sz="800" b="1" kern="0" spc="-20" dirty="0">
                          <a:solidFill>
                            <a:srgbClr val="000000">
                              <a:alpha val="100000"/>
                            </a:srgbClr>
                          </a:solidFill>
                          <a:latin typeface="宋体" pitchFamily="2" charset="-122"/>
                          <a:ea typeface="宋体" pitchFamily="2" charset="-122"/>
                          <a:cs typeface="宋体" pitchFamily="2" charset="-122"/>
                        </a:rPr>
                        <a:t>、汽水两相介质</a:t>
                      </a:r>
                      <a:r>
                        <a:rPr sz="800" b="1" kern="0" spc="30" dirty="0">
                          <a:solidFill>
                            <a:srgbClr val="000000">
                              <a:alpha val="100000"/>
                            </a:srgbClr>
                          </a:solidFill>
                          <a:latin typeface="宋体" pitchFamily="2" charset="-122"/>
                          <a:ea typeface="宋体" pitchFamily="2" charset="-122"/>
                          <a:cs typeface="宋体" pitchFamily="2" charset="-122"/>
                        </a:rPr>
                        <a:t>的</a:t>
                      </a:r>
                      <a:r>
                        <a:rPr sz="800" b="1" kern="0" spc="30" dirty="0">
                          <a:solidFill>
                            <a:schemeClr val="accent1">
                              <a:alpha val="100000"/>
                            </a:schemeClr>
                          </a:solidFill>
                          <a:latin typeface="宋体" pitchFamily="2" charset="-122"/>
                          <a:ea typeface="宋体" pitchFamily="2" charset="-122"/>
                          <a:cs typeface="宋体" pitchFamily="2" charset="-122"/>
                        </a:rPr>
                        <a:t>动力管道，制冷管道</a:t>
                      </a:r>
                      <a:r>
                        <a:rPr sz="800" b="1" kern="0" spc="30" dirty="0">
                          <a:solidFill>
                            <a:srgbClr val="000000">
                              <a:alpha val="100000"/>
                            </a:srgbClr>
                          </a:solidFill>
                          <a:latin typeface="宋体" pitchFamily="2" charset="-122"/>
                          <a:ea typeface="宋体" pitchFamily="2" charset="-122"/>
                          <a:cs typeface="宋体" pitchFamily="2" charset="-122"/>
                        </a:rPr>
                        <a:t>。</a:t>
                      </a:r>
                      <a:endParaRPr sz="800" b="1" kern="0" spc="30" dirty="0">
                        <a:solidFill>
                          <a:srgbClr val="000000">
                            <a:alpha val="100000"/>
                          </a:srgbClr>
                        </a:solidFill>
                        <a:latin typeface="宋体" pitchFamily="2" charset="-122"/>
                        <a:ea typeface="宋体" pitchFamily="2" charset="-122"/>
                        <a:cs typeface="宋体" pitchFamily="2" charset="-122"/>
                      </a:endParaRPr>
                    </a:p>
                    <a:p>
                      <a:pPr marL="13970" algn="l" rtl="0" eaLnBrk="0">
                        <a:lnSpc>
                          <a:spcPct val="98000"/>
                        </a:lnSpc>
                        <a:spcBef>
                          <a:spcPts val="35"/>
                        </a:spcBef>
                      </a:pPr>
                      <a:endParaRPr sz="800" dirty="0">
                        <a:latin typeface="宋体" pitchFamily="2" charset="-122"/>
                        <a:ea typeface="宋体" pitchFamily="2" charset="-122"/>
                        <a:cs typeface="宋体" pitchFamily="2" charset="-122"/>
                      </a:endParaRPr>
                    </a:p>
                    <a:p>
                      <a:pPr marL="13970" algn="l" rtl="0" eaLnBrk="0">
                        <a:lnSpc>
                          <a:spcPct val="99000"/>
                        </a:lnSpc>
                        <a:spcBef>
                          <a:spcPts val="10"/>
                        </a:spcBef>
                      </a:pPr>
                      <a:r>
                        <a:rPr sz="800" b="1" kern="0" spc="30" dirty="0">
                          <a:solidFill>
                            <a:srgbClr val="000000">
                              <a:alpha val="100000"/>
                            </a:srgbClr>
                          </a:solidFill>
                          <a:latin typeface="宋体" pitchFamily="2" charset="-122"/>
                          <a:ea typeface="宋体" pitchFamily="2" charset="-122"/>
                          <a:cs typeface="宋体" pitchFamily="2" charset="-122"/>
                        </a:rPr>
                        <a:t>3.</a:t>
                      </a:r>
                      <a:r>
                        <a:rPr sz="800" b="1" kern="0" spc="0" dirty="0">
                          <a:solidFill>
                            <a:srgbClr val="000000">
                              <a:alpha val="100000"/>
                            </a:srgbClr>
                          </a:solidFill>
                          <a:latin typeface="宋体" pitchFamily="2" charset="-122"/>
                          <a:ea typeface="宋体" pitchFamily="2" charset="-122"/>
                          <a:cs typeface="宋体" pitchFamily="2" charset="-122"/>
                        </a:rPr>
                        <a:t>TSG</a:t>
                      </a:r>
                      <a:r>
                        <a:rPr sz="800" kern="0" spc="30" dirty="0">
                          <a:solidFill>
                            <a:srgbClr val="000000">
                              <a:alpha val="100000"/>
                            </a:srgbClr>
                          </a:solidFill>
                          <a:latin typeface="宋体" pitchFamily="2" charset="-122"/>
                          <a:ea typeface="宋体" pitchFamily="2" charset="-122"/>
                          <a:cs typeface="宋体" pitchFamily="2" charset="-122"/>
                        </a:rPr>
                        <a:t> </a:t>
                      </a:r>
                      <a:r>
                        <a:rPr sz="800" b="1" kern="0" spc="30" dirty="0">
                          <a:solidFill>
                            <a:srgbClr val="000000">
                              <a:alpha val="100000"/>
                            </a:srgbClr>
                          </a:solidFill>
                          <a:latin typeface="宋体" pitchFamily="2" charset="-122"/>
                          <a:ea typeface="宋体" pitchFamily="2" charset="-122"/>
                          <a:cs typeface="宋体" pitchFamily="2" charset="-122"/>
                        </a:rPr>
                        <a:t>31</a:t>
                      </a:r>
                      <a:r>
                        <a:rPr lang="en-US" sz="800" b="1" kern="0" spc="30" dirty="0">
                          <a:solidFill>
                            <a:srgbClr val="000000">
                              <a:alpha val="100000"/>
                            </a:srgbClr>
                          </a:solidFill>
                          <a:latin typeface="宋体" pitchFamily="2" charset="-122"/>
                          <a:ea typeface="宋体" pitchFamily="2" charset="-122"/>
                          <a:cs typeface="宋体" pitchFamily="2" charset="-122"/>
                        </a:rPr>
                        <a:t> </a:t>
                      </a:r>
                      <a:r>
                        <a:rPr sz="800" b="1" kern="0" spc="30" dirty="0">
                          <a:solidFill>
                            <a:srgbClr val="000000">
                              <a:alpha val="100000"/>
                            </a:srgbClr>
                          </a:solidFill>
                          <a:latin typeface="宋体" pitchFamily="2" charset="-122"/>
                          <a:ea typeface="宋体" pitchFamily="2" charset="-122"/>
                          <a:cs typeface="宋体" pitchFamily="2" charset="-122"/>
                        </a:rPr>
                        <a:t>1.2注1-2:工业管道与长输管道、公用管道之间一般以</a:t>
                      </a:r>
                      <a:r>
                        <a:rPr sz="800" b="1" kern="0" spc="30" dirty="0">
                          <a:solidFill>
                            <a:schemeClr val="accent1">
                              <a:alpha val="100000"/>
                            </a:schemeClr>
                          </a:solidFill>
                          <a:latin typeface="宋体" pitchFamily="2" charset="-122"/>
                          <a:ea typeface="宋体" pitchFamily="2" charset="-122"/>
                          <a:cs typeface="宋体" pitchFamily="2" charset="-122"/>
                        </a:rPr>
                        <a:t>截</a:t>
                      </a:r>
                      <a:r>
                        <a:rPr sz="800" b="1" kern="0" spc="20" dirty="0">
                          <a:solidFill>
                            <a:schemeClr val="accent1">
                              <a:alpha val="100000"/>
                            </a:schemeClr>
                          </a:solidFill>
                          <a:latin typeface="宋体" pitchFamily="2" charset="-122"/>
                          <a:ea typeface="宋体" pitchFamily="2" charset="-122"/>
                          <a:cs typeface="宋体" pitchFamily="2" charset="-122"/>
                        </a:rPr>
                        <a:t>断阀(隔离阀)为分界点</a:t>
                      </a:r>
                      <a:r>
                        <a:rPr lang="zh-CN" sz="800" kern="0" spc="-10" dirty="0">
                          <a:solidFill>
                            <a:srgbClr val="000000">
                              <a:alpha val="100000"/>
                            </a:srgbClr>
                          </a:solidFill>
                          <a:latin typeface="宋体" pitchFamily="2" charset="-122"/>
                          <a:ea typeface="宋体" pitchFamily="2" charset="-122"/>
                          <a:cs typeface="宋体" pitchFamily="2" charset="-122"/>
                        </a:rPr>
                        <a:t>；</a:t>
                      </a:r>
                      <a:r>
                        <a:rPr sz="800" b="1" kern="0" spc="-10" dirty="0">
                          <a:solidFill>
                            <a:srgbClr val="000000">
                              <a:alpha val="100000"/>
                            </a:srgbClr>
                          </a:solidFill>
                          <a:latin typeface="宋体" pitchFamily="2" charset="-122"/>
                          <a:ea typeface="宋体" pitchFamily="2" charset="-122"/>
                          <a:cs typeface="宋体" pitchFamily="2" charset="-122"/>
                        </a:rPr>
                        <a:t>输油输气站场内的工艺管</a:t>
                      </a:r>
                      <a:r>
                        <a:rPr sz="800" b="1" kern="0" spc="-20" dirty="0">
                          <a:solidFill>
                            <a:srgbClr val="000000">
                              <a:alpha val="100000"/>
                            </a:srgbClr>
                          </a:solidFill>
                          <a:latin typeface="宋体" pitchFamily="2" charset="-122"/>
                          <a:ea typeface="宋体" pitchFamily="2" charset="-122"/>
                          <a:cs typeface="宋体" pitchFamily="2" charset="-122"/>
                        </a:rPr>
                        <a:t>道与线路主管道的划分</a:t>
                      </a:r>
                      <a:r>
                        <a:rPr sz="800" b="1" kern="0" spc="30" dirty="0">
                          <a:solidFill>
                            <a:srgbClr val="000000">
                              <a:alpha val="100000"/>
                            </a:srgbClr>
                          </a:solidFill>
                          <a:latin typeface="宋体" pitchFamily="2" charset="-122"/>
                          <a:ea typeface="宋体" pitchFamily="2" charset="-122"/>
                          <a:cs typeface="宋体" pitchFamily="2" charset="-122"/>
                          <a:sym typeface="+mn-ea"/>
                        </a:rPr>
                        <a:t>界限，一般以进出站</a:t>
                      </a:r>
                      <a:r>
                        <a:rPr sz="800" b="1" kern="0" spc="30" dirty="0">
                          <a:solidFill>
                            <a:schemeClr val="accent1">
                              <a:alpha val="100000"/>
                            </a:schemeClr>
                          </a:solidFill>
                          <a:latin typeface="宋体" pitchFamily="2" charset="-122"/>
                          <a:ea typeface="宋体" pitchFamily="2" charset="-122"/>
                          <a:cs typeface="宋体" pitchFamily="2" charset="-122"/>
                          <a:sym typeface="+mn-ea"/>
                        </a:rPr>
                        <a:t>截</a:t>
                      </a:r>
                      <a:r>
                        <a:rPr sz="800" b="1" kern="0" spc="20" dirty="0">
                          <a:solidFill>
                            <a:schemeClr val="accent1">
                              <a:alpha val="100000"/>
                            </a:schemeClr>
                          </a:solidFill>
                          <a:latin typeface="宋体" pitchFamily="2" charset="-122"/>
                          <a:ea typeface="宋体" pitchFamily="2" charset="-122"/>
                          <a:cs typeface="宋体" pitchFamily="2" charset="-122"/>
                          <a:sym typeface="+mn-ea"/>
                        </a:rPr>
                        <a:t>断阀(隔离阀)为分界点</a:t>
                      </a:r>
                      <a:r>
                        <a:rPr sz="800" b="1" kern="0" spc="10" dirty="0">
                          <a:solidFill>
                            <a:srgbClr val="000000">
                              <a:alpha val="100000"/>
                            </a:srgbClr>
                          </a:solidFill>
                          <a:latin typeface="宋体" pitchFamily="2" charset="-122"/>
                          <a:ea typeface="宋体" pitchFamily="2" charset="-122"/>
                          <a:cs typeface="宋体" pitchFamily="2" charset="-122"/>
                          <a:sym typeface="+mn-ea"/>
                        </a:rPr>
                        <a:t>或者由管道使用单位确定分界点。</a:t>
                      </a:r>
                      <a:endParaRPr sz="8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eaLnBrk="0">
                        <a:lnSpc>
                          <a:spcPct val="199000"/>
                        </a:lnSpc>
                      </a:pPr>
                      <a:endParaRPr sz="1000" dirty="0">
                        <a:latin typeface="Arial" panose="020B0604020202020204"/>
                        <a:ea typeface="Arial" panose="020B0604020202020204"/>
                        <a:cs typeface="Arial" panose="020B0604020202020204"/>
                      </a:endParaRPr>
                    </a:p>
                    <a:p>
                      <a:pPr marL="26670" algn="l" rtl="0" eaLnBrk="0">
                        <a:lnSpc>
                          <a:spcPct val="99000"/>
                        </a:lnSpc>
                        <a:spcBef>
                          <a:spcPts val="5"/>
                        </a:spcBef>
                      </a:pPr>
                      <a:r>
                        <a:rPr sz="800" b="1" kern="0" spc="30" dirty="0">
                          <a:solidFill>
                            <a:srgbClr val="000000">
                              <a:alpha val="100000"/>
                            </a:srgbClr>
                          </a:solidFill>
                          <a:latin typeface="宋体" pitchFamily="2" charset="-122"/>
                          <a:ea typeface="宋体" pitchFamily="2" charset="-122"/>
                          <a:cs typeface="宋体" pitchFamily="2" charset="-122"/>
                        </a:rPr>
                        <a:t>1.公称直径：</a:t>
                      </a:r>
                      <a:r>
                        <a:rPr sz="800" kern="0" spc="-60" dirty="0">
                          <a:solidFill>
                            <a:srgbClr val="000000">
                              <a:alpha val="100000"/>
                            </a:srgbClr>
                          </a:solidFill>
                          <a:latin typeface="宋体" pitchFamily="2" charset="-122"/>
                          <a:ea typeface="宋体" pitchFamily="2" charset="-122"/>
                          <a:cs typeface="宋体" pitchFamily="2" charset="-122"/>
                        </a:rPr>
                        <a:t> </a:t>
                      </a:r>
                      <a:r>
                        <a:rPr sz="800" b="1" kern="0" spc="0" dirty="0">
                          <a:solidFill>
                            <a:srgbClr val="000000">
                              <a:alpha val="100000"/>
                            </a:srgbClr>
                          </a:solidFill>
                          <a:latin typeface="宋体" pitchFamily="2" charset="-122"/>
                          <a:ea typeface="宋体" pitchFamily="2" charset="-122"/>
                          <a:cs typeface="宋体" pitchFamily="2" charset="-122"/>
                        </a:rPr>
                        <a:t>TSG</a:t>
                      </a:r>
                      <a:r>
                        <a:rPr sz="800" kern="0" spc="30" dirty="0">
                          <a:solidFill>
                            <a:srgbClr val="000000">
                              <a:alpha val="100000"/>
                            </a:srgbClr>
                          </a:solidFill>
                          <a:latin typeface="宋体" pitchFamily="2" charset="-122"/>
                          <a:ea typeface="宋体" pitchFamily="2" charset="-122"/>
                          <a:cs typeface="宋体" pitchFamily="2" charset="-122"/>
                        </a:rPr>
                        <a:t> </a:t>
                      </a:r>
                      <a:r>
                        <a:rPr sz="800" b="1" kern="0" spc="0" dirty="0">
                          <a:solidFill>
                            <a:srgbClr val="000000">
                              <a:alpha val="100000"/>
                            </a:srgbClr>
                          </a:solidFill>
                          <a:latin typeface="宋体" pitchFamily="2" charset="-122"/>
                          <a:ea typeface="宋体" pitchFamily="2" charset="-122"/>
                          <a:cs typeface="宋体" pitchFamily="2" charset="-122"/>
                        </a:rPr>
                        <a:t>D</a:t>
                      </a:r>
                      <a:r>
                        <a:rPr sz="800" b="1" kern="0" spc="30" dirty="0">
                          <a:solidFill>
                            <a:srgbClr val="000000">
                              <a:alpha val="100000"/>
                            </a:srgbClr>
                          </a:solidFill>
                          <a:latin typeface="宋体" pitchFamily="2" charset="-122"/>
                          <a:ea typeface="宋体" pitchFamily="2" charset="-122"/>
                          <a:cs typeface="宋体" pitchFamily="2" charset="-122"/>
                        </a:rPr>
                        <a:t>0001-2009为“</a:t>
                      </a:r>
                      <a:r>
                        <a:rPr sz="800" b="1" kern="0" spc="0" dirty="0">
                          <a:solidFill>
                            <a:srgbClr val="000000">
                              <a:alpha val="100000"/>
                            </a:srgbClr>
                          </a:solidFill>
                          <a:latin typeface="宋体" pitchFamily="2" charset="-122"/>
                          <a:ea typeface="宋体" pitchFamily="2" charset="-122"/>
                          <a:cs typeface="宋体" pitchFamily="2" charset="-122"/>
                        </a:rPr>
                        <a:t>DN</a:t>
                      </a:r>
                      <a:r>
                        <a:rPr sz="800" b="1" kern="0" spc="30" dirty="0">
                          <a:solidFill>
                            <a:srgbClr val="000000">
                              <a:alpha val="100000"/>
                            </a:srgbClr>
                          </a:solidFill>
                          <a:latin typeface="宋体" pitchFamily="2" charset="-122"/>
                          <a:ea typeface="宋体" pitchFamily="2" charset="-122"/>
                          <a:cs typeface="宋体" pitchFamily="2" charset="-122"/>
                        </a:rPr>
                        <a:t>&gt;25</a:t>
                      </a:r>
                      <a:r>
                        <a:rPr sz="800" b="1" kern="0" spc="0" dirty="0">
                          <a:solidFill>
                            <a:srgbClr val="000000">
                              <a:alpha val="100000"/>
                            </a:srgbClr>
                          </a:solidFill>
                          <a:latin typeface="宋体" pitchFamily="2" charset="-122"/>
                          <a:ea typeface="宋体" pitchFamily="2" charset="-122"/>
                          <a:cs typeface="宋体" pitchFamily="2" charset="-122"/>
                        </a:rPr>
                        <a:t>mm</a:t>
                      </a:r>
                      <a:r>
                        <a:rPr sz="800" b="1" kern="0" spc="30" dirty="0">
                          <a:solidFill>
                            <a:srgbClr val="000000">
                              <a:alpha val="100000"/>
                            </a:srgbClr>
                          </a:solidFill>
                          <a:latin typeface="宋体" pitchFamily="2" charset="-122"/>
                          <a:ea typeface="宋体" pitchFamily="2" charset="-122"/>
                          <a:cs typeface="宋体" pitchFamily="2" charset="-122"/>
                        </a:rPr>
                        <a:t>”,</a:t>
                      </a:r>
                      <a:endParaRPr sz="800" b="1" kern="0" spc="30" dirty="0">
                        <a:solidFill>
                          <a:srgbClr val="000000">
                            <a:alpha val="100000"/>
                          </a:srgbClr>
                        </a:solidFill>
                        <a:latin typeface="宋体" pitchFamily="2" charset="-122"/>
                        <a:ea typeface="宋体" pitchFamily="2" charset="-122"/>
                        <a:cs typeface="宋体" pitchFamily="2" charset="-122"/>
                      </a:endParaRPr>
                    </a:p>
                    <a:p>
                      <a:pPr marL="26670" algn="l" rtl="0" eaLnBrk="0">
                        <a:lnSpc>
                          <a:spcPct val="99000"/>
                        </a:lnSpc>
                        <a:spcBef>
                          <a:spcPts val="5"/>
                        </a:spcBef>
                      </a:pPr>
                      <a:r>
                        <a:rPr sz="800" b="1" kern="0" spc="30" dirty="0">
                          <a:solidFill>
                            <a:srgbClr val="000000">
                              <a:alpha val="100000"/>
                            </a:srgbClr>
                          </a:solidFill>
                          <a:latin typeface="宋体" pitchFamily="2" charset="-122"/>
                          <a:ea typeface="宋体" pitchFamily="2" charset="-122"/>
                          <a:cs typeface="宋体" pitchFamily="2" charset="-122"/>
                        </a:rPr>
                        <a:t> </a:t>
                      </a:r>
                      <a:r>
                        <a:rPr lang="en-US" sz="800" b="1" kern="0" spc="30" dirty="0">
                          <a:solidFill>
                            <a:srgbClr val="000000">
                              <a:alpha val="100000"/>
                            </a:srgbClr>
                          </a:solidFill>
                          <a:latin typeface="宋体" pitchFamily="2" charset="-122"/>
                          <a:ea typeface="宋体" pitchFamily="2" charset="-122"/>
                          <a:cs typeface="宋体" pitchFamily="2" charset="-122"/>
                        </a:rPr>
                        <a:t>   </a:t>
                      </a:r>
                      <a:r>
                        <a:rPr sz="800" b="1" kern="0" spc="0" dirty="0">
                          <a:solidFill>
                            <a:srgbClr val="000000">
                              <a:alpha val="100000"/>
                            </a:srgbClr>
                          </a:solidFill>
                          <a:latin typeface="宋体" pitchFamily="2" charset="-122"/>
                          <a:ea typeface="宋体" pitchFamily="2" charset="-122"/>
                          <a:cs typeface="宋体" pitchFamily="2" charset="-122"/>
                        </a:rPr>
                        <a:t>TSG</a:t>
                      </a:r>
                      <a:r>
                        <a:rPr sz="800" kern="0" spc="60" dirty="0">
                          <a:solidFill>
                            <a:srgbClr val="000000">
                              <a:alpha val="100000"/>
                            </a:srgbClr>
                          </a:solidFill>
                          <a:latin typeface="宋体" pitchFamily="2" charset="-122"/>
                          <a:ea typeface="宋体" pitchFamily="2" charset="-122"/>
                          <a:cs typeface="宋体" pitchFamily="2" charset="-122"/>
                        </a:rPr>
                        <a:t> </a:t>
                      </a:r>
                      <a:r>
                        <a:rPr sz="800" b="1" kern="0" spc="60" dirty="0">
                          <a:solidFill>
                            <a:srgbClr val="000000">
                              <a:alpha val="100000"/>
                            </a:srgbClr>
                          </a:solidFill>
                          <a:latin typeface="宋体" pitchFamily="2" charset="-122"/>
                          <a:ea typeface="宋体" pitchFamily="2" charset="-122"/>
                          <a:cs typeface="宋体" pitchFamily="2" charset="-122"/>
                        </a:rPr>
                        <a:t>31调整为“</a:t>
                      </a:r>
                      <a:r>
                        <a:rPr sz="800" b="1" kern="0" spc="0" dirty="0">
                          <a:solidFill>
                            <a:srgbClr val="000000">
                              <a:alpha val="100000"/>
                            </a:srgbClr>
                          </a:solidFill>
                          <a:latin typeface="宋体" pitchFamily="2" charset="-122"/>
                          <a:ea typeface="宋体" pitchFamily="2" charset="-122"/>
                          <a:cs typeface="宋体" pitchFamily="2" charset="-122"/>
                        </a:rPr>
                        <a:t>DN</a:t>
                      </a:r>
                      <a:r>
                        <a:rPr sz="800" b="1" kern="0" spc="60" dirty="0">
                          <a:solidFill>
                            <a:srgbClr val="000000">
                              <a:alpha val="100000"/>
                            </a:srgbClr>
                          </a:solidFill>
                          <a:latin typeface="宋体" pitchFamily="2" charset="-122"/>
                          <a:ea typeface="宋体" pitchFamily="2" charset="-122"/>
                          <a:cs typeface="宋体" pitchFamily="2" charset="-122"/>
                        </a:rPr>
                        <a:t>≥50</a:t>
                      </a:r>
                      <a:r>
                        <a:rPr sz="800" b="1" kern="0" spc="0" dirty="0">
                          <a:solidFill>
                            <a:srgbClr val="000000">
                              <a:alpha val="100000"/>
                            </a:srgbClr>
                          </a:solidFill>
                          <a:latin typeface="宋体" pitchFamily="2" charset="-122"/>
                          <a:ea typeface="宋体" pitchFamily="2" charset="-122"/>
                          <a:cs typeface="宋体" pitchFamily="2" charset="-122"/>
                        </a:rPr>
                        <a:t>mm</a:t>
                      </a:r>
                      <a:r>
                        <a:rPr sz="800" b="1" kern="0" spc="60" dirty="0">
                          <a:solidFill>
                            <a:srgbClr val="000000">
                              <a:alpha val="100000"/>
                            </a:srgbClr>
                          </a:solidFill>
                          <a:latin typeface="宋体" pitchFamily="2" charset="-122"/>
                          <a:ea typeface="宋体" pitchFamily="2" charset="-122"/>
                          <a:cs typeface="宋体" pitchFamily="2" charset="-122"/>
                        </a:rPr>
                        <a:t>”,缩小适用范围；</a:t>
                      </a:r>
                      <a:endParaRPr sz="800" dirty="0">
                        <a:latin typeface="宋体" pitchFamily="2" charset="-122"/>
                        <a:ea typeface="宋体" pitchFamily="2" charset="-122"/>
                        <a:cs typeface="宋体" pitchFamily="2" charset="-122"/>
                      </a:endParaRPr>
                    </a:p>
                    <a:p>
                      <a:pPr marL="26670" algn="l" rtl="0" eaLnBrk="0">
                        <a:lnSpc>
                          <a:spcPct val="98000"/>
                        </a:lnSpc>
                        <a:spcBef>
                          <a:spcPts val="10"/>
                        </a:spcBef>
                      </a:pPr>
                      <a:r>
                        <a:rPr sz="800" b="1" kern="0" spc="20" dirty="0">
                          <a:solidFill>
                            <a:srgbClr val="000000">
                              <a:alpha val="100000"/>
                            </a:srgbClr>
                          </a:solidFill>
                          <a:latin typeface="宋体" pitchFamily="2" charset="-122"/>
                          <a:ea typeface="宋体" pitchFamily="2" charset="-122"/>
                          <a:cs typeface="宋体" pitchFamily="2" charset="-122"/>
                        </a:rPr>
                        <a:t>2.压力范围：</a:t>
                      </a:r>
                      <a:r>
                        <a:rPr sz="800" kern="0" spc="-130" dirty="0">
                          <a:solidFill>
                            <a:srgbClr val="000000">
                              <a:alpha val="100000"/>
                            </a:srgbClr>
                          </a:solidFill>
                          <a:latin typeface="宋体" pitchFamily="2" charset="-122"/>
                          <a:ea typeface="宋体" pitchFamily="2" charset="-122"/>
                          <a:cs typeface="宋体" pitchFamily="2" charset="-122"/>
                        </a:rPr>
                        <a:t> </a:t>
                      </a:r>
                      <a:r>
                        <a:rPr sz="800" b="1" kern="0" spc="0" dirty="0">
                          <a:solidFill>
                            <a:srgbClr val="000000">
                              <a:alpha val="100000"/>
                            </a:srgbClr>
                          </a:solidFill>
                          <a:latin typeface="宋体" pitchFamily="2" charset="-122"/>
                          <a:ea typeface="宋体" pitchFamily="2" charset="-122"/>
                          <a:cs typeface="宋体" pitchFamily="2" charset="-122"/>
                        </a:rPr>
                        <a:t>TSG</a:t>
                      </a:r>
                      <a:r>
                        <a:rPr sz="800" kern="0" spc="20" dirty="0">
                          <a:solidFill>
                            <a:srgbClr val="000000">
                              <a:alpha val="100000"/>
                            </a:srgbClr>
                          </a:solidFill>
                          <a:latin typeface="宋体" pitchFamily="2" charset="-122"/>
                          <a:ea typeface="宋体" pitchFamily="2" charset="-122"/>
                          <a:cs typeface="宋体" pitchFamily="2" charset="-122"/>
                        </a:rPr>
                        <a:t> </a:t>
                      </a:r>
                      <a:r>
                        <a:rPr sz="800" b="1" kern="0" spc="0" dirty="0">
                          <a:solidFill>
                            <a:srgbClr val="000000">
                              <a:alpha val="100000"/>
                            </a:srgbClr>
                          </a:solidFill>
                          <a:latin typeface="宋体" pitchFamily="2" charset="-122"/>
                          <a:ea typeface="宋体" pitchFamily="2" charset="-122"/>
                          <a:cs typeface="宋体" pitchFamily="2" charset="-122"/>
                        </a:rPr>
                        <a:t>D</a:t>
                      </a:r>
                      <a:r>
                        <a:rPr sz="800" b="1" kern="0" spc="20" dirty="0">
                          <a:solidFill>
                            <a:srgbClr val="000000">
                              <a:alpha val="100000"/>
                            </a:srgbClr>
                          </a:solidFill>
                          <a:latin typeface="宋体" pitchFamily="2" charset="-122"/>
                          <a:ea typeface="宋体" pitchFamily="2" charset="-122"/>
                          <a:cs typeface="宋体" pitchFamily="2" charset="-122"/>
                        </a:rPr>
                        <a:t>0001-2009仅限定下限</a:t>
                      </a:r>
                      <a:endParaRPr sz="800" dirty="0">
                        <a:latin typeface="宋体" pitchFamily="2" charset="-122"/>
                        <a:ea typeface="宋体" pitchFamily="2" charset="-122"/>
                        <a:cs typeface="宋体" pitchFamily="2" charset="-122"/>
                      </a:endParaRPr>
                    </a:p>
                    <a:p>
                      <a:pPr marL="52705" algn="l" rtl="0" eaLnBrk="0">
                        <a:lnSpc>
                          <a:spcPct val="98000"/>
                        </a:lnSpc>
                        <a:spcBef>
                          <a:spcPts val="5"/>
                        </a:spcBef>
                      </a:pPr>
                      <a:r>
                        <a:rPr sz="800" b="1" kern="0" spc="10" dirty="0">
                          <a:solidFill>
                            <a:srgbClr val="000000">
                              <a:alpha val="100000"/>
                            </a:srgbClr>
                          </a:solidFill>
                          <a:latin typeface="宋体" pitchFamily="2" charset="-122"/>
                          <a:ea typeface="宋体" pitchFamily="2" charset="-122"/>
                          <a:cs typeface="宋体" pitchFamily="2" charset="-122"/>
                        </a:rPr>
                        <a:t>“≥0.1</a:t>
                      </a:r>
                      <a:r>
                        <a:rPr sz="800" b="1" kern="0" spc="0" dirty="0">
                          <a:solidFill>
                            <a:srgbClr val="000000">
                              <a:alpha val="100000"/>
                            </a:srgbClr>
                          </a:solidFill>
                          <a:latin typeface="宋体" pitchFamily="2" charset="-122"/>
                          <a:ea typeface="宋体" pitchFamily="2" charset="-122"/>
                          <a:cs typeface="宋体" pitchFamily="2" charset="-122"/>
                        </a:rPr>
                        <a:t>MPa</a:t>
                      </a:r>
                      <a:r>
                        <a:rPr sz="800" b="1" kern="0" spc="10" dirty="0">
                          <a:solidFill>
                            <a:srgbClr val="000000">
                              <a:alpha val="100000"/>
                            </a:srgbClr>
                          </a:solidFill>
                          <a:latin typeface="宋体" pitchFamily="2" charset="-122"/>
                          <a:ea typeface="宋体" pitchFamily="2" charset="-122"/>
                          <a:cs typeface="宋体" pitchFamily="2" charset="-122"/>
                        </a:rPr>
                        <a:t>”,</a:t>
                      </a:r>
                      <a:r>
                        <a:rPr lang="en-US" sz="800" b="1" kern="0" spc="0" dirty="0">
                          <a:solidFill>
                            <a:srgbClr val="000000">
                              <a:alpha val="100000"/>
                            </a:srgbClr>
                          </a:solidFill>
                          <a:latin typeface="宋体" pitchFamily="2" charset="-122"/>
                          <a:ea typeface="宋体" pitchFamily="2" charset="-122"/>
                          <a:cs typeface="宋体" pitchFamily="2" charset="-122"/>
                        </a:rPr>
                        <a:t>   </a:t>
                      </a:r>
                      <a:r>
                        <a:rPr sz="800" b="1" kern="0" spc="0" dirty="0">
                          <a:solidFill>
                            <a:srgbClr val="000000">
                              <a:alpha val="100000"/>
                            </a:srgbClr>
                          </a:solidFill>
                          <a:latin typeface="宋体" pitchFamily="2" charset="-122"/>
                          <a:ea typeface="宋体" pitchFamily="2" charset="-122"/>
                          <a:cs typeface="宋体" pitchFamily="2" charset="-122"/>
                        </a:rPr>
                        <a:t>TSG</a:t>
                      </a:r>
                      <a:r>
                        <a:rPr sz="800" kern="0" spc="170" dirty="0">
                          <a:solidFill>
                            <a:srgbClr val="000000">
                              <a:alpha val="100000"/>
                            </a:srgbClr>
                          </a:solidFill>
                          <a:latin typeface="宋体" pitchFamily="2" charset="-122"/>
                          <a:ea typeface="宋体" pitchFamily="2" charset="-122"/>
                          <a:cs typeface="宋体" pitchFamily="2" charset="-122"/>
                        </a:rPr>
                        <a:t> </a:t>
                      </a:r>
                      <a:r>
                        <a:rPr sz="800" b="1" kern="0" spc="10" dirty="0">
                          <a:solidFill>
                            <a:srgbClr val="000000">
                              <a:alpha val="100000"/>
                            </a:srgbClr>
                          </a:solidFill>
                          <a:latin typeface="宋体" pitchFamily="2" charset="-122"/>
                          <a:ea typeface="宋体" pitchFamily="2" charset="-122"/>
                          <a:cs typeface="宋体" pitchFamily="2" charset="-122"/>
                        </a:rPr>
                        <a:t>31明确</a:t>
                      </a:r>
                      <a:r>
                        <a:rPr sz="800" b="1" kern="0" spc="40" dirty="0">
                          <a:solidFill>
                            <a:srgbClr val="000000">
                              <a:alpha val="100000"/>
                            </a:srgbClr>
                          </a:solidFill>
                          <a:latin typeface="宋体" pitchFamily="2" charset="-122"/>
                          <a:ea typeface="宋体" pitchFamily="2" charset="-122"/>
                          <a:cs typeface="宋体" pitchFamily="2" charset="-122"/>
                        </a:rPr>
                        <a:t>0.1</a:t>
                      </a:r>
                      <a:r>
                        <a:rPr sz="800" b="1" kern="0" spc="0" dirty="0">
                          <a:solidFill>
                            <a:srgbClr val="000000">
                              <a:alpha val="100000"/>
                            </a:srgbClr>
                          </a:solidFill>
                          <a:latin typeface="宋体" pitchFamily="2" charset="-122"/>
                          <a:ea typeface="宋体" pitchFamily="2" charset="-122"/>
                          <a:cs typeface="宋体" pitchFamily="2" charset="-122"/>
                        </a:rPr>
                        <a:t>MPa</a:t>
                      </a:r>
                      <a:r>
                        <a:rPr sz="800" b="1" kern="0" spc="40" dirty="0">
                          <a:solidFill>
                            <a:srgbClr val="000000">
                              <a:alpha val="100000"/>
                            </a:srgbClr>
                          </a:solidFill>
                          <a:latin typeface="宋体" pitchFamily="2" charset="-122"/>
                          <a:ea typeface="宋体" pitchFamily="2" charset="-122"/>
                          <a:cs typeface="宋体" pitchFamily="2" charset="-122"/>
                        </a:rPr>
                        <a:t>≤P≤100</a:t>
                      </a:r>
                      <a:r>
                        <a:rPr sz="800" b="1" kern="0" spc="0" dirty="0">
                          <a:solidFill>
                            <a:srgbClr val="000000">
                              <a:alpha val="100000"/>
                            </a:srgbClr>
                          </a:solidFill>
                          <a:latin typeface="宋体" pitchFamily="2" charset="-122"/>
                          <a:ea typeface="宋体" pitchFamily="2" charset="-122"/>
                          <a:cs typeface="宋体" pitchFamily="2" charset="-122"/>
                        </a:rPr>
                        <a:t>MPa</a:t>
                      </a:r>
                      <a:r>
                        <a:rPr sz="800" b="1" kern="0" spc="40" dirty="0">
                          <a:solidFill>
                            <a:srgbClr val="000000">
                              <a:alpha val="100000"/>
                            </a:srgbClr>
                          </a:solidFill>
                          <a:latin typeface="宋体" pitchFamily="2" charset="-122"/>
                          <a:ea typeface="宋体" pitchFamily="2" charset="-122"/>
                          <a:cs typeface="宋体" pitchFamily="2" charset="-122"/>
                        </a:rPr>
                        <a:t>”,并定义≥42</a:t>
                      </a:r>
                      <a:r>
                        <a:rPr sz="800" b="1" kern="0" spc="0" dirty="0">
                          <a:solidFill>
                            <a:srgbClr val="000000">
                              <a:alpha val="100000"/>
                            </a:srgbClr>
                          </a:solidFill>
                          <a:latin typeface="宋体" pitchFamily="2" charset="-122"/>
                          <a:ea typeface="宋体" pitchFamily="2" charset="-122"/>
                          <a:cs typeface="宋体" pitchFamily="2" charset="-122"/>
                        </a:rPr>
                        <a:t>MPa</a:t>
                      </a:r>
                      <a:r>
                        <a:rPr sz="800" b="1" kern="0" spc="40" dirty="0">
                          <a:solidFill>
                            <a:srgbClr val="000000">
                              <a:alpha val="100000"/>
                            </a:srgbClr>
                          </a:solidFill>
                          <a:latin typeface="宋体" pitchFamily="2" charset="-122"/>
                          <a:ea typeface="宋体" pitchFamily="2" charset="-122"/>
                          <a:cs typeface="宋体" pitchFamily="2" charset="-122"/>
                        </a:rPr>
                        <a:t>为高压</a:t>
                      </a:r>
                      <a:r>
                        <a:rPr sz="800" b="1" kern="0" spc="-10" dirty="0">
                          <a:solidFill>
                            <a:srgbClr val="000000">
                              <a:alpha val="100000"/>
                            </a:srgbClr>
                          </a:solidFill>
                          <a:latin typeface="宋体" pitchFamily="2" charset="-122"/>
                          <a:ea typeface="宋体" pitchFamily="2" charset="-122"/>
                          <a:cs typeface="宋体" pitchFamily="2" charset="-122"/>
                        </a:rPr>
                        <a:t>管道</a:t>
                      </a:r>
                      <a:r>
                        <a:rPr sz="800" kern="0" spc="-70" dirty="0">
                          <a:solidFill>
                            <a:srgbClr val="000000">
                              <a:alpha val="100000"/>
                            </a:srgbClr>
                          </a:solidFill>
                          <a:latin typeface="宋体" pitchFamily="2" charset="-122"/>
                          <a:ea typeface="宋体" pitchFamily="2" charset="-122"/>
                          <a:cs typeface="宋体" pitchFamily="2" charset="-122"/>
                        </a:rPr>
                        <a:t> </a:t>
                      </a:r>
                      <a:r>
                        <a:rPr sz="800" b="1" kern="0" spc="-10" dirty="0">
                          <a:solidFill>
                            <a:srgbClr val="000000">
                              <a:alpha val="100000"/>
                            </a:srgbClr>
                          </a:solidFill>
                          <a:latin typeface="宋体" pitchFamily="2" charset="-122"/>
                          <a:ea typeface="宋体" pitchFamily="2" charset="-122"/>
                          <a:cs typeface="宋体" pitchFamily="2" charset="-122"/>
                        </a:rPr>
                        <a:t>；</a:t>
                      </a:r>
                      <a:endParaRPr sz="800" dirty="0">
                        <a:latin typeface="宋体" pitchFamily="2" charset="-122"/>
                        <a:ea typeface="宋体" pitchFamily="2" charset="-122"/>
                        <a:cs typeface="宋体" pitchFamily="2" charset="-122"/>
                      </a:endParaRPr>
                    </a:p>
                    <a:p>
                      <a:pPr marL="26670" indent="-12700" algn="l" rtl="0" eaLnBrk="0">
                        <a:lnSpc>
                          <a:spcPct val="98000"/>
                        </a:lnSpc>
                        <a:spcBef>
                          <a:spcPts val="45"/>
                        </a:spcBef>
                      </a:pPr>
                      <a:r>
                        <a:rPr sz="800" b="1" kern="0" spc="30" dirty="0">
                          <a:solidFill>
                            <a:srgbClr val="000000">
                              <a:alpha val="100000"/>
                            </a:srgbClr>
                          </a:solidFill>
                          <a:latin typeface="宋体" pitchFamily="2" charset="-122"/>
                          <a:ea typeface="宋体" pitchFamily="2" charset="-122"/>
                          <a:cs typeface="宋体" pitchFamily="2" charset="-122"/>
                        </a:rPr>
                        <a:t>3.管道类型：</a:t>
                      </a:r>
                      <a:r>
                        <a:rPr sz="800" kern="0" spc="-190" dirty="0">
                          <a:solidFill>
                            <a:srgbClr val="000000">
                              <a:alpha val="100000"/>
                            </a:srgbClr>
                          </a:solidFill>
                          <a:latin typeface="宋体" pitchFamily="2" charset="-122"/>
                          <a:ea typeface="宋体" pitchFamily="2" charset="-122"/>
                          <a:cs typeface="宋体" pitchFamily="2" charset="-122"/>
                        </a:rPr>
                        <a:t> </a:t>
                      </a:r>
                      <a:r>
                        <a:rPr sz="800" b="1" kern="0" spc="0" dirty="0">
                          <a:solidFill>
                            <a:srgbClr val="000000">
                              <a:alpha val="100000"/>
                            </a:srgbClr>
                          </a:solidFill>
                          <a:latin typeface="宋体" pitchFamily="2" charset="-122"/>
                          <a:ea typeface="宋体" pitchFamily="2" charset="-122"/>
                          <a:cs typeface="宋体" pitchFamily="2" charset="-122"/>
                        </a:rPr>
                        <a:t>TSG</a:t>
                      </a:r>
                      <a:r>
                        <a:rPr sz="800" kern="0" spc="30" dirty="0">
                          <a:solidFill>
                            <a:srgbClr val="000000">
                              <a:alpha val="100000"/>
                            </a:srgbClr>
                          </a:solidFill>
                          <a:latin typeface="宋体" pitchFamily="2" charset="-122"/>
                          <a:ea typeface="宋体" pitchFamily="2" charset="-122"/>
                          <a:cs typeface="宋体" pitchFamily="2" charset="-122"/>
                        </a:rPr>
                        <a:t> </a:t>
                      </a:r>
                      <a:r>
                        <a:rPr sz="800" b="1" kern="0" spc="0" dirty="0">
                          <a:solidFill>
                            <a:srgbClr val="000000">
                              <a:alpha val="100000"/>
                            </a:srgbClr>
                          </a:solidFill>
                          <a:latin typeface="宋体" pitchFamily="2" charset="-122"/>
                          <a:ea typeface="宋体" pitchFamily="2" charset="-122"/>
                          <a:cs typeface="宋体" pitchFamily="2" charset="-122"/>
                        </a:rPr>
                        <a:t>D</a:t>
                      </a:r>
                      <a:r>
                        <a:rPr sz="800" b="1" kern="0" spc="30" dirty="0">
                          <a:solidFill>
                            <a:srgbClr val="000000">
                              <a:alpha val="100000"/>
                            </a:srgbClr>
                          </a:solidFill>
                          <a:latin typeface="宋体" pitchFamily="2" charset="-122"/>
                          <a:ea typeface="宋体" pitchFamily="2" charset="-122"/>
                          <a:cs typeface="宋体" pitchFamily="2" charset="-122"/>
                        </a:rPr>
                        <a:t>0001-20</a:t>
                      </a:r>
                      <a:r>
                        <a:rPr sz="800" b="1" kern="0" spc="20" dirty="0">
                          <a:solidFill>
                            <a:srgbClr val="000000">
                              <a:alpha val="100000"/>
                            </a:srgbClr>
                          </a:solidFill>
                          <a:latin typeface="宋体" pitchFamily="2" charset="-122"/>
                          <a:ea typeface="宋体" pitchFamily="2" charset="-122"/>
                          <a:cs typeface="宋体" pitchFamily="2" charset="-122"/>
                        </a:rPr>
                        <a:t>09排除</a:t>
                      </a:r>
                      <a:r>
                        <a:rPr lang="zh-CN" sz="800" b="1" kern="0" spc="20" dirty="0">
                          <a:solidFill>
                            <a:srgbClr val="000000">
                              <a:alpha val="100000"/>
                            </a:srgbClr>
                          </a:solidFill>
                          <a:latin typeface="宋体" pitchFamily="2" charset="-122"/>
                          <a:ea typeface="宋体" pitchFamily="2" charset="-122"/>
                          <a:cs typeface="宋体" pitchFamily="2" charset="-122"/>
                        </a:rPr>
                        <a:t>“</a:t>
                      </a:r>
                      <a:r>
                        <a:rPr lang="zh-CN" sz="800" b="1" kern="0" spc="30" dirty="0">
                          <a:solidFill>
                            <a:srgbClr val="000000">
                              <a:alpha val="100000"/>
                            </a:srgbClr>
                          </a:solidFill>
                          <a:latin typeface="宋体" pitchFamily="2" charset="-122"/>
                          <a:ea typeface="宋体" pitchFamily="2" charset="-122"/>
                          <a:cs typeface="宋体" pitchFamily="2" charset="-122"/>
                          <a:sym typeface="+mn-ea"/>
                        </a:rPr>
                        <a:t>公称压力为</a:t>
                      </a:r>
                      <a:r>
                        <a:rPr lang="en-US" altLang="zh-CN" sz="800" b="1" kern="0" spc="30" dirty="0">
                          <a:solidFill>
                            <a:srgbClr val="000000">
                              <a:alpha val="100000"/>
                            </a:srgbClr>
                          </a:solidFill>
                          <a:latin typeface="宋体" pitchFamily="2" charset="-122"/>
                          <a:ea typeface="宋体" pitchFamily="2" charset="-122"/>
                          <a:cs typeface="宋体" pitchFamily="2" charset="-122"/>
                          <a:sym typeface="+mn-ea"/>
                        </a:rPr>
                        <a:t>42</a:t>
                      </a:r>
                      <a:r>
                        <a:rPr sz="800" b="1" kern="0" dirty="0">
                          <a:solidFill>
                            <a:srgbClr val="000000">
                              <a:alpha val="100000"/>
                            </a:srgbClr>
                          </a:solidFill>
                          <a:latin typeface="宋体" pitchFamily="2" charset="-122"/>
                          <a:ea typeface="宋体" pitchFamily="2" charset="-122"/>
                          <a:cs typeface="宋体" pitchFamily="2" charset="-122"/>
                          <a:sym typeface="+mn-ea"/>
                        </a:rPr>
                        <a:t>MPa</a:t>
                      </a:r>
                      <a:r>
                        <a:rPr lang="zh-CN" sz="800" b="1" kern="0" dirty="0">
                          <a:solidFill>
                            <a:srgbClr val="000000">
                              <a:alpha val="100000"/>
                            </a:srgbClr>
                          </a:solidFill>
                          <a:latin typeface="宋体" pitchFamily="2" charset="-122"/>
                          <a:ea typeface="宋体" pitchFamily="2" charset="-122"/>
                          <a:cs typeface="宋体" pitchFamily="2" charset="-122"/>
                          <a:sym typeface="+mn-ea"/>
                        </a:rPr>
                        <a:t>以上管道；非金属管道；</a:t>
                      </a:r>
                      <a:r>
                        <a:rPr sz="800" b="1" kern="0" spc="20" dirty="0">
                          <a:solidFill>
                            <a:srgbClr val="000000">
                              <a:alpha val="100000"/>
                            </a:srgbClr>
                          </a:solidFill>
                          <a:latin typeface="宋体" pitchFamily="2" charset="-122"/>
                          <a:ea typeface="宋体" pitchFamily="2" charset="-122"/>
                          <a:cs typeface="宋体" pitchFamily="2" charset="-122"/>
                        </a:rPr>
                        <a:t>动力管道</a:t>
                      </a:r>
                      <a:r>
                        <a:rPr lang="zh-CN" sz="800" b="1" kern="0" spc="20" dirty="0">
                          <a:solidFill>
                            <a:srgbClr val="000000">
                              <a:alpha val="100000"/>
                            </a:srgbClr>
                          </a:solidFill>
                          <a:latin typeface="宋体" pitchFamily="2" charset="-122"/>
                          <a:ea typeface="宋体" pitchFamily="2" charset="-122"/>
                          <a:cs typeface="宋体" pitchFamily="2" charset="-122"/>
                        </a:rPr>
                        <a:t>；</a:t>
                      </a:r>
                      <a:r>
                        <a:rPr sz="800" b="1" kern="0" spc="20" dirty="0">
                          <a:solidFill>
                            <a:srgbClr val="000000">
                              <a:alpha val="100000"/>
                            </a:srgbClr>
                          </a:solidFill>
                          <a:latin typeface="宋体" pitchFamily="2" charset="-122"/>
                          <a:ea typeface="宋体" pitchFamily="2" charset="-122"/>
                          <a:cs typeface="宋体" pitchFamily="2" charset="-122"/>
                        </a:rPr>
                        <a:t>制</a:t>
                      </a:r>
                      <a:r>
                        <a:rPr sz="800" kern="0" spc="0" dirty="0">
                          <a:solidFill>
                            <a:srgbClr val="000000">
                              <a:alpha val="100000"/>
                            </a:srgbClr>
                          </a:solidFill>
                          <a:latin typeface="宋体" pitchFamily="2" charset="-122"/>
                          <a:ea typeface="宋体" pitchFamily="2" charset="-122"/>
                          <a:cs typeface="宋体" pitchFamily="2" charset="-122"/>
                        </a:rPr>
                        <a:t> </a:t>
                      </a:r>
                      <a:r>
                        <a:rPr sz="800" b="1" kern="0" spc="60" dirty="0">
                          <a:solidFill>
                            <a:srgbClr val="000000">
                              <a:alpha val="100000"/>
                            </a:srgbClr>
                          </a:solidFill>
                          <a:latin typeface="宋体" pitchFamily="2" charset="-122"/>
                          <a:ea typeface="宋体" pitchFamily="2" charset="-122"/>
                          <a:cs typeface="宋体" pitchFamily="2" charset="-122"/>
                        </a:rPr>
                        <a:t>冷空调本体管道”</a:t>
                      </a:r>
                      <a:r>
                        <a:rPr lang="zh-CN" sz="800" b="1" kern="0" spc="60" dirty="0">
                          <a:solidFill>
                            <a:srgbClr val="000000">
                              <a:alpha val="100000"/>
                            </a:srgbClr>
                          </a:solidFill>
                          <a:latin typeface="宋体" pitchFamily="2" charset="-122"/>
                          <a:ea typeface="宋体" pitchFamily="2" charset="-122"/>
                          <a:cs typeface="宋体" pitchFamily="2" charset="-122"/>
                        </a:rPr>
                        <a:t>。</a:t>
                      </a:r>
                      <a:endParaRPr lang="zh-CN" sz="800" b="1" kern="0" spc="60" dirty="0">
                        <a:solidFill>
                          <a:srgbClr val="000000">
                            <a:alpha val="100000"/>
                          </a:srgbClr>
                        </a:solidFill>
                        <a:latin typeface="宋体" pitchFamily="2" charset="-122"/>
                        <a:ea typeface="宋体" pitchFamily="2" charset="-122"/>
                        <a:cs typeface="宋体" pitchFamily="2" charset="-122"/>
                      </a:endParaRPr>
                    </a:p>
                    <a:p>
                      <a:pPr marL="26670" indent="-12700" algn="l" rtl="0" eaLnBrk="0">
                        <a:lnSpc>
                          <a:spcPct val="98000"/>
                        </a:lnSpc>
                        <a:spcBef>
                          <a:spcPts val="45"/>
                        </a:spcBef>
                      </a:pPr>
                      <a:r>
                        <a:rPr sz="800" b="1" kern="0" spc="60" dirty="0">
                          <a:solidFill>
                            <a:srgbClr val="000000">
                              <a:alpha val="100000"/>
                            </a:srgbClr>
                          </a:solidFill>
                          <a:latin typeface="宋体" pitchFamily="2" charset="-122"/>
                          <a:ea typeface="宋体" pitchFamily="2" charset="-122"/>
                          <a:cs typeface="宋体" pitchFamily="2" charset="-122"/>
                        </a:rPr>
                        <a:t> </a:t>
                      </a:r>
                      <a:r>
                        <a:rPr lang="en-US" sz="800" b="1" kern="0" spc="60" dirty="0">
                          <a:solidFill>
                            <a:srgbClr val="000000">
                              <a:alpha val="100000"/>
                            </a:srgbClr>
                          </a:solidFill>
                          <a:latin typeface="宋体" pitchFamily="2" charset="-122"/>
                          <a:ea typeface="宋体" pitchFamily="2" charset="-122"/>
                          <a:cs typeface="宋体" pitchFamily="2" charset="-122"/>
                        </a:rPr>
                        <a:t>        </a:t>
                      </a:r>
                      <a:r>
                        <a:rPr sz="800" b="1" kern="0" spc="0" dirty="0">
                          <a:solidFill>
                            <a:srgbClr val="000000">
                              <a:alpha val="100000"/>
                            </a:srgbClr>
                          </a:solidFill>
                          <a:latin typeface="宋体" pitchFamily="2" charset="-122"/>
                          <a:ea typeface="宋体" pitchFamily="2" charset="-122"/>
                          <a:cs typeface="宋体" pitchFamily="2" charset="-122"/>
                        </a:rPr>
                        <a:t>TSG</a:t>
                      </a:r>
                      <a:r>
                        <a:rPr sz="800" kern="0" spc="60" dirty="0">
                          <a:solidFill>
                            <a:srgbClr val="000000">
                              <a:alpha val="100000"/>
                            </a:srgbClr>
                          </a:solidFill>
                          <a:latin typeface="宋体" pitchFamily="2" charset="-122"/>
                          <a:ea typeface="宋体" pitchFamily="2" charset="-122"/>
                          <a:cs typeface="宋体" pitchFamily="2" charset="-122"/>
                        </a:rPr>
                        <a:t> </a:t>
                      </a:r>
                      <a:r>
                        <a:rPr sz="800" b="1" kern="0" spc="60" dirty="0">
                          <a:solidFill>
                            <a:srgbClr val="000000">
                              <a:alpha val="100000"/>
                            </a:srgbClr>
                          </a:solidFill>
                          <a:latin typeface="宋体" pitchFamily="2" charset="-122"/>
                          <a:ea typeface="宋体" pitchFamily="2" charset="-122"/>
                          <a:cs typeface="宋体" pitchFamily="2" charset="-122"/>
                        </a:rPr>
                        <a:t>31将其纳入适用范围</a:t>
                      </a:r>
                      <a:r>
                        <a:rPr sz="800" b="1" kern="0" spc="50" dirty="0">
                          <a:solidFill>
                            <a:srgbClr val="000000">
                              <a:alpha val="100000"/>
                            </a:srgbClr>
                          </a:solidFill>
                          <a:latin typeface="宋体" pitchFamily="2" charset="-122"/>
                          <a:ea typeface="宋体" pitchFamily="2" charset="-122"/>
                          <a:cs typeface="宋体" pitchFamily="2" charset="-122"/>
                        </a:rPr>
                        <a:t>；</a:t>
                      </a:r>
                      <a:endParaRPr sz="800" dirty="0">
                        <a:latin typeface="宋体" pitchFamily="2" charset="-122"/>
                        <a:ea typeface="宋体" pitchFamily="2" charset="-122"/>
                        <a:cs typeface="宋体" pitchFamily="2" charset="-122"/>
                      </a:endParaRPr>
                    </a:p>
                    <a:p>
                      <a:pPr marL="26670" algn="l" rtl="0" eaLnBrk="0">
                        <a:lnSpc>
                          <a:spcPct val="99000"/>
                        </a:lnSpc>
                        <a:spcBef>
                          <a:spcPts val="25"/>
                        </a:spcBef>
                      </a:pPr>
                      <a:r>
                        <a:rPr sz="800" b="1" kern="0" spc="10" dirty="0">
                          <a:solidFill>
                            <a:srgbClr val="000000">
                              <a:alpha val="100000"/>
                            </a:srgbClr>
                          </a:solidFill>
                          <a:latin typeface="宋体" pitchFamily="2" charset="-122"/>
                          <a:ea typeface="宋体" pitchFamily="2" charset="-122"/>
                          <a:cs typeface="宋体" pitchFamily="2" charset="-122"/>
                        </a:rPr>
                        <a:t>4.边界判定：</a:t>
                      </a:r>
                      <a:r>
                        <a:rPr sz="800" kern="0" spc="-130" dirty="0">
                          <a:solidFill>
                            <a:srgbClr val="000000">
                              <a:alpha val="100000"/>
                            </a:srgbClr>
                          </a:solidFill>
                          <a:latin typeface="宋体" pitchFamily="2" charset="-122"/>
                          <a:ea typeface="宋体" pitchFamily="2" charset="-122"/>
                          <a:cs typeface="宋体" pitchFamily="2" charset="-122"/>
                        </a:rPr>
                        <a:t> </a:t>
                      </a:r>
                      <a:r>
                        <a:rPr sz="800" b="1" kern="0" spc="0" dirty="0">
                          <a:solidFill>
                            <a:srgbClr val="000000">
                              <a:alpha val="100000"/>
                            </a:srgbClr>
                          </a:solidFill>
                          <a:latin typeface="宋体" pitchFamily="2" charset="-122"/>
                          <a:ea typeface="宋体" pitchFamily="2" charset="-122"/>
                          <a:cs typeface="宋体" pitchFamily="2" charset="-122"/>
                        </a:rPr>
                        <a:t>TSG</a:t>
                      </a:r>
                      <a:r>
                        <a:rPr sz="800" kern="0" spc="10" dirty="0">
                          <a:solidFill>
                            <a:srgbClr val="000000">
                              <a:alpha val="100000"/>
                            </a:srgbClr>
                          </a:solidFill>
                          <a:latin typeface="宋体" pitchFamily="2" charset="-122"/>
                          <a:ea typeface="宋体" pitchFamily="2" charset="-122"/>
                          <a:cs typeface="宋体" pitchFamily="2" charset="-122"/>
                        </a:rPr>
                        <a:t> </a:t>
                      </a:r>
                      <a:r>
                        <a:rPr sz="800" b="1" kern="0" spc="0" dirty="0">
                          <a:solidFill>
                            <a:srgbClr val="000000">
                              <a:alpha val="100000"/>
                            </a:srgbClr>
                          </a:solidFill>
                          <a:latin typeface="宋体" pitchFamily="2" charset="-122"/>
                          <a:ea typeface="宋体" pitchFamily="2" charset="-122"/>
                          <a:cs typeface="宋体" pitchFamily="2" charset="-122"/>
                        </a:rPr>
                        <a:t>D</a:t>
                      </a:r>
                      <a:r>
                        <a:rPr sz="800" b="1" kern="0" spc="10" dirty="0">
                          <a:solidFill>
                            <a:srgbClr val="000000">
                              <a:alpha val="100000"/>
                            </a:srgbClr>
                          </a:solidFill>
                          <a:latin typeface="宋体" pitchFamily="2" charset="-122"/>
                          <a:ea typeface="宋体" pitchFamily="2" charset="-122"/>
                          <a:cs typeface="宋体" pitchFamily="2" charset="-122"/>
                        </a:rPr>
                        <a:t>0001-200</a:t>
                      </a:r>
                      <a:r>
                        <a:rPr sz="800" b="1" kern="0" spc="0" dirty="0">
                          <a:solidFill>
                            <a:srgbClr val="000000">
                              <a:alpha val="100000"/>
                            </a:srgbClr>
                          </a:solidFill>
                          <a:latin typeface="宋体" pitchFamily="2" charset="-122"/>
                          <a:ea typeface="宋体" pitchFamily="2" charset="-122"/>
                          <a:cs typeface="宋体" pitchFamily="2" charset="-122"/>
                        </a:rPr>
                        <a:t>9无相关规定，</a:t>
                      </a:r>
                      <a:endParaRPr sz="800" b="1" kern="0" spc="0" dirty="0">
                        <a:solidFill>
                          <a:srgbClr val="000000">
                            <a:alpha val="100000"/>
                          </a:srgbClr>
                        </a:solidFill>
                        <a:latin typeface="宋体" pitchFamily="2" charset="-122"/>
                        <a:ea typeface="宋体" pitchFamily="2" charset="-122"/>
                        <a:cs typeface="宋体" pitchFamily="2" charset="-122"/>
                      </a:endParaRPr>
                    </a:p>
                    <a:p>
                      <a:pPr marL="26670" algn="l" rtl="0" eaLnBrk="0">
                        <a:lnSpc>
                          <a:spcPct val="99000"/>
                        </a:lnSpc>
                        <a:spcBef>
                          <a:spcPts val="25"/>
                        </a:spcBef>
                      </a:pPr>
                      <a:r>
                        <a:rPr lang="en-US" sz="800" b="1" kern="0" spc="0" dirty="0">
                          <a:solidFill>
                            <a:srgbClr val="000000">
                              <a:alpha val="100000"/>
                            </a:srgbClr>
                          </a:solidFill>
                          <a:latin typeface="宋体" pitchFamily="2" charset="-122"/>
                          <a:ea typeface="宋体" pitchFamily="2" charset="-122"/>
                          <a:cs typeface="宋体" pitchFamily="2" charset="-122"/>
                        </a:rPr>
                        <a:t>        </a:t>
                      </a:r>
                      <a:r>
                        <a:rPr sz="800" b="1" kern="0" spc="0" dirty="0">
                          <a:solidFill>
                            <a:srgbClr val="000000">
                              <a:alpha val="100000"/>
                            </a:srgbClr>
                          </a:solidFill>
                          <a:latin typeface="宋体" pitchFamily="2" charset="-122"/>
                          <a:ea typeface="宋体" pitchFamily="2" charset="-122"/>
                          <a:cs typeface="宋体" pitchFamily="2" charset="-122"/>
                        </a:rPr>
                        <a:t>TSG</a:t>
                      </a:r>
                      <a:r>
                        <a:rPr sz="800" kern="0" spc="0" dirty="0">
                          <a:solidFill>
                            <a:srgbClr val="000000">
                              <a:alpha val="100000"/>
                            </a:srgbClr>
                          </a:solidFill>
                          <a:latin typeface="宋体" pitchFamily="2" charset="-122"/>
                          <a:ea typeface="宋体" pitchFamily="2" charset="-122"/>
                          <a:cs typeface="宋体" pitchFamily="2" charset="-122"/>
                        </a:rPr>
                        <a:t> </a:t>
                      </a:r>
                      <a:r>
                        <a:rPr sz="800" b="1" kern="0" spc="30" dirty="0">
                          <a:solidFill>
                            <a:srgbClr val="000000">
                              <a:alpha val="100000"/>
                            </a:srgbClr>
                          </a:solidFill>
                          <a:latin typeface="宋体" pitchFamily="2" charset="-122"/>
                          <a:ea typeface="宋体" pitchFamily="2" charset="-122"/>
                          <a:cs typeface="宋体" pitchFamily="2" charset="-122"/>
                        </a:rPr>
                        <a:t>31明确“以截断阀为分界”。</a:t>
                      </a:r>
                      <a:endParaRPr sz="8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118110">
                <a:tc vMerge="1">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eaLnBrk="0">
                        <a:lnSpc>
                          <a:spcPct val="46000"/>
                        </a:lnSpc>
                      </a:pPr>
                      <a:endParaRPr sz="100" dirty="0">
                        <a:latin typeface="Arial" panose="020B0604020202020204"/>
                        <a:ea typeface="Arial" panose="020B0604020202020204"/>
                        <a:cs typeface="Arial" panose="020B0604020202020204"/>
                      </a:endParaRPr>
                    </a:p>
                    <a:p>
                      <a:pPr marL="13970" algn="l" rtl="0" eaLnBrk="0">
                        <a:lnSpc>
                          <a:spcPct val="88000"/>
                        </a:lnSpc>
                      </a:pPr>
                      <a:r>
                        <a:rPr sz="800" b="1" kern="0" spc="40" dirty="0">
                          <a:solidFill>
                            <a:srgbClr val="000000">
                              <a:alpha val="100000"/>
                            </a:srgbClr>
                          </a:solidFill>
                          <a:latin typeface="宋体" pitchFamily="2" charset="-122"/>
                          <a:ea typeface="宋体" pitchFamily="2" charset="-122"/>
                          <a:cs typeface="宋体" pitchFamily="2" charset="-122"/>
                        </a:rPr>
                        <a:t>道；(九)制冷空调设备本</a:t>
                      </a:r>
                      <a:r>
                        <a:rPr sz="800" b="1" kern="0" spc="30" dirty="0">
                          <a:solidFill>
                            <a:srgbClr val="000000">
                              <a:alpha val="100000"/>
                            </a:srgbClr>
                          </a:solidFill>
                          <a:latin typeface="宋体" pitchFamily="2" charset="-122"/>
                          <a:ea typeface="宋体" pitchFamily="2" charset="-122"/>
                          <a:cs typeface="宋体" pitchFamily="2" charset="-122"/>
                        </a:rPr>
                        <a:t>体所</a:t>
                      </a:r>
                      <a:endParaRPr sz="8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eaLnBrk="0">
                        <a:lnSpc>
                          <a:spcPct val="46000"/>
                        </a:lnSpc>
                      </a:pPr>
                      <a:endParaRPr sz="100" dirty="0">
                        <a:latin typeface="Arial" panose="020B0604020202020204"/>
                        <a:ea typeface="Arial" panose="020B0604020202020204"/>
                        <a:cs typeface="Arial" panose="020B0604020202020204"/>
                      </a:endParaRPr>
                    </a:p>
                    <a:p>
                      <a:pPr algn="r" rtl="0" eaLnBrk="0">
                        <a:lnSpc>
                          <a:spcPct val="88000"/>
                        </a:lnSpc>
                      </a:pPr>
                      <a:endParaRPr sz="8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eaLnBrk="0">
                        <a:lnSpc>
                          <a:spcPts val="900"/>
                        </a:lnSpc>
                      </a:pPr>
                      <a:endParaRPr sz="700" dirty="0">
                        <a:latin typeface="Arial" panose="020B0604020202020204"/>
                        <a:ea typeface="Arial" panose="020B0604020202020204"/>
                        <a:cs typeface="Arial" panose="020B0604020202020204"/>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182880">
                <a:tc vMerge="1">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eaLnBrk="0">
                        <a:lnSpc>
                          <a:spcPct val="43000"/>
                        </a:lnSpc>
                      </a:pPr>
                      <a:endParaRPr sz="100" dirty="0">
                        <a:latin typeface="Arial" panose="020B0604020202020204"/>
                        <a:ea typeface="Arial" panose="020B0604020202020204"/>
                        <a:cs typeface="Arial" panose="020B0604020202020204"/>
                      </a:endParaRPr>
                    </a:p>
                    <a:p>
                      <a:pPr marL="13970" algn="l" rtl="0" eaLnBrk="0">
                        <a:lnSpc>
                          <a:spcPct val="100000"/>
                        </a:lnSpc>
                      </a:pPr>
                      <a:r>
                        <a:rPr sz="800" b="1" kern="0" spc="-70" dirty="0">
                          <a:solidFill>
                            <a:srgbClr val="000000">
                              <a:alpha val="100000"/>
                            </a:srgbClr>
                          </a:solidFill>
                          <a:latin typeface="宋体" pitchFamily="2" charset="-122"/>
                          <a:ea typeface="宋体" pitchFamily="2" charset="-122"/>
                          <a:cs typeface="宋体" pitchFamily="2" charset="-122"/>
                        </a:rPr>
                        <a:t>属的管道和采暖通风专业的管道。</a:t>
                      </a:r>
                      <a:endParaRPr sz="8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eaLnBrk="0">
                        <a:lnSpc>
                          <a:spcPct val="48000"/>
                        </a:lnSpc>
                      </a:pPr>
                      <a:endParaRPr sz="100" dirty="0">
                        <a:latin typeface="Arial" panose="020B0604020202020204"/>
                        <a:ea typeface="Arial" panose="020B0604020202020204"/>
                        <a:cs typeface="Arial" panose="020B0604020202020204"/>
                      </a:endParaRPr>
                    </a:p>
                    <a:p>
                      <a:pPr marL="13970" algn="l" rtl="0" eaLnBrk="0">
                        <a:lnSpc>
                          <a:spcPct val="100000"/>
                        </a:lnSpc>
                      </a:pPr>
                      <a:endParaRPr sz="8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eaLnBrk="0">
                        <a:lnSpc>
                          <a:spcPct val="100000"/>
                        </a:lnSpc>
                      </a:pPr>
                      <a:endParaRPr sz="1000" dirty="0">
                        <a:latin typeface="Arial" panose="020B0604020202020204"/>
                        <a:ea typeface="Arial" panose="020B0604020202020204"/>
                        <a:cs typeface="Arial" panose="020B0604020202020204"/>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251460">
                <a:tc vMerge="1">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eaLnBrk="0">
                        <a:lnSpc>
                          <a:spcPct val="100000"/>
                        </a:lnSpc>
                      </a:pPr>
                      <a:endParaRPr sz="1000" dirty="0">
                        <a:latin typeface="Arial" panose="020B0604020202020204"/>
                        <a:ea typeface="Arial" panose="020B0604020202020204"/>
                        <a:cs typeface="Arial" panose="020B0604020202020204"/>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rtl="0" eaLnBrk="0">
                        <a:lnSpc>
                          <a:spcPct val="100000"/>
                        </a:lnSpc>
                      </a:pPr>
                      <a:endParaRPr sz="1000" dirty="0">
                        <a:latin typeface="Arial" panose="020B0604020202020204"/>
                        <a:ea typeface="Arial" panose="020B0604020202020204"/>
                        <a:cs typeface="Arial" panose="020B0604020202020204"/>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rtl="0" eaLnBrk="0">
                        <a:lnSpc>
                          <a:spcPct val="105000"/>
                        </a:lnSpc>
                      </a:pPr>
                      <a:endParaRPr sz="500" dirty="0">
                        <a:latin typeface="Arial" panose="020B0604020202020204"/>
                        <a:ea typeface="Arial" panose="020B0604020202020204"/>
                        <a:cs typeface="Arial" panose="020B0604020202020204"/>
                      </a:endParaRPr>
                    </a:p>
                    <a:p>
                      <a:pPr marL="204470" algn="l" rtl="0" eaLnBrk="0">
                        <a:lnSpc>
                          <a:spcPct val="100000"/>
                        </a:lnSpc>
                        <a:spcBef>
                          <a:spcPts val="0"/>
                        </a:spcBef>
                      </a:pPr>
                      <a:endParaRPr sz="8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r>
            </a:tbl>
          </a:graphicData>
        </a:graphic>
      </p:graphicFrame>
      <p:sp>
        <p:nvSpPr>
          <p:cNvPr id="34" name="textbox 34"/>
          <p:cNvSpPr/>
          <p:nvPr/>
        </p:nvSpPr>
        <p:spPr>
          <a:xfrm>
            <a:off x="643890" y="213995"/>
            <a:ext cx="1148080" cy="236855"/>
          </a:xfrm>
          <a:prstGeom prst="rect">
            <a:avLst/>
          </a:prstGeom>
          <a:noFill/>
          <a:ln w="0" cap="flat">
            <a:noFill/>
            <a:prstDash val="solid"/>
            <a:miter lim="0"/>
          </a:ln>
        </p:spPr>
        <p:txBody>
          <a:bodyPr vert="horz" wrap="square" lIns="0" tIns="0" rIns="0" bIns="0"/>
          <a:lstStyle/>
          <a:p>
            <a:pPr algn="l" rtl="0" eaLnBrk="0">
              <a:lnSpc>
                <a:spcPct val="81000"/>
              </a:lnSpc>
            </a:pPr>
            <a:endParaRPr sz="100" dirty="0">
              <a:latin typeface="Arial" panose="020B0604020202020204"/>
              <a:ea typeface="Arial" panose="020B0604020202020204"/>
              <a:cs typeface="Arial" panose="020B0604020202020204"/>
            </a:endParaRPr>
          </a:p>
          <a:p>
            <a:pPr marL="12700" algn="l" rtl="0" eaLnBrk="0">
              <a:lnSpc>
                <a:spcPct val="99000"/>
              </a:lnSpc>
            </a:pPr>
            <a:r>
              <a:rPr sz="1400" b="1" kern="0" spc="130" dirty="0">
                <a:solidFill>
                  <a:srgbClr val="205060">
                    <a:alpha val="100000"/>
                  </a:srgbClr>
                </a:solidFill>
                <a:latin typeface="黑体" panose="02010609060101010101" charset="-122"/>
                <a:ea typeface="黑体" panose="02010609060101010101" charset="-122"/>
                <a:cs typeface="黑体" panose="02010609060101010101" charset="-122"/>
              </a:rPr>
              <a:t>第一章</a:t>
            </a:r>
            <a:r>
              <a:rPr lang="en-US" sz="1400" b="1" kern="0" spc="130" dirty="0">
                <a:solidFill>
                  <a:srgbClr val="205060">
                    <a:alpha val="100000"/>
                  </a:srgbClr>
                </a:solidFill>
                <a:latin typeface="黑体" panose="02010609060101010101" charset="-122"/>
                <a:ea typeface="黑体" panose="02010609060101010101" charset="-122"/>
                <a:cs typeface="黑体" panose="02010609060101010101" charset="-122"/>
              </a:rPr>
              <a:t> </a:t>
            </a:r>
            <a:r>
              <a:rPr sz="1400" b="1" kern="0" spc="130" dirty="0">
                <a:solidFill>
                  <a:srgbClr val="205060">
                    <a:alpha val="100000"/>
                  </a:srgbClr>
                </a:solidFill>
                <a:latin typeface="黑体" panose="02010609060101010101" charset="-122"/>
                <a:ea typeface="黑体" panose="02010609060101010101" charset="-122"/>
                <a:cs typeface="黑体" panose="02010609060101010101" charset="-122"/>
              </a:rPr>
              <a:t>总则</a:t>
            </a:r>
            <a:endParaRPr sz="1400" dirty="0">
              <a:latin typeface="黑体" panose="02010609060101010101" charset="-122"/>
              <a:ea typeface="黑体" panose="02010609060101010101" charset="-122"/>
              <a:cs typeface="黑体" panose="02010609060101010101" charset="-122"/>
            </a:endParaRPr>
          </a:p>
        </p:txBody>
      </p:sp>
      <p:pic>
        <p:nvPicPr>
          <p:cNvPr id="36" name="picture 36"/>
          <p:cNvPicPr>
            <a:picLocks noChangeAspect="1"/>
          </p:cNvPicPr>
          <p:nvPr/>
        </p:nvPicPr>
        <p:blipFill>
          <a:blip r:embed="rId1"/>
          <a:stretch>
            <a:fillRect/>
          </a:stretch>
        </p:blipFill>
        <p:spPr>
          <a:xfrm rot="21600000">
            <a:off x="171450" y="463557"/>
            <a:ext cx="6400776" cy="635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副标题 1"/>
          <p:cNvSpPr>
            <a:spLocks noGrp="1"/>
          </p:cNvSpPr>
          <p:nvPr>
            <p:ph type="subTitle" idx="16386"/>
            <p:custDataLst>
              <p:tags r:id="rId1"/>
            </p:custDataLst>
          </p:nvPr>
        </p:nvSpPr>
        <p:spPr/>
        <p:txBody>
          <a:bodyPr/>
          <a:p>
            <a:r>
              <a:rPr lang="zh-CN" altLang="en-US"/>
              <a:t>CONTENTS</a:t>
            </a:r>
            <a:endParaRPr lang="zh-CN" altLang="en-US"/>
          </a:p>
        </p:txBody>
      </p:sp>
      <p:sp>
        <p:nvSpPr>
          <p:cNvPr id="3" name="标题 2"/>
          <p:cNvSpPr>
            <a:spLocks noGrp="1"/>
          </p:cNvSpPr>
          <p:nvPr>
            <p:ph type="ctrTitle" idx="16385"/>
            <p:custDataLst>
              <p:tags r:id="rId2"/>
            </p:custDataLst>
          </p:nvPr>
        </p:nvSpPr>
        <p:spPr/>
        <p:txBody>
          <a:bodyPr>
            <a:normAutofit/>
          </a:bodyPr>
          <a:p>
            <a:r>
              <a:rPr lang="zh-CN" altLang="en-US"/>
              <a:t>目录</a:t>
            </a:r>
            <a:endParaRPr lang="zh-CN" altLang="en-US"/>
          </a:p>
        </p:txBody>
      </p:sp>
      <p:sp>
        <p:nvSpPr>
          <p:cNvPr id="4" name="文本占位符 3"/>
          <p:cNvSpPr>
            <a:spLocks noGrp="1"/>
          </p:cNvSpPr>
          <p:nvPr>
            <p:ph type="body" idx="16388"/>
            <p:custDataLst>
              <p:tags r:id="rId3"/>
            </p:custDataLst>
          </p:nvPr>
        </p:nvSpPr>
        <p:spPr/>
        <p:txBody>
          <a:bodyPr/>
          <a:p>
            <a:r>
              <a:rPr lang="zh-CN" altLang="en-US"/>
              <a:t>01</a:t>
            </a:r>
            <a:endParaRPr lang="zh-CN" altLang="en-US"/>
          </a:p>
        </p:txBody>
      </p:sp>
      <p:sp>
        <p:nvSpPr>
          <p:cNvPr id="5" name="装饰  2"/>
          <p:cNvSpPr>
            <a:spLocks noGrp="1"/>
          </p:cNvSpPr>
          <p:nvPr>
            <p:ph type="body" idx="16397"/>
            <p:custDataLst>
              <p:tags r:id="rId4"/>
            </p:custDataLst>
          </p:nvPr>
        </p:nvSpPr>
        <p:spPr/>
        <p:txBody>
          <a:bodyPr/>
          <a:p>
            <a:r>
              <a:rPr lang="zh-CN" altLang="en-US"/>
              <a:t> </a:t>
            </a:r>
            <a:endParaRPr lang="zh-CN" altLang="en-US"/>
          </a:p>
        </p:txBody>
      </p:sp>
      <p:sp>
        <p:nvSpPr>
          <p:cNvPr id="6" name="文本占位符 5"/>
          <p:cNvSpPr>
            <a:spLocks noGrp="1"/>
          </p:cNvSpPr>
          <p:nvPr>
            <p:ph type="body" idx="16387"/>
            <p:custDataLst>
              <p:tags r:id="rId5"/>
            </p:custDataLst>
          </p:nvPr>
        </p:nvSpPr>
        <p:spPr>
          <a:xfrm>
            <a:off x="2857500" y="728980"/>
            <a:ext cx="1573530" cy="514985"/>
          </a:xfrm>
        </p:spPr>
        <p:txBody>
          <a:bodyPr/>
          <a:p>
            <a:r>
              <a:rPr lang="zh-CN" altLang="en-US" sz="1240"/>
              <a:t>规程概述与修订背景</a:t>
            </a:r>
            <a:endParaRPr lang="zh-CN" altLang="en-US" sz="1240"/>
          </a:p>
        </p:txBody>
      </p:sp>
      <p:sp>
        <p:nvSpPr>
          <p:cNvPr id="7" name="文本占位符 6"/>
          <p:cNvSpPr>
            <a:spLocks noGrp="1"/>
          </p:cNvSpPr>
          <p:nvPr>
            <p:ph type="body" idx="16390"/>
            <p:custDataLst>
              <p:tags r:id="rId6"/>
            </p:custDataLst>
          </p:nvPr>
        </p:nvSpPr>
        <p:spPr>
          <a:xfrm>
            <a:off x="2310051" y="1719933"/>
            <a:ext cx="335756" cy="285985"/>
          </a:xfrm>
        </p:spPr>
        <p:txBody>
          <a:bodyPr/>
          <a:p>
            <a:r>
              <a:rPr lang="zh-CN" altLang="en-US"/>
              <a:t>02</a:t>
            </a:r>
            <a:endParaRPr lang="zh-CN" altLang="en-US"/>
          </a:p>
        </p:txBody>
      </p:sp>
      <p:sp>
        <p:nvSpPr>
          <p:cNvPr id="8" name="装饰  5"/>
          <p:cNvSpPr>
            <a:spLocks noGrp="1"/>
          </p:cNvSpPr>
          <p:nvPr>
            <p:ph type="body" idx="16398"/>
            <p:custDataLst>
              <p:tags r:id="rId7"/>
            </p:custDataLst>
          </p:nvPr>
        </p:nvSpPr>
        <p:spPr>
          <a:xfrm>
            <a:off x="2729071" y="1648460"/>
            <a:ext cx="14288" cy="428978"/>
          </a:xfrm>
        </p:spPr>
        <p:txBody>
          <a:bodyPr/>
          <a:p>
            <a:r>
              <a:rPr lang="zh-CN" altLang="en-US"/>
              <a:t> </a:t>
            </a:r>
            <a:endParaRPr lang="zh-CN" altLang="en-US"/>
          </a:p>
        </p:txBody>
      </p:sp>
      <p:sp>
        <p:nvSpPr>
          <p:cNvPr id="9" name="文本占位符 8"/>
          <p:cNvSpPr>
            <a:spLocks noGrp="1"/>
          </p:cNvSpPr>
          <p:nvPr>
            <p:ph type="body" idx="16389"/>
            <p:custDataLst>
              <p:tags r:id="rId8"/>
            </p:custDataLst>
          </p:nvPr>
        </p:nvSpPr>
        <p:spPr>
          <a:xfrm>
            <a:off x="2864485" y="2393950"/>
            <a:ext cx="1983105" cy="514985"/>
          </a:xfrm>
        </p:spPr>
        <p:txBody>
          <a:bodyPr>
            <a:normAutofit/>
          </a:bodyPr>
          <a:p>
            <a:r>
              <a:rPr lang="zh-CN" altLang="en-US"/>
              <a:t>TSG 31-2025与旧版规程对比分析</a:t>
            </a:r>
            <a:endParaRPr lang="zh-CN" altLang="en-US"/>
          </a:p>
        </p:txBody>
      </p:sp>
      <p:sp>
        <p:nvSpPr>
          <p:cNvPr id="10" name="文本占位符 9"/>
          <p:cNvSpPr>
            <a:spLocks noGrp="1"/>
          </p:cNvSpPr>
          <p:nvPr>
            <p:ph type="body" idx="16392"/>
            <p:custDataLst>
              <p:tags r:id="rId9"/>
            </p:custDataLst>
          </p:nvPr>
        </p:nvSpPr>
        <p:spPr>
          <a:xfrm>
            <a:off x="2310527" y="2499219"/>
            <a:ext cx="335756" cy="285985"/>
          </a:xfrm>
        </p:spPr>
        <p:txBody>
          <a:bodyPr/>
          <a:p>
            <a:r>
              <a:rPr lang="zh-CN" altLang="en-US"/>
              <a:t>03</a:t>
            </a:r>
            <a:endParaRPr lang="zh-CN" altLang="en-US"/>
          </a:p>
        </p:txBody>
      </p:sp>
      <p:sp>
        <p:nvSpPr>
          <p:cNvPr id="11" name="装饰  8"/>
          <p:cNvSpPr>
            <a:spLocks noGrp="1"/>
          </p:cNvSpPr>
          <p:nvPr>
            <p:ph type="body" idx="16399"/>
            <p:custDataLst>
              <p:tags r:id="rId10"/>
            </p:custDataLst>
          </p:nvPr>
        </p:nvSpPr>
        <p:spPr>
          <a:xfrm>
            <a:off x="2728913" y="2414411"/>
            <a:ext cx="14288" cy="428978"/>
          </a:xfrm>
        </p:spPr>
        <p:txBody>
          <a:bodyPr/>
          <a:p>
            <a:r>
              <a:rPr lang="zh-CN" altLang="en-US"/>
              <a:t> </a:t>
            </a:r>
            <a:endParaRPr lang="zh-CN" altLang="en-US"/>
          </a:p>
        </p:txBody>
      </p:sp>
      <p:sp>
        <p:nvSpPr>
          <p:cNvPr id="12" name="文本占位符 11"/>
          <p:cNvSpPr>
            <a:spLocks noGrp="1"/>
          </p:cNvSpPr>
          <p:nvPr>
            <p:ph type="body" idx="16391"/>
            <p:custDataLst>
              <p:tags r:id="rId11"/>
            </p:custDataLst>
          </p:nvPr>
        </p:nvSpPr>
        <p:spPr>
          <a:xfrm>
            <a:off x="2864485" y="1605915"/>
            <a:ext cx="2162810" cy="514985"/>
          </a:xfrm>
        </p:spPr>
        <p:txBody>
          <a:bodyPr/>
          <a:p>
            <a:r>
              <a:rPr lang="zh-CN" altLang="en-US" sz="1240">
                <a:sym typeface="+mn-ea"/>
              </a:rPr>
              <a:t>TSG 31-2025重</a:t>
            </a:r>
            <a:r>
              <a:rPr lang="zh-CN" altLang="en-US" sz="1240"/>
              <a:t>点条文解读</a:t>
            </a:r>
            <a:endParaRPr lang="zh-CN" altLang="en-US" sz="1240"/>
          </a:p>
        </p:txBody>
      </p:sp>
      <p:sp>
        <p:nvSpPr>
          <p:cNvPr id="21" name="文本框 20"/>
          <p:cNvSpPr txBox="1"/>
          <p:nvPr/>
        </p:nvSpPr>
        <p:spPr>
          <a:xfrm>
            <a:off x="2125980" y="2473325"/>
            <a:ext cx="617220" cy="311785"/>
          </a:xfrm>
          <a:prstGeom prst="rect">
            <a:avLst/>
          </a:prstGeom>
          <a:noFill/>
        </p:spPr>
        <p:txBody>
          <a:bodyPr wrap="square" rtlCol="0">
            <a:noAutofit/>
          </a:bodyPr>
          <a:p>
            <a:endParaRPr lang="zh-CN" altLang="en-US"/>
          </a:p>
        </p:txBody>
      </p:sp>
    </p:spTree>
    <p:custDataLst>
      <p:tags r:id="rId12"/>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 name="table 38"/>
          <p:cNvGraphicFramePr>
            <a:graphicFrameLocks noGrp="1"/>
          </p:cNvGraphicFramePr>
          <p:nvPr/>
        </p:nvGraphicFramePr>
        <p:xfrm>
          <a:off x="92082" y="612777"/>
          <a:ext cx="6604000" cy="3041014"/>
        </p:xfrm>
        <a:graphic>
          <a:graphicData uri="http://schemas.openxmlformats.org/drawingml/2006/table">
            <a:tbl>
              <a:tblPr/>
              <a:tblGrid>
                <a:gridCol w="612775"/>
                <a:gridCol w="1466850"/>
                <a:gridCol w="2127250"/>
                <a:gridCol w="2397125"/>
              </a:tblGrid>
              <a:tr h="307975">
                <a:tc>
                  <a:txBody>
                    <a:bodyPr/>
                    <a:lstStyle/>
                    <a:p>
                      <a:pPr algn="l" rtl="0" eaLnBrk="0">
                        <a:lnSpc>
                          <a:spcPct val="110000"/>
                        </a:lnSpc>
                      </a:pPr>
                      <a:endParaRPr sz="600" dirty="0">
                        <a:latin typeface="Arial" panose="020B0604020202020204"/>
                        <a:ea typeface="Arial" panose="020B0604020202020204"/>
                        <a:cs typeface="Arial" panose="020B0604020202020204"/>
                      </a:endParaRPr>
                    </a:p>
                    <a:p>
                      <a:pPr marL="201295" algn="l" rtl="0" eaLnBrk="0">
                        <a:lnSpc>
                          <a:spcPct val="100000"/>
                        </a:lnSpc>
                        <a:spcBef>
                          <a:spcPts val="5"/>
                        </a:spcBef>
                      </a:pPr>
                      <a:r>
                        <a:rPr sz="800" b="1" kern="0" spc="20" dirty="0">
                          <a:solidFill>
                            <a:srgbClr val="FFFFFF">
                              <a:alpha val="100000"/>
                            </a:srgbClr>
                          </a:solidFill>
                          <a:latin typeface="宋体" pitchFamily="2" charset="-122"/>
                          <a:ea typeface="宋体" pitchFamily="2" charset="-122"/>
                          <a:cs typeface="宋体" pitchFamily="2" charset="-122"/>
                        </a:rPr>
                        <a:t>条款</a:t>
                      </a:r>
                      <a:endParaRPr sz="8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271C6"/>
                    </a:solidFill>
                  </a:tcPr>
                </a:tc>
                <a:tc>
                  <a:txBody>
                    <a:bodyPr/>
                    <a:lstStyle/>
                    <a:p>
                      <a:pPr algn="l" rtl="0" eaLnBrk="0">
                        <a:lnSpc>
                          <a:spcPct val="110000"/>
                        </a:lnSpc>
                      </a:pPr>
                      <a:endParaRPr sz="600" dirty="0">
                        <a:latin typeface="Arial" panose="020B0604020202020204"/>
                        <a:ea typeface="Arial" panose="020B0604020202020204"/>
                        <a:cs typeface="Arial" panose="020B0604020202020204"/>
                      </a:endParaRPr>
                    </a:p>
                    <a:p>
                      <a:pPr marL="337820" algn="l" rtl="0" eaLnBrk="0">
                        <a:lnSpc>
                          <a:spcPct val="100000"/>
                        </a:lnSpc>
                        <a:spcBef>
                          <a:spcPts val="5"/>
                        </a:spcBef>
                      </a:pPr>
                      <a:r>
                        <a:rPr sz="800" b="1" kern="0" spc="40" dirty="0">
                          <a:solidFill>
                            <a:srgbClr val="FFFFFF">
                              <a:alpha val="100000"/>
                            </a:srgbClr>
                          </a:solidFill>
                          <a:latin typeface="宋体" pitchFamily="2" charset="-122"/>
                          <a:ea typeface="宋体" pitchFamily="2" charset="-122"/>
                          <a:cs typeface="宋体" pitchFamily="2" charset="-122"/>
                        </a:rPr>
                        <a:t>旧规对应要求概述</a:t>
                      </a:r>
                      <a:endParaRPr sz="8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270C6"/>
                    </a:solidFill>
                  </a:tcPr>
                </a:tc>
                <a:tc>
                  <a:txBody>
                    <a:bodyPr/>
                    <a:lstStyle/>
                    <a:p>
                      <a:pPr algn="l" rtl="0" eaLnBrk="0">
                        <a:lnSpc>
                          <a:spcPct val="110000"/>
                        </a:lnSpc>
                      </a:pPr>
                      <a:endParaRPr sz="600" dirty="0">
                        <a:latin typeface="Arial" panose="020B0604020202020204"/>
                        <a:ea typeface="Arial" panose="020B0604020202020204"/>
                        <a:cs typeface="Arial" panose="020B0604020202020204"/>
                      </a:endParaRPr>
                    </a:p>
                    <a:p>
                      <a:pPr marL="414020" algn="l" rtl="0" eaLnBrk="0">
                        <a:lnSpc>
                          <a:spcPct val="100000"/>
                        </a:lnSpc>
                        <a:spcBef>
                          <a:spcPts val="5"/>
                        </a:spcBef>
                      </a:pPr>
                      <a:r>
                        <a:rPr sz="800" b="1" kern="0" spc="40" dirty="0">
                          <a:solidFill>
                            <a:srgbClr val="FFFFFF">
                              <a:alpha val="100000"/>
                            </a:srgbClr>
                          </a:solidFill>
                          <a:latin typeface="宋体" pitchFamily="2" charset="-122"/>
                          <a:ea typeface="宋体" pitchFamily="2" charset="-122"/>
                          <a:cs typeface="宋体" pitchFamily="2" charset="-122"/>
                        </a:rPr>
                        <a:t>新规技术变化核心条款概述</a:t>
                      </a:r>
                      <a:endParaRPr sz="8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271C7"/>
                    </a:solidFill>
                  </a:tcPr>
                </a:tc>
                <a:tc>
                  <a:txBody>
                    <a:bodyPr/>
                    <a:lstStyle/>
                    <a:p>
                      <a:pPr algn="l" rtl="0" eaLnBrk="0">
                        <a:lnSpc>
                          <a:spcPct val="110000"/>
                        </a:lnSpc>
                      </a:pPr>
                      <a:endParaRPr sz="600" dirty="0">
                        <a:latin typeface="Arial" panose="020B0604020202020204"/>
                        <a:ea typeface="Arial" panose="020B0604020202020204"/>
                        <a:cs typeface="Arial" panose="020B0604020202020204"/>
                      </a:endParaRPr>
                    </a:p>
                    <a:p>
                      <a:pPr marL="991870" algn="l" rtl="0" eaLnBrk="0">
                        <a:lnSpc>
                          <a:spcPct val="100000"/>
                        </a:lnSpc>
                        <a:spcBef>
                          <a:spcPts val="5"/>
                        </a:spcBef>
                      </a:pPr>
                      <a:r>
                        <a:rPr sz="800" b="1" kern="0" spc="30" dirty="0">
                          <a:solidFill>
                            <a:srgbClr val="FFFFFF">
                              <a:alpha val="100000"/>
                            </a:srgbClr>
                          </a:solidFill>
                          <a:latin typeface="宋体" pitchFamily="2" charset="-122"/>
                          <a:ea typeface="宋体" pitchFamily="2" charset="-122"/>
                          <a:cs typeface="宋体" pitchFamily="2" charset="-122"/>
                        </a:rPr>
                        <a:t>对比说明</a:t>
                      </a:r>
                      <a:endParaRPr sz="8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271C8"/>
                    </a:solidFill>
                  </a:tcPr>
                </a:tc>
              </a:tr>
              <a:tr h="2733039">
                <a:tc>
                  <a:txBody>
                    <a:bodyPr/>
                    <a:lstStyle/>
                    <a:p>
                      <a:pPr algn="l" rtl="0" eaLnBrk="0">
                        <a:lnSpc>
                          <a:spcPct val="103000"/>
                        </a:lnSpc>
                      </a:pPr>
                      <a:endParaRPr sz="1000" dirty="0">
                        <a:latin typeface="Arial" panose="020B0604020202020204"/>
                        <a:ea typeface="Arial" panose="020B0604020202020204"/>
                        <a:cs typeface="Arial" panose="020B0604020202020204"/>
                      </a:endParaRPr>
                    </a:p>
                    <a:p>
                      <a:pPr algn="l" rtl="0" eaLnBrk="0">
                        <a:lnSpc>
                          <a:spcPct val="103000"/>
                        </a:lnSpc>
                      </a:pPr>
                      <a:endParaRPr sz="1000" dirty="0">
                        <a:latin typeface="Arial" panose="020B0604020202020204"/>
                        <a:ea typeface="Arial" panose="020B0604020202020204"/>
                        <a:cs typeface="Arial" panose="020B0604020202020204"/>
                      </a:endParaRPr>
                    </a:p>
                    <a:p>
                      <a:pPr algn="l" rtl="0" eaLnBrk="0">
                        <a:lnSpc>
                          <a:spcPct val="103000"/>
                        </a:lnSpc>
                      </a:pPr>
                      <a:endParaRPr sz="1000" dirty="0">
                        <a:latin typeface="Arial" panose="020B0604020202020204"/>
                        <a:ea typeface="Arial" panose="020B0604020202020204"/>
                        <a:cs typeface="Arial" panose="020B0604020202020204"/>
                      </a:endParaRPr>
                    </a:p>
                    <a:p>
                      <a:pPr algn="l" rtl="0" eaLnBrk="0">
                        <a:lnSpc>
                          <a:spcPct val="103000"/>
                        </a:lnSpc>
                      </a:pPr>
                      <a:endParaRPr sz="1000" dirty="0">
                        <a:latin typeface="Arial" panose="020B0604020202020204"/>
                        <a:ea typeface="Arial" panose="020B0604020202020204"/>
                        <a:cs typeface="Arial" panose="020B0604020202020204"/>
                      </a:endParaRPr>
                    </a:p>
                    <a:p>
                      <a:pPr algn="l" rtl="0" eaLnBrk="0">
                        <a:lnSpc>
                          <a:spcPct val="103000"/>
                        </a:lnSpc>
                      </a:pPr>
                      <a:endParaRPr sz="1000" dirty="0">
                        <a:latin typeface="Arial" panose="020B0604020202020204"/>
                        <a:ea typeface="Arial" panose="020B0604020202020204"/>
                        <a:cs typeface="Arial" panose="020B0604020202020204"/>
                      </a:endParaRPr>
                    </a:p>
                    <a:p>
                      <a:pPr algn="l" rtl="0" eaLnBrk="0">
                        <a:lnSpc>
                          <a:spcPct val="104000"/>
                        </a:lnSpc>
                      </a:pPr>
                      <a:endParaRPr sz="1000" dirty="0">
                        <a:latin typeface="Arial" panose="020B0604020202020204"/>
                        <a:ea typeface="Arial" panose="020B0604020202020204"/>
                        <a:cs typeface="Arial" panose="020B0604020202020204"/>
                      </a:endParaRPr>
                    </a:p>
                    <a:p>
                      <a:pPr algn="l" rtl="0" eaLnBrk="0">
                        <a:lnSpc>
                          <a:spcPct val="104000"/>
                        </a:lnSpc>
                      </a:pPr>
                      <a:endParaRPr sz="1000" dirty="0">
                        <a:latin typeface="Arial" panose="020B0604020202020204"/>
                        <a:ea typeface="Arial" panose="020B0604020202020204"/>
                        <a:cs typeface="Arial" panose="020B0604020202020204"/>
                      </a:endParaRPr>
                    </a:p>
                    <a:p>
                      <a:pPr algn="l" rtl="0" eaLnBrk="0">
                        <a:lnSpc>
                          <a:spcPct val="104000"/>
                        </a:lnSpc>
                      </a:pPr>
                      <a:endParaRPr sz="1000" dirty="0">
                        <a:latin typeface="Arial" panose="020B0604020202020204"/>
                        <a:ea typeface="Arial" panose="020B0604020202020204"/>
                        <a:cs typeface="Arial" panose="020B0604020202020204"/>
                      </a:endParaRPr>
                    </a:p>
                    <a:p>
                      <a:pPr marL="17145" algn="l" rtl="0" eaLnBrk="0">
                        <a:lnSpc>
                          <a:spcPct val="97000"/>
                        </a:lnSpc>
                        <a:spcBef>
                          <a:spcPts val="5"/>
                        </a:spcBef>
                      </a:pPr>
                      <a:r>
                        <a:rPr sz="800" b="1" kern="0" spc="30" dirty="0">
                          <a:solidFill>
                            <a:srgbClr val="000000">
                              <a:alpha val="100000"/>
                            </a:srgbClr>
                          </a:solidFill>
                          <a:latin typeface="宋体" pitchFamily="2" charset="-122"/>
                          <a:ea typeface="宋体" pitchFamily="2" charset="-122"/>
                          <a:cs typeface="宋体" pitchFamily="2" charset="-122"/>
                        </a:rPr>
                        <a:t>1.3特殊适用</a:t>
                      </a:r>
                      <a:r>
                        <a:rPr sz="800" kern="0" spc="20" dirty="0">
                          <a:solidFill>
                            <a:srgbClr val="000000">
                              <a:alpha val="100000"/>
                            </a:srgbClr>
                          </a:solidFill>
                          <a:latin typeface="宋体" pitchFamily="2" charset="-122"/>
                          <a:ea typeface="宋体" pitchFamily="2" charset="-122"/>
                          <a:cs typeface="宋体" pitchFamily="2" charset="-122"/>
                        </a:rPr>
                        <a:t> </a:t>
                      </a:r>
                      <a:r>
                        <a:rPr sz="800" b="1" kern="0" spc="10" dirty="0">
                          <a:solidFill>
                            <a:srgbClr val="000000">
                              <a:alpha val="100000"/>
                            </a:srgbClr>
                          </a:solidFill>
                          <a:latin typeface="宋体" pitchFamily="2" charset="-122"/>
                          <a:ea typeface="宋体" pitchFamily="2" charset="-122"/>
                          <a:cs typeface="宋体" pitchFamily="2" charset="-122"/>
                        </a:rPr>
                        <a:t>规定</a:t>
                      </a:r>
                      <a:endParaRPr sz="8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eaLnBrk="0">
                        <a:lnSpc>
                          <a:spcPct val="101000"/>
                        </a:lnSpc>
                      </a:pPr>
                      <a:endParaRPr sz="1000" dirty="0">
                        <a:latin typeface="Arial" panose="020B0604020202020204"/>
                        <a:ea typeface="Arial" panose="020B0604020202020204"/>
                        <a:cs typeface="Arial" panose="020B0604020202020204"/>
                      </a:endParaRPr>
                    </a:p>
                    <a:p>
                      <a:pPr algn="l" rtl="0" eaLnBrk="0">
                        <a:lnSpc>
                          <a:spcPct val="101000"/>
                        </a:lnSpc>
                      </a:pPr>
                      <a:endParaRPr sz="1000" dirty="0">
                        <a:latin typeface="Arial" panose="020B0604020202020204"/>
                        <a:ea typeface="Arial" panose="020B0604020202020204"/>
                        <a:cs typeface="Arial" panose="020B0604020202020204"/>
                      </a:endParaRPr>
                    </a:p>
                    <a:p>
                      <a:pPr algn="l" rtl="0" eaLnBrk="0">
                        <a:lnSpc>
                          <a:spcPct val="102000"/>
                        </a:lnSpc>
                      </a:pPr>
                      <a:endParaRPr sz="1000" dirty="0">
                        <a:latin typeface="Arial" panose="020B0604020202020204"/>
                        <a:ea typeface="Arial" panose="020B0604020202020204"/>
                        <a:cs typeface="Arial" panose="020B0604020202020204"/>
                      </a:endParaRPr>
                    </a:p>
                    <a:p>
                      <a:pPr algn="l" rtl="0" eaLnBrk="0">
                        <a:lnSpc>
                          <a:spcPct val="102000"/>
                        </a:lnSpc>
                      </a:pPr>
                      <a:endParaRPr sz="1000" dirty="0">
                        <a:latin typeface="Arial" panose="020B0604020202020204"/>
                        <a:ea typeface="Arial" panose="020B0604020202020204"/>
                        <a:cs typeface="Arial" panose="020B0604020202020204"/>
                      </a:endParaRPr>
                    </a:p>
                    <a:p>
                      <a:pPr algn="l" rtl="0" eaLnBrk="0">
                        <a:lnSpc>
                          <a:spcPct val="102000"/>
                        </a:lnSpc>
                      </a:pPr>
                      <a:endParaRPr sz="1000" dirty="0">
                        <a:latin typeface="Arial" panose="020B0604020202020204"/>
                        <a:ea typeface="Arial" panose="020B0604020202020204"/>
                        <a:cs typeface="Arial" panose="020B0604020202020204"/>
                      </a:endParaRPr>
                    </a:p>
                    <a:p>
                      <a:pPr algn="l" rtl="0" eaLnBrk="0">
                        <a:lnSpc>
                          <a:spcPct val="102000"/>
                        </a:lnSpc>
                      </a:pPr>
                      <a:endParaRPr sz="1000" dirty="0">
                        <a:latin typeface="Arial" panose="020B0604020202020204"/>
                        <a:ea typeface="Arial" panose="020B0604020202020204"/>
                        <a:cs typeface="Arial" panose="020B0604020202020204"/>
                      </a:endParaRPr>
                    </a:p>
                    <a:p>
                      <a:pPr algn="l" rtl="0" eaLnBrk="0">
                        <a:lnSpc>
                          <a:spcPct val="102000"/>
                        </a:lnSpc>
                      </a:pPr>
                      <a:endParaRPr sz="1000" dirty="0">
                        <a:latin typeface="Arial" panose="020B0604020202020204"/>
                        <a:ea typeface="Arial" panose="020B0604020202020204"/>
                        <a:cs typeface="Arial" panose="020B0604020202020204"/>
                      </a:endParaRPr>
                    </a:p>
                    <a:p>
                      <a:pPr marL="13970" algn="l" rtl="0" eaLnBrk="0">
                        <a:lnSpc>
                          <a:spcPct val="96000"/>
                        </a:lnSpc>
                        <a:spcBef>
                          <a:spcPts val="5"/>
                        </a:spcBef>
                      </a:pPr>
                      <a:r>
                        <a:rPr sz="800" b="1" kern="0" spc="0" dirty="0">
                          <a:solidFill>
                            <a:srgbClr val="000000">
                              <a:alpha val="100000"/>
                            </a:srgbClr>
                          </a:solidFill>
                          <a:latin typeface="宋体" pitchFamily="2" charset="-122"/>
                          <a:ea typeface="宋体" pitchFamily="2" charset="-122"/>
                          <a:cs typeface="宋体" pitchFamily="2" charset="-122"/>
                        </a:rPr>
                        <a:t>TSG</a:t>
                      </a:r>
                      <a:r>
                        <a:rPr sz="800" kern="0" spc="30" dirty="0">
                          <a:solidFill>
                            <a:srgbClr val="000000">
                              <a:alpha val="100000"/>
                            </a:srgbClr>
                          </a:solidFill>
                          <a:latin typeface="宋体" pitchFamily="2" charset="-122"/>
                          <a:ea typeface="宋体" pitchFamily="2" charset="-122"/>
                          <a:cs typeface="宋体" pitchFamily="2" charset="-122"/>
                        </a:rPr>
                        <a:t> </a:t>
                      </a:r>
                      <a:r>
                        <a:rPr sz="800" b="1" kern="0" spc="0" dirty="0">
                          <a:solidFill>
                            <a:srgbClr val="000000">
                              <a:alpha val="100000"/>
                            </a:srgbClr>
                          </a:solidFill>
                          <a:latin typeface="宋体" pitchFamily="2" charset="-122"/>
                          <a:ea typeface="宋体" pitchFamily="2" charset="-122"/>
                          <a:cs typeface="宋体" pitchFamily="2" charset="-122"/>
                        </a:rPr>
                        <a:t>D</a:t>
                      </a:r>
                      <a:r>
                        <a:rPr sz="800" b="1" kern="0" spc="30" dirty="0">
                          <a:solidFill>
                            <a:srgbClr val="000000">
                              <a:alpha val="100000"/>
                            </a:srgbClr>
                          </a:solidFill>
                          <a:latin typeface="宋体" pitchFamily="2" charset="-122"/>
                          <a:ea typeface="宋体" pitchFamily="2" charset="-122"/>
                          <a:cs typeface="宋体" pitchFamily="2" charset="-122"/>
                        </a:rPr>
                        <a:t>0001-2009/</a:t>
                      </a:r>
                      <a:r>
                        <a:rPr sz="800" b="1" kern="0" spc="0" dirty="0">
                          <a:solidFill>
                            <a:srgbClr val="000000">
                              <a:alpha val="100000"/>
                            </a:srgbClr>
                          </a:solidFill>
                          <a:latin typeface="宋体" pitchFamily="2" charset="-122"/>
                          <a:ea typeface="宋体" pitchFamily="2" charset="-122"/>
                          <a:cs typeface="宋体" pitchFamily="2" charset="-122"/>
                        </a:rPr>
                        <a:t>TSG</a:t>
                      </a:r>
                      <a:r>
                        <a:rPr sz="800" kern="0" spc="30" dirty="0">
                          <a:solidFill>
                            <a:srgbClr val="000000">
                              <a:alpha val="100000"/>
                            </a:srgbClr>
                          </a:solidFill>
                          <a:latin typeface="宋体" pitchFamily="2" charset="-122"/>
                          <a:ea typeface="宋体" pitchFamily="2" charset="-122"/>
                          <a:cs typeface="宋体" pitchFamily="2" charset="-122"/>
                        </a:rPr>
                        <a:t> </a:t>
                      </a:r>
                      <a:r>
                        <a:rPr sz="800" b="1" kern="0" spc="0" dirty="0">
                          <a:solidFill>
                            <a:srgbClr val="000000">
                              <a:alpha val="100000"/>
                            </a:srgbClr>
                          </a:solidFill>
                          <a:latin typeface="宋体" pitchFamily="2" charset="-122"/>
                          <a:ea typeface="宋体" pitchFamily="2" charset="-122"/>
                          <a:cs typeface="宋体" pitchFamily="2" charset="-122"/>
                        </a:rPr>
                        <a:t>D</a:t>
                      </a:r>
                      <a:r>
                        <a:rPr sz="800" b="1" kern="0" spc="30" dirty="0">
                          <a:solidFill>
                            <a:srgbClr val="000000">
                              <a:alpha val="100000"/>
                            </a:srgbClr>
                          </a:solidFill>
                          <a:latin typeface="宋体" pitchFamily="2" charset="-122"/>
                          <a:ea typeface="宋体" pitchFamily="2" charset="-122"/>
                          <a:cs typeface="宋体" pitchFamily="2" charset="-122"/>
                        </a:rPr>
                        <a:t>7</a:t>
                      </a:r>
                      <a:r>
                        <a:rPr sz="800" b="1" kern="0" spc="20" dirty="0">
                          <a:solidFill>
                            <a:srgbClr val="000000">
                              <a:alpha val="100000"/>
                            </a:srgbClr>
                          </a:solidFill>
                          <a:latin typeface="宋体" pitchFamily="2" charset="-122"/>
                          <a:ea typeface="宋体" pitchFamily="2" charset="-122"/>
                          <a:cs typeface="宋体" pitchFamily="2" charset="-122"/>
                        </a:rPr>
                        <a:t>005-</a:t>
                      </a:r>
                      <a:endParaRPr sz="800" dirty="0">
                        <a:latin typeface="宋体" pitchFamily="2" charset="-122"/>
                        <a:ea typeface="宋体" pitchFamily="2" charset="-122"/>
                        <a:cs typeface="宋体" pitchFamily="2" charset="-122"/>
                      </a:endParaRPr>
                    </a:p>
                    <a:p>
                      <a:pPr marL="13970" algn="l" rtl="0" eaLnBrk="0">
                        <a:lnSpc>
                          <a:spcPct val="96000"/>
                        </a:lnSpc>
                        <a:spcBef>
                          <a:spcPts val="35"/>
                        </a:spcBef>
                      </a:pPr>
                      <a:r>
                        <a:rPr sz="800" b="1" kern="0" spc="10" dirty="0">
                          <a:solidFill>
                            <a:srgbClr val="000000">
                              <a:alpha val="100000"/>
                            </a:srgbClr>
                          </a:solidFill>
                          <a:latin typeface="宋体" pitchFamily="2" charset="-122"/>
                          <a:ea typeface="宋体" pitchFamily="2" charset="-122"/>
                          <a:cs typeface="宋体" pitchFamily="2" charset="-122"/>
                        </a:rPr>
                        <a:t>2018无对应条款：两</a:t>
                      </a:r>
                      <a:r>
                        <a:rPr sz="800" b="1" kern="0" spc="0" dirty="0">
                          <a:solidFill>
                            <a:srgbClr val="000000">
                              <a:alpha val="100000"/>
                            </a:srgbClr>
                          </a:solidFill>
                          <a:latin typeface="宋体" pitchFamily="2" charset="-122"/>
                          <a:ea typeface="宋体" pitchFamily="2" charset="-122"/>
                          <a:cs typeface="宋体" pitchFamily="2" charset="-122"/>
                        </a:rPr>
                        <a:t>文件均未提</a:t>
                      </a:r>
                      <a:r>
                        <a:rPr sz="800" kern="0" spc="-10" dirty="0">
                          <a:solidFill>
                            <a:srgbClr val="000000">
                              <a:alpha val="100000"/>
                            </a:srgbClr>
                          </a:solidFill>
                          <a:latin typeface="宋体" pitchFamily="2" charset="-122"/>
                          <a:ea typeface="宋体" pitchFamily="2" charset="-122"/>
                          <a:cs typeface="宋体" pitchFamily="2" charset="-122"/>
                        </a:rPr>
                        <a:t> </a:t>
                      </a:r>
                      <a:r>
                        <a:rPr sz="800" b="1" kern="0" spc="40" dirty="0">
                          <a:solidFill>
                            <a:srgbClr val="000000">
                              <a:alpha val="100000"/>
                            </a:srgbClr>
                          </a:solidFill>
                          <a:latin typeface="宋体" pitchFamily="2" charset="-122"/>
                          <a:ea typeface="宋体" pitchFamily="2" charset="-122"/>
                          <a:cs typeface="宋体" pitchFamily="2" charset="-122"/>
                        </a:rPr>
                        <a:t>及机场供油管道、隐蔽管道(</a:t>
                      </a:r>
                      <a:r>
                        <a:rPr sz="800" b="1" kern="0" spc="30" dirty="0">
                          <a:solidFill>
                            <a:srgbClr val="000000">
                              <a:alpha val="100000"/>
                            </a:srgbClr>
                          </a:solidFill>
                          <a:latin typeface="宋体" pitchFamily="2" charset="-122"/>
                          <a:ea typeface="宋体" pitchFamily="2" charset="-122"/>
                          <a:cs typeface="宋体" pitchFamily="2" charset="-122"/>
                        </a:rPr>
                        <a:t>低</a:t>
                      </a:r>
                      <a:r>
                        <a:rPr sz="800" kern="0" spc="0" dirty="0">
                          <a:solidFill>
                            <a:srgbClr val="000000">
                              <a:alpha val="100000"/>
                            </a:srgbClr>
                          </a:solidFill>
                          <a:latin typeface="宋体" pitchFamily="2" charset="-122"/>
                          <a:ea typeface="宋体" pitchFamily="2" charset="-122"/>
                          <a:cs typeface="宋体" pitchFamily="2" charset="-122"/>
                        </a:rPr>
                        <a:t> </a:t>
                      </a:r>
                      <a:r>
                        <a:rPr sz="800" b="1" kern="0" spc="40" dirty="0">
                          <a:solidFill>
                            <a:srgbClr val="000000">
                              <a:alpha val="100000"/>
                            </a:srgbClr>
                          </a:solidFill>
                          <a:latin typeface="宋体" pitchFamily="2" charset="-122"/>
                          <a:ea typeface="宋体" pitchFamily="2" charset="-122"/>
                          <a:cs typeface="宋体" pitchFamily="2" charset="-122"/>
                        </a:rPr>
                        <a:t>温绝热管、冷箱内管道等)</a:t>
                      </a:r>
                      <a:r>
                        <a:rPr sz="800" b="1" kern="0" spc="30" dirty="0">
                          <a:solidFill>
                            <a:srgbClr val="000000">
                              <a:alpha val="100000"/>
                            </a:srgbClr>
                          </a:solidFill>
                          <a:latin typeface="宋体" pitchFamily="2" charset="-122"/>
                          <a:ea typeface="宋体" pitchFamily="2" charset="-122"/>
                          <a:cs typeface="宋体" pitchFamily="2" charset="-122"/>
                        </a:rPr>
                        <a:t>的适</a:t>
                      </a:r>
                      <a:r>
                        <a:rPr sz="800" kern="0" spc="0" dirty="0">
                          <a:solidFill>
                            <a:srgbClr val="000000">
                              <a:alpha val="100000"/>
                            </a:srgbClr>
                          </a:solidFill>
                          <a:latin typeface="宋体" pitchFamily="2" charset="-122"/>
                          <a:ea typeface="宋体" pitchFamily="2" charset="-122"/>
                          <a:cs typeface="宋体" pitchFamily="2" charset="-122"/>
                        </a:rPr>
                        <a:t> </a:t>
                      </a:r>
                      <a:r>
                        <a:rPr sz="800" b="1" kern="0" spc="20" dirty="0">
                          <a:solidFill>
                            <a:srgbClr val="000000">
                              <a:alpha val="100000"/>
                            </a:srgbClr>
                          </a:solidFill>
                          <a:latin typeface="宋体" pitchFamily="2" charset="-122"/>
                          <a:ea typeface="宋体" pitchFamily="2" charset="-122"/>
                          <a:cs typeface="宋体" pitchFamily="2" charset="-122"/>
                        </a:rPr>
                        <a:t>用要求。</a:t>
                      </a:r>
                      <a:endParaRPr sz="8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eaLnBrk="0">
                        <a:lnSpc>
                          <a:spcPct val="110000"/>
                        </a:lnSpc>
                      </a:pPr>
                      <a:endParaRPr sz="1000" dirty="0">
                        <a:latin typeface="Arial" panose="020B0604020202020204"/>
                        <a:ea typeface="Arial" panose="020B0604020202020204"/>
                        <a:cs typeface="Arial" panose="020B0604020202020204"/>
                      </a:endParaRPr>
                    </a:p>
                    <a:p>
                      <a:pPr algn="l" rtl="0" eaLnBrk="0">
                        <a:lnSpc>
                          <a:spcPct val="110000"/>
                        </a:lnSpc>
                      </a:pPr>
                      <a:endParaRPr sz="1000" dirty="0">
                        <a:latin typeface="Arial" panose="020B0604020202020204"/>
                        <a:ea typeface="Arial" panose="020B0604020202020204"/>
                        <a:cs typeface="Arial" panose="020B0604020202020204"/>
                      </a:endParaRPr>
                    </a:p>
                    <a:p>
                      <a:pPr algn="l" rtl="0" eaLnBrk="0">
                        <a:lnSpc>
                          <a:spcPct val="110000"/>
                        </a:lnSpc>
                      </a:pPr>
                      <a:endParaRPr sz="1000" dirty="0">
                        <a:latin typeface="Arial" panose="020B0604020202020204"/>
                        <a:ea typeface="Arial" panose="020B0604020202020204"/>
                        <a:cs typeface="Arial" panose="020B0604020202020204"/>
                      </a:endParaRPr>
                    </a:p>
                    <a:p>
                      <a:pPr algn="l" rtl="0" eaLnBrk="0">
                        <a:lnSpc>
                          <a:spcPct val="110000"/>
                        </a:lnSpc>
                      </a:pPr>
                      <a:endParaRPr sz="1000" dirty="0">
                        <a:latin typeface="Arial" panose="020B0604020202020204"/>
                        <a:ea typeface="Arial" panose="020B0604020202020204"/>
                        <a:cs typeface="Arial" panose="020B0604020202020204"/>
                      </a:endParaRPr>
                    </a:p>
                    <a:p>
                      <a:pPr algn="l" rtl="0" eaLnBrk="0">
                        <a:lnSpc>
                          <a:spcPct val="111000"/>
                        </a:lnSpc>
                      </a:pPr>
                      <a:endParaRPr sz="1000" dirty="0">
                        <a:latin typeface="Arial" panose="020B0604020202020204"/>
                        <a:ea typeface="Arial" panose="020B0604020202020204"/>
                        <a:cs typeface="Arial" panose="020B0604020202020204"/>
                      </a:endParaRPr>
                    </a:p>
                    <a:p>
                      <a:pPr algn="l" rtl="0" eaLnBrk="0">
                        <a:lnSpc>
                          <a:spcPct val="6000"/>
                        </a:lnSpc>
                      </a:pPr>
                      <a:endParaRPr sz="100" dirty="0">
                        <a:latin typeface="Arial" panose="020B0604020202020204"/>
                        <a:ea typeface="Arial" panose="020B0604020202020204"/>
                        <a:cs typeface="Arial" panose="020B0604020202020204"/>
                      </a:endParaRPr>
                    </a:p>
                    <a:p>
                      <a:pPr marL="13970" algn="l" rtl="0" eaLnBrk="0">
                        <a:lnSpc>
                          <a:spcPct val="99000"/>
                        </a:lnSpc>
                      </a:pPr>
                      <a:r>
                        <a:rPr sz="800" b="1" kern="0" spc="40" dirty="0">
                          <a:solidFill>
                            <a:srgbClr val="000000">
                              <a:alpha val="100000"/>
                            </a:srgbClr>
                          </a:solidFill>
                          <a:latin typeface="宋体" pitchFamily="2" charset="-122"/>
                          <a:ea typeface="宋体" pitchFamily="2" charset="-122"/>
                          <a:cs typeface="宋体" pitchFamily="2" charset="-122"/>
                        </a:rPr>
                        <a:t>1.</a:t>
                      </a:r>
                      <a:r>
                        <a:rPr sz="800" b="1" kern="0" spc="0" dirty="0">
                          <a:solidFill>
                            <a:srgbClr val="000000">
                              <a:alpha val="100000"/>
                            </a:srgbClr>
                          </a:solidFill>
                          <a:latin typeface="宋体" pitchFamily="2" charset="-122"/>
                          <a:ea typeface="宋体" pitchFamily="2" charset="-122"/>
                          <a:cs typeface="宋体" pitchFamily="2" charset="-122"/>
                        </a:rPr>
                        <a:t>TSG</a:t>
                      </a:r>
                      <a:r>
                        <a:rPr sz="800" kern="0" spc="40" dirty="0">
                          <a:solidFill>
                            <a:srgbClr val="000000">
                              <a:alpha val="100000"/>
                            </a:srgbClr>
                          </a:solidFill>
                          <a:latin typeface="宋体" pitchFamily="2" charset="-122"/>
                          <a:ea typeface="宋体" pitchFamily="2" charset="-122"/>
                          <a:cs typeface="宋体" pitchFamily="2" charset="-122"/>
                        </a:rPr>
                        <a:t> </a:t>
                      </a:r>
                      <a:r>
                        <a:rPr sz="800" b="1" kern="0" spc="40" dirty="0">
                          <a:solidFill>
                            <a:srgbClr val="000000">
                              <a:alpha val="100000"/>
                            </a:srgbClr>
                          </a:solidFill>
                          <a:latin typeface="宋体" pitchFamily="2" charset="-122"/>
                          <a:ea typeface="宋体" pitchFamily="2" charset="-122"/>
                          <a:cs typeface="宋体" pitchFamily="2" charset="-122"/>
                        </a:rPr>
                        <a:t>311.3(1</a:t>
                      </a:r>
                      <a:r>
                        <a:rPr sz="800" b="1" kern="0" spc="30" dirty="0">
                          <a:solidFill>
                            <a:srgbClr val="000000">
                              <a:alpha val="100000"/>
                            </a:srgbClr>
                          </a:solidFill>
                          <a:latin typeface="宋体" pitchFamily="2" charset="-122"/>
                          <a:ea typeface="宋体" pitchFamily="2" charset="-122"/>
                          <a:cs typeface="宋体" pitchFamily="2" charset="-122"/>
                        </a:rPr>
                        <a:t>):</a:t>
                      </a:r>
                      <a:r>
                        <a:rPr sz="800" b="1" kern="0" spc="30" dirty="0">
                          <a:solidFill>
                            <a:schemeClr val="accent1">
                              <a:alpha val="100000"/>
                            </a:schemeClr>
                          </a:solidFill>
                          <a:latin typeface="宋体" pitchFamily="2" charset="-122"/>
                          <a:ea typeface="宋体" pitchFamily="2" charset="-122"/>
                          <a:cs typeface="宋体" pitchFamily="2" charset="-122"/>
                        </a:rPr>
                        <a:t>长输管道系统中输油输气</a:t>
                      </a:r>
                      <a:r>
                        <a:rPr sz="800" b="1" kern="0" spc="40" dirty="0">
                          <a:solidFill>
                            <a:schemeClr val="accent1">
                              <a:alpha val="100000"/>
                            </a:schemeClr>
                          </a:solidFill>
                          <a:latin typeface="宋体" pitchFamily="2" charset="-122"/>
                          <a:ea typeface="宋体" pitchFamily="2" charset="-122"/>
                          <a:cs typeface="宋体" pitchFamily="2" charset="-122"/>
                        </a:rPr>
                        <a:t>站场内的工艺管道、机场供油管道</a:t>
                      </a:r>
                      <a:r>
                        <a:rPr sz="800" b="1" kern="0" spc="30" dirty="0">
                          <a:solidFill>
                            <a:srgbClr val="000000">
                              <a:alpha val="100000"/>
                            </a:srgbClr>
                          </a:solidFill>
                          <a:latin typeface="宋体" pitchFamily="2" charset="-122"/>
                          <a:ea typeface="宋体" pitchFamily="2" charset="-122"/>
                          <a:cs typeface="宋体" pitchFamily="2" charset="-122"/>
                        </a:rPr>
                        <a:t>(注1-3)应</a:t>
                      </a:r>
                      <a:r>
                        <a:rPr sz="800" b="1" kern="0" spc="40" dirty="0">
                          <a:solidFill>
                            <a:srgbClr val="000000">
                              <a:alpha val="100000"/>
                            </a:srgbClr>
                          </a:solidFill>
                          <a:latin typeface="宋体" pitchFamily="2" charset="-122"/>
                          <a:ea typeface="宋体" pitchFamily="2" charset="-122"/>
                          <a:cs typeface="宋体" pitchFamily="2" charset="-122"/>
                        </a:rPr>
                        <a:t>当依据本规程执行(注1-3:机场供油管道包括机场油库管道和机坪加油管道)。</a:t>
                      </a:r>
                      <a:endParaRPr sz="800" b="1" kern="0" spc="40" dirty="0">
                        <a:solidFill>
                          <a:srgbClr val="000000">
                            <a:alpha val="100000"/>
                          </a:srgbClr>
                        </a:solidFill>
                        <a:latin typeface="宋体" pitchFamily="2" charset="-122"/>
                        <a:ea typeface="宋体" pitchFamily="2" charset="-122"/>
                        <a:cs typeface="宋体" pitchFamily="2" charset="-122"/>
                      </a:endParaRPr>
                    </a:p>
                    <a:p>
                      <a:pPr marL="7620" algn="l" rtl="0" eaLnBrk="0">
                        <a:lnSpc>
                          <a:spcPct val="97000"/>
                        </a:lnSpc>
                        <a:spcBef>
                          <a:spcPts val="10"/>
                        </a:spcBef>
                      </a:pPr>
                      <a:endParaRPr sz="800" dirty="0">
                        <a:latin typeface="宋体" pitchFamily="2" charset="-122"/>
                        <a:ea typeface="宋体" pitchFamily="2" charset="-122"/>
                        <a:cs typeface="宋体" pitchFamily="2" charset="-122"/>
                      </a:endParaRPr>
                    </a:p>
                    <a:p>
                      <a:pPr marL="13970" algn="l" rtl="0" eaLnBrk="0">
                        <a:lnSpc>
                          <a:spcPct val="98000"/>
                        </a:lnSpc>
                        <a:spcBef>
                          <a:spcPts val="10"/>
                        </a:spcBef>
                      </a:pPr>
                      <a:r>
                        <a:rPr sz="800" b="1" kern="0" spc="30" dirty="0">
                          <a:solidFill>
                            <a:srgbClr val="000000">
                              <a:alpha val="100000"/>
                            </a:srgbClr>
                          </a:solidFill>
                          <a:latin typeface="宋体" pitchFamily="2" charset="-122"/>
                          <a:ea typeface="宋体" pitchFamily="2" charset="-122"/>
                          <a:cs typeface="宋体" pitchFamily="2" charset="-122"/>
                        </a:rPr>
                        <a:t>2.</a:t>
                      </a:r>
                      <a:r>
                        <a:rPr sz="800" b="1" kern="0" spc="0" dirty="0">
                          <a:solidFill>
                            <a:srgbClr val="000000">
                              <a:alpha val="100000"/>
                            </a:srgbClr>
                          </a:solidFill>
                          <a:latin typeface="宋体" pitchFamily="2" charset="-122"/>
                          <a:ea typeface="宋体" pitchFamily="2" charset="-122"/>
                          <a:cs typeface="宋体" pitchFamily="2" charset="-122"/>
                        </a:rPr>
                        <a:t>TSG</a:t>
                      </a:r>
                      <a:r>
                        <a:rPr sz="800" kern="0" spc="30" dirty="0">
                          <a:solidFill>
                            <a:srgbClr val="000000">
                              <a:alpha val="100000"/>
                            </a:srgbClr>
                          </a:solidFill>
                          <a:latin typeface="宋体" pitchFamily="2" charset="-122"/>
                          <a:ea typeface="宋体" pitchFamily="2" charset="-122"/>
                          <a:cs typeface="宋体" pitchFamily="2" charset="-122"/>
                        </a:rPr>
                        <a:t> </a:t>
                      </a:r>
                      <a:r>
                        <a:rPr sz="800" b="1" kern="0" spc="30" dirty="0">
                          <a:solidFill>
                            <a:srgbClr val="000000">
                              <a:alpha val="100000"/>
                            </a:srgbClr>
                          </a:solidFill>
                          <a:latin typeface="宋体" pitchFamily="2" charset="-122"/>
                          <a:ea typeface="宋体" pitchFamily="2" charset="-122"/>
                          <a:cs typeface="宋体" pitchFamily="2" charset="-122"/>
                        </a:rPr>
                        <a:t>311.3(2):低温绝热管、冷箱内(包</a:t>
                      </a:r>
                      <a:r>
                        <a:rPr sz="800" b="1" kern="0" spc="10" dirty="0">
                          <a:solidFill>
                            <a:srgbClr val="000000">
                              <a:alpha val="100000"/>
                            </a:srgbClr>
                          </a:solidFill>
                          <a:latin typeface="宋体" pitchFamily="2" charset="-122"/>
                          <a:ea typeface="宋体" pitchFamily="2" charset="-122"/>
                          <a:cs typeface="宋体" pitchFamily="2" charset="-122"/>
                        </a:rPr>
                        <a:t>括低温泵箱内)管道、</a:t>
                      </a:r>
                      <a:r>
                        <a:rPr sz="800" b="1" kern="0" spc="0" dirty="0">
                          <a:solidFill>
                            <a:srgbClr val="000000">
                              <a:alpha val="100000"/>
                            </a:srgbClr>
                          </a:solidFill>
                          <a:latin typeface="宋体" pitchFamily="2" charset="-122"/>
                          <a:ea typeface="宋体" pitchFamily="2" charset="-122"/>
                          <a:cs typeface="宋体" pitchFamily="2" charset="-122"/>
                        </a:rPr>
                        <a:t>套管式管道、子母罐内管</a:t>
                      </a:r>
                      <a:r>
                        <a:rPr sz="800" kern="0" spc="0" dirty="0">
                          <a:solidFill>
                            <a:srgbClr val="000000">
                              <a:alpha val="100000"/>
                            </a:srgbClr>
                          </a:solidFill>
                          <a:latin typeface="宋体" pitchFamily="2" charset="-122"/>
                          <a:ea typeface="宋体" pitchFamily="2" charset="-122"/>
                          <a:cs typeface="宋体" pitchFamily="2" charset="-122"/>
                        </a:rPr>
                        <a:t> </a:t>
                      </a:r>
                      <a:r>
                        <a:rPr sz="800" b="1" kern="0" spc="-10" dirty="0">
                          <a:solidFill>
                            <a:srgbClr val="000000">
                              <a:alpha val="100000"/>
                            </a:srgbClr>
                          </a:solidFill>
                          <a:latin typeface="宋体" pitchFamily="2" charset="-122"/>
                          <a:ea typeface="宋体" pitchFamily="2" charset="-122"/>
                          <a:cs typeface="宋体" pitchFamily="2" charset="-122"/>
                        </a:rPr>
                        <a:t>道以及其他具有</a:t>
                      </a:r>
                      <a:r>
                        <a:rPr sz="800" b="1" kern="0" spc="-10" dirty="0">
                          <a:solidFill>
                            <a:schemeClr val="accent1">
                              <a:alpha val="100000"/>
                            </a:schemeClr>
                          </a:solidFill>
                          <a:latin typeface="宋体" pitchFamily="2" charset="-122"/>
                          <a:ea typeface="宋体" pitchFamily="2" charset="-122"/>
                          <a:cs typeface="宋体" pitchFamily="2" charset="-122"/>
                        </a:rPr>
                        <a:t>隐蔽特性</a:t>
                      </a:r>
                      <a:r>
                        <a:rPr sz="800" b="1" kern="0" spc="-20" dirty="0">
                          <a:solidFill>
                            <a:schemeClr val="accent1">
                              <a:alpha val="100000"/>
                            </a:schemeClr>
                          </a:solidFill>
                          <a:latin typeface="宋体" pitchFamily="2" charset="-122"/>
                          <a:ea typeface="宋体" pitchFamily="2" charset="-122"/>
                          <a:cs typeface="宋体" pitchFamily="2" charset="-122"/>
                        </a:rPr>
                        <a:t>或者服役期内不适宜拆</a:t>
                      </a:r>
                      <a:r>
                        <a:rPr sz="800" kern="0" spc="0" dirty="0">
                          <a:solidFill>
                            <a:schemeClr val="accent1">
                              <a:alpha val="100000"/>
                            </a:schemeClr>
                          </a:solidFill>
                          <a:latin typeface="宋体" pitchFamily="2" charset="-122"/>
                          <a:ea typeface="宋体" pitchFamily="2" charset="-122"/>
                          <a:cs typeface="宋体" pitchFamily="2" charset="-122"/>
                        </a:rPr>
                        <a:t> </a:t>
                      </a:r>
                      <a:r>
                        <a:rPr sz="800" b="1" kern="0" spc="-10" dirty="0">
                          <a:solidFill>
                            <a:schemeClr val="accent1">
                              <a:alpha val="100000"/>
                            </a:schemeClr>
                          </a:solidFill>
                          <a:latin typeface="宋体" pitchFamily="2" charset="-122"/>
                          <a:ea typeface="宋体" pitchFamily="2" charset="-122"/>
                          <a:cs typeface="宋体" pitchFamily="2" charset="-122"/>
                        </a:rPr>
                        <a:t>解检验的管段或者管道系统</a:t>
                      </a:r>
                      <a:r>
                        <a:rPr sz="800" b="1" kern="0" spc="-10" dirty="0">
                          <a:solidFill>
                            <a:srgbClr val="000000">
                              <a:alpha val="100000"/>
                            </a:srgbClr>
                          </a:solidFill>
                          <a:latin typeface="宋体" pitchFamily="2" charset="-122"/>
                          <a:ea typeface="宋体" pitchFamily="2" charset="-122"/>
                          <a:cs typeface="宋体" pitchFamily="2" charset="-122"/>
                        </a:rPr>
                        <a:t>，</a:t>
                      </a:r>
                      <a:r>
                        <a:rPr sz="800" b="1" kern="0" spc="-20" dirty="0">
                          <a:solidFill>
                            <a:srgbClr val="000000">
                              <a:alpha val="100000"/>
                            </a:srgbClr>
                          </a:solidFill>
                          <a:latin typeface="宋体" pitchFamily="2" charset="-122"/>
                          <a:ea typeface="宋体" pitchFamily="2" charset="-122"/>
                          <a:cs typeface="宋体" pitchFamily="2" charset="-122"/>
                        </a:rPr>
                        <a:t>应当符合本规程第</a:t>
                      </a:r>
                      <a:r>
                        <a:rPr sz="800" kern="0" spc="-10" dirty="0">
                          <a:solidFill>
                            <a:srgbClr val="000000">
                              <a:alpha val="100000"/>
                            </a:srgbClr>
                          </a:solidFill>
                          <a:latin typeface="宋体" pitchFamily="2" charset="-122"/>
                          <a:ea typeface="宋体" pitchFamily="2" charset="-122"/>
                          <a:cs typeface="宋体" pitchFamily="2" charset="-122"/>
                        </a:rPr>
                        <a:t> </a:t>
                      </a:r>
                      <a:r>
                        <a:rPr sz="800" b="1" kern="0" spc="30" dirty="0">
                          <a:solidFill>
                            <a:srgbClr val="000000">
                              <a:alpha val="100000"/>
                            </a:srgbClr>
                          </a:solidFill>
                          <a:latin typeface="宋体" pitchFamily="2" charset="-122"/>
                          <a:ea typeface="宋体" pitchFamily="2" charset="-122"/>
                          <a:cs typeface="宋体" pitchFamily="2" charset="-122"/>
                        </a:rPr>
                        <a:t>1章至第5章的规定。</a:t>
                      </a:r>
                      <a:endParaRPr sz="8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eaLnBrk="0">
                        <a:lnSpc>
                          <a:spcPct val="101000"/>
                        </a:lnSpc>
                      </a:pPr>
                      <a:endParaRPr sz="1000" dirty="0">
                        <a:latin typeface="Arial" panose="020B0604020202020204"/>
                        <a:ea typeface="Arial" panose="020B0604020202020204"/>
                        <a:cs typeface="Arial" panose="020B0604020202020204"/>
                      </a:endParaRPr>
                    </a:p>
                    <a:p>
                      <a:pPr algn="l" rtl="0" eaLnBrk="0">
                        <a:lnSpc>
                          <a:spcPct val="101000"/>
                        </a:lnSpc>
                      </a:pPr>
                      <a:endParaRPr sz="1000" dirty="0">
                        <a:latin typeface="Arial" panose="020B0604020202020204"/>
                        <a:ea typeface="Arial" panose="020B0604020202020204"/>
                        <a:cs typeface="Arial" panose="020B0604020202020204"/>
                      </a:endParaRPr>
                    </a:p>
                    <a:p>
                      <a:pPr algn="l" rtl="0" eaLnBrk="0">
                        <a:lnSpc>
                          <a:spcPct val="101000"/>
                        </a:lnSpc>
                      </a:pPr>
                      <a:endParaRPr sz="1000" dirty="0">
                        <a:latin typeface="Arial" panose="020B0604020202020204"/>
                        <a:ea typeface="Arial" panose="020B0604020202020204"/>
                        <a:cs typeface="Arial" panose="020B0604020202020204"/>
                      </a:endParaRPr>
                    </a:p>
                    <a:p>
                      <a:pPr algn="l" rtl="0" eaLnBrk="0">
                        <a:lnSpc>
                          <a:spcPct val="101000"/>
                        </a:lnSpc>
                      </a:pPr>
                      <a:endParaRPr sz="1000" dirty="0">
                        <a:latin typeface="Arial" panose="020B0604020202020204"/>
                        <a:ea typeface="Arial" panose="020B0604020202020204"/>
                        <a:cs typeface="Arial" panose="020B0604020202020204"/>
                      </a:endParaRPr>
                    </a:p>
                    <a:p>
                      <a:pPr algn="l" rtl="0" eaLnBrk="0">
                        <a:lnSpc>
                          <a:spcPct val="101000"/>
                        </a:lnSpc>
                      </a:pPr>
                      <a:endParaRPr sz="1000" dirty="0">
                        <a:latin typeface="Arial" panose="020B0604020202020204"/>
                        <a:ea typeface="Arial" panose="020B0604020202020204"/>
                        <a:cs typeface="Arial" panose="020B0604020202020204"/>
                      </a:endParaRPr>
                    </a:p>
                    <a:p>
                      <a:pPr algn="l" rtl="0" eaLnBrk="0">
                        <a:lnSpc>
                          <a:spcPct val="102000"/>
                        </a:lnSpc>
                      </a:pPr>
                      <a:endParaRPr sz="1000" dirty="0">
                        <a:latin typeface="Arial" panose="020B0604020202020204"/>
                        <a:ea typeface="Arial" panose="020B0604020202020204"/>
                        <a:cs typeface="Arial" panose="020B0604020202020204"/>
                      </a:endParaRPr>
                    </a:p>
                    <a:p>
                      <a:pPr algn="l" rtl="0" eaLnBrk="0">
                        <a:lnSpc>
                          <a:spcPct val="102000"/>
                        </a:lnSpc>
                      </a:pPr>
                      <a:endParaRPr sz="1000" dirty="0">
                        <a:latin typeface="Arial" panose="020B0604020202020204"/>
                        <a:ea typeface="Arial" panose="020B0604020202020204"/>
                        <a:cs typeface="Arial" panose="020B0604020202020204"/>
                      </a:endParaRPr>
                    </a:p>
                    <a:p>
                      <a:pPr marL="13970" algn="l" rtl="0" eaLnBrk="0">
                        <a:lnSpc>
                          <a:spcPct val="97000"/>
                        </a:lnSpc>
                        <a:spcBef>
                          <a:spcPts val="0"/>
                        </a:spcBef>
                      </a:pPr>
                      <a:r>
                        <a:rPr sz="800" b="1" kern="0" spc="10" dirty="0">
                          <a:solidFill>
                            <a:srgbClr val="000000">
                              <a:alpha val="100000"/>
                            </a:srgbClr>
                          </a:solidFill>
                          <a:latin typeface="宋体" pitchFamily="2" charset="-122"/>
                          <a:ea typeface="宋体" pitchFamily="2" charset="-122"/>
                          <a:cs typeface="宋体" pitchFamily="2" charset="-122"/>
                        </a:rPr>
                        <a:t>1.机场供油管道：</a:t>
                      </a:r>
                      <a:r>
                        <a:rPr sz="800" kern="0" spc="10" dirty="0">
                          <a:solidFill>
                            <a:srgbClr val="000000">
                              <a:alpha val="100000"/>
                            </a:srgbClr>
                          </a:solidFill>
                          <a:latin typeface="宋体" pitchFamily="2" charset="-122"/>
                          <a:ea typeface="宋体" pitchFamily="2" charset="-122"/>
                          <a:cs typeface="宋体" pitchFamily="2" charset="-122"/>
                        </a:rPr>
                        <a:t> </a:t>
                      </a:r>
                      <a:r>
                        <a:rPr sz="800" b="1" kern="0" spc="0" dirty="0">
                          <a:solidFill>
                            <a:srgbClr val="000000">
                              <a:alpha val="100000"/>
                            </a:srgbClr>
                          </a:solidFill>
                          <a:latin typeface="宋体" pitchFamily="2" charset="-122"/>
                          <a:ea typeface="宋体" pitchFamily="2" charset="-122"/>
                          <a:cs typeface="宋体" pitchFamily="2" charset="-122"/>
                        </a:rPr>
                        <a:t>TSG</a:t>
                      </a:r>
                      <a:r>
                        <a:rPr sz="800" kern="0" spc="10" dirty="0">
                          <a:solidFill>
                            <a:srgbClr val="000000">
                              <a:alpha val="100000"/>
                            </a:srgbClr>
                          </a:solidFill>
                          <a:latin typeface="宋体" pitchFamily="2" charset="-122"/>
                          <a:ea typeface="宋体" pitchFamily="2" charset="-122"/>
                          <a:cs typeface="宋体" pitchFamily="2" charset="-122"/>
                        </a:rPr>
                        <a:t> </a:t>
                      </a:r>
                      <a:r>
                        <a:rPr sz="800" b="1" kern="0" spc="0" dirty="0">
                          <a:solidFill>
                            <a:srgbClr val="000000">
                              <a:alpha val="100000"/>
                            </a:srgbClr>
                          </a:solidFill>
                          <a:latin typeface="宋体" pitchFamily="2" charset="-122"/>
                          <a:ea typeface="宋体" pitchFamily="2" charset="-122"/>
                          <a:cs typeface="宋体" pitchFamily="2" charset="-122"/>
                        </a:rPr>
                        <a:t>D</a:t>
                      </a:r>
                      <a:r>
                        <a:rPr sz="800" b="1" kern="0" spc="10" dirty="0">
                          <a:solidFill>
                            <a:srgbClr val="000000">
                              <a:alpha val="100000"/>
                            </a:srgbClr>
                          </a:solidFill>
                          <a:latin typeface="宋体" pitchFamily="2" charset="-122"/>
                          <a:ea typeface="宋体" pitchFamily="2" charset="-122"/>
                          <a:cs typeface="宋体" pitchFamily="2" charset="-122"/>
                        </a:rPr>
                        <a:t>0001-2009/</a:t>
                      </a:r>
                      <a:r>
                        <a:rPr sz="800" b="1" kern="0" spc="0" dirty="0">
                          <a:solidFill>
                            <a:srgbClr val="000000">
                              <a:alpha val="100000"/>
                            </a:srgbClr>
                          </a:solidFill>
                          <a:latin typeface="宋体" pitchFamily="2" charset="-122"/>
                          <a:ea typeface="宋体" pitchFamily="2" charset="-122"/>
                          <a:cs typeface="宋体" pitchFamily="2" charset="-122"/>
                        </a:rPr>
                        <a:t>TSG</a:t>
                      </a:r>
                      <a:r>
                        <a:rPr sz="800" kern="0" spc="10" dirty="0">
                          <a:solidFill>
                            <a:srgbClr val="000000">
                              <a:alpha val="100000"/>
                            </a:srgbClr>
                          </a:solidFill>
                          <a:latin typeface="宋体" pitchFamily="2" charset="-122"/>
                          <a:ea typeface="宋体" pitchFamily="2" charset="-122"/>
                          <a:cs typeface="宋体" pitchFamily="2" charset="-122"/>
                        </a:rPr>
                        <a:t> </a:t>
                      </a:r>
                      <a:r>
                        <a:rPr sz="800" b="1" kern="0" spc="0" dirty="0">
                          <a:solidFill>
                            <a:srgbClr val="000000">
                              <a:alpha val="100000"/>
                            </a:srgbClr>
                          </a:solidFill>
                          <a:latin typeface="宋体" pitchFamily="2" charset="-122"/>
                          <a:ea typeface="宋体" pitchFamily="2" charset="-122"/>
                          <a:cs typeface="宋体" pitchFamily="2" charset="-122"/>
                        </a:rPr>
                        <a:t>D</a:t>
                      </a:r>
                      <a:r>
                        <a:rPr sz="800" b="1" kern="0" spc="10" dirty="0">
                          <a:solidFill>
                            <a:srgbClr val="000000">
                              <a:alpha val="100000"/>
                            </a:srgbClr>
                          </a:solidFill>
                          <a:latin typeface="宋体" pitchFamily="2" charset="-122"/>
                          <a:ea typeface="宋体" pitchFamily="2" charset="-122"/>
                          <a:cs typeface="宋体" pitchFamily="2" charset="-122"/>
                        </a:rPr>
                        <a:t>7005-</a:t>
                      </a:r>
                      <a:r>
                        <a:rPr sz="800" kern="0" spc="20" dirty="0">
                          <a:solidFill>
                            <a:srgbClr val="000000">
                              <a:alpha val="100000"/>
                            </a:srgbClr>
                          </a:solidFill>
                          <a:latin typeface="宋体" pitchFamily="2" charset="-122"/>
                          <a:ea typeface="宋体" pitchFamily="2" charset="-122"/>
                          <a:cs typeface="宋体" pitchFamily="2" charset="-122"/>
                        </a:rPr>
                        <a:t>    </a:t>
                      </a:r>
                      <a:r>
                        <a:rPr sz="800" b="1" kern="0" spc="20" dirty="0">
                          <a:solidFill>
                            <a:srgbClr val="000000">
                              <a:alpha val="100000"/>
                            </a:srgbClr>
                          </a:solidFill>
                          <a:latin typeface="宋体" pitchFamily="2" charset="-122"/>
                          <a:ea typeface="宋体" pitchFamily="2" charset="-122"/>
                          <a:cs typeface="宋体" pitchFamily="2" charset="-122"/>
                        </a:rPr>
                        <a:t>2018无要求，</a:t>
                      </a:r>
                      <a:r>
                        <a:rPr sz="800" kern="0" spc="20" dirty="0">
                          <a:solidFill>
                            <a:srgbClr val="000000">
                              <a:alpha val="100000"/>
                            </a:srgbClr>
                          </a:solidFill>
                          <a:latin typeface="宋体" pitchFamily="2" charset="-122"/>
                          <a:ea typeface="宋体" pitchFamily="2" charset="-122"/>
                          <a:cs typeface="宋体" pitchFamily="2" charset="-122"/>
                        </a:rPr>
                        <a:t> </a:t>
                      </a:r>
                      <a:r>
                        <a:rPr sz="800" b="1" kern="0" spc="0" dirty="0">
                          <a:solidFill>
                            <a:srgbClr val="000000">
                              <a:alpha val="100000"/>
                            </a:srgbClr>
                          </a:solidFill>
                          <a:latin typeface="宋体" pitchFamily="2" charset="-122"/>
                          <a:ea typeface="宋体" pitchFamily="2" charset="-122"/>
                          <a:cs typeface="宋体" pitchFamily="2" charset="-122"/>
                        </a:rPr>
                        <a:t>TSG</a:t>
                      </a:r>
                      <a:r>
                        <a:rPr sz="800" kern="0" spc="120" dirty="0">
                          <a:solidFill>
                            <a:srgbClr val="000000">
                              <a:alpha val="100000"/>
                            </a:srgbClr>
                          </a:solidFill>
                          <a:latin typeface="宋体" pitchFamily="2" charset="-122"/>
                          <a:ea typeface="宋体" pitchFamily="2" charset="-122"/>
                          <a:cs typeface="宋体" pitchFamily="2" charset="-122"/>
                        </a:rPr>
                        <a:t> </a:t>
                      </a:r>
                      <a:r>
                        <a:rPr sz="800" b="1" kern="0" spc="20" dirty="0">
                          <a:solidFill>
                            <a:srgbClr val="000000">
                              <a:alpha val="100000"/>
                            </a:srgbClr>
                          </a:solidFill>
                          <a:latin typeface="宋体" pitchFamily="2" charset="-122"/>
                          <a:ea typeface="宋体" pitchFamily="2" charset="-122"/>
                          <a:cs typeface="宋体" pitchFamily="2" charset="-122"/>
                        </a:rPr>
                        <a:t>31首次</a:t>
                      </a:r>
                      <a:r>
                        <a:rPr sz="800" b="1" kern="0" spc="10" dirty="0">
                          <a:solidFill>
                            <a:srgbClr val="000000">
                              <a:alpha val="100000"/>
                            </a:srgbClr>
                          </a:solidFill>
                          <a:latin typeface="宋体" pitchFamily="2" charset="-122"/>
                          <a:ea typeface="宋体" pitchFamily="2" charset="-122"/>
                          <a:cs typeface="宋体" pitchFamily="2" charset="-122"/>
                        </a:rPr>
                        <a:t>明确纳入并定义范围；</a:t>
                      </a:r>
                      <a:endParaRPr sz="800" dirty="0">
                        <a:latin typeface="宋体" pitchFamily="2" charset="-122"/>
                        <a:ea typeface="宋体" pitchFamily="2" charset="-122"/>
                        <a:cs typeface="宋体" pitchFamily="2" charset="-122"/>
                      </a:endParaRPr>
                    </a:p>
                    <a:p>
                      <a:pPr marL="13970" algn="l" rtl="0" eaLnBrk="0">
                        <a:lnSpc>
                          <a:spcPct val="99000"/>
                        </a:lnSpc>
                        <a:spcBef>
                          <a:spcPts val="10"/>
                        </a:spcBef>
                      </a:pPr>
                      <a:r>
                        <a:rPr sz="800" b="1" kern="0" spc="20" dirty="0">
                          <a:solidFill>
                            <a:srgbClr val="000000">
                              <a:alpha val="100000"/>
                            </a:srgbClr>
                          </a:solidFill>
                          <a:latin typeface="宋体" pitchFamily="2" charset="-122"/>
                          <a:ea typeface="宋体" pitchFamily="2" charset="-122"/>
                          <a:cs typeface="宋体" pitchFamily="2" charset="-122"/>
                        </a:rPr>
                        <a:t>2.隐蔽管道：</a:t>
                      </a:r>
                      <a:r>
                        <a:rPr sz="800" kern="0" spc="-170" dirty="0">
                          <a:solidFill>
                            <a:srgbClr val="000000">
                              <a:alpha val="100000"/>
                            </a:srgbClr>
                          </a:solidFill>
                          <a:latin typeface="宋体" pitchFamily="2" charset="-122"/>
                          <a:ea typeface="宋体" pitchFamily="2" charset="-122"/>
                          <a:cs typeface="宋体" pitchFamily="2" charset="-122"/>
                        </a:rPr>
                        <a:t> </a:t>
                      </a:r>
                      <a:r>
                        <a:rPr sz="800" b="1" kern="0" spc="0" dirty="0">
                          <a:solidFill>
                            <a:srgbClr val="000000">
                              <a:alpha val="100000"/>
                            </a:srgbClr>
                          </a:solidFill>
                          <a:latin typeface="宋体" pitchFamily="2" charset="-122"/>
                          <a:ea typeface="宋体" pitchFamily="2" charset="-122"/>
                          <a:cs typeface="宋体" pitchFamily="2" charset="-122"/>
                        </a:rPr>
                        <a:t>TSG</a:t>
                      </a:r>
                      <a:r>
                        <a:rPr sz="800" kern="0" spc="20" dirty="0">
                          <a:solidFill>
                            <a:srgbClr val="000000">
                              <a:alpha val="100000"/>
                            </a:srgbClr>
                          </a:solidFill>
                          <a:latin typeface="宋体" pitchFamily="2" charset="-122"/>
                          <a:ea typeface="宋体" pitchFamily="2" charset="-122"/>
                          <a:cs typeface="宋体" pitchFamily="2" charset="-122"/>
                        </a:rPr>
                        <a:t> </a:t>
                      </a:r>
                      <a:r>
                        <a:rPr sz="800" b="1" kern="0" spc="0" dirty="0">
                          <a:solidFill>
                            <a:srgbClr val="000000">
                              <a:alpha val="100000"/>
                            </a:srgbClr>
                          </a:solidFill>
                          <a:latin typeface="宋体" pitchFamily="2" charset="-122"/>
                          <a:ea typeface="宋体" pitchFamily="2" charset="-122"/>
                          <a:cs typeface="宋体" pitchFamily="2" charset="-122"/>
                        </a:rPr>
                        <a:t>D</a:t>
                      </a:r>
                      <a:r>
                        <a:rPr sz="800" b="1" kern="0" spc="20" dirty="0">
                          <a:solidFill>
                            <a:srgbClr val="000000">
                              <a:alpha val="100000"/>
                            </a:srgbClr>
                          </a:solidFill>
                          <a:latin typeface="宋体" pitchFamily="2" charset="-122"/>
                          <a:ea typeface="宋体" pitchFamily="2" charset="-122"/>
                          <a:cs typeface="宋体" pitchFamily="2" charset="-122"/>
                        </a:rPr>
                        <a:t>0001-2009/</a:t>
                      </a:r>
                      <a:r>
                        <a:rPr sz="800" b="1" kern="0" spc="0" dirty="0">
                          <a:solidFill>
                            <a:srgbClr val="000000">
                              <a:alpha val="100000"/>
                            </a:srgbClr>
                          </a:solidFill>
                          <a:latin typeface="宋体" pitchFamily="2" charset="-122"/>
                          <a:ea typeface="宋体" pitchFamily="2" charset="-122"/>
                          <a:cs typeface="宋体" pitchFamily="2" charset="-122"/>
                        </a:rPr>
                        <a:t>TSG</a:t>
                      </a:r>
                      <a:r>
                        <a:rPr sz="800" kern="0" spc="20" dirty="0">
                          <a:solidFill>
                            <a:srgbClr val="000000">
                              <a:alpha val="100000"/>
                            </a:srgbClr>
                          </a:solidFill>
                          <a:latin typeface="宋体" pitchFamily="2" charset="-122"/>
                          <a:ea typeface="宋体" pitchFamily="2" charset="-122"/>
                          <a:cs typeface="宋体" pitchFamily="2" charset="-122"/>
                        </a:rPr>
                        <a:t> </a:t>
                      </a:r>
                      <a:r>
                        <a:rPr sz="800" b="1" kern="0" spc="0" dirty="0">
                          <a:solidFill>
                            <a:srgbClr val="000000">
                              <a:alpha val="100000"/>
                            </a:srgbClr>
                          </a:solidFill>
                          <a:latin typeface="宋体" pitchFamily="2" charset="-122"/>
                          <a:ea typeface="宋体" pitchFamily="2" charset="-122"/>
                          <a:cs typeface="宋体" pitchFamily="2" charset="-122"/>
                        </a:rPr>
                        <a:t>D</a:t>
                      </a:r>
                      <a:r>
                        <a:rPr sz="800" b="1" kern="0" spc="20" dirty="0">
                          <a:solidFill>
                            <a:srgbClr val="000000">
                              <a:alpha val="100000"/>
                            </a:srgbClr>
                          </a:solidFill>
                          <a:latin typeface="宋体" pitchFamily="2" charset="-122"/>
                          <a:ea typeface="宋体" pitchFamily="2" charset="-122"/>
                          <a:cs typeface="宋体" pitchFamily="2" charset="-122"/>
                        </a:rPr>
                        <a:t>7005-2018</a:t>
                      </a:r>
                      <a:r>
                        <a:rPr sz="800" kern="0" spc="0" dirty="0">
                          <a:solidFill>
                            <a:srgbClr val="000000">
                              <a:alpha val="100000"/>
                            </a:srgbClr>
                          </a:solidFill>
                          <a:latin typeface="宋体" pitchFamily="2" charset="-122"/>
                          <a:ea typeface="宋体" pitchFamily="2" charset="-122"/>
                          <a:cs typeface="宋体" pitchFamily="2" charset="-122"/>
                        </a:rPr>
                        <a:t>    </a:t>
                      </a:r>
                      <a:r>
                        <a:rPr sz="800" b="1" kern="0" spc="30" dirty="0">
                          <a:solidFill>
                            <a:srgbClr val="000000">
                              <a:alpha val="100000"/>
                            </a:srgbClr>
                          </a:solidFill>
                          <a:latin typeface="宋体" pitchFamily="2" charset="-122"/>
                          <a:ea typeface="宋体" pitchFamily="2" charset="-122"/>
                          <a:cs typeface="宋体" pitchFamily="2" charset="-122"/>
                        </a:rPr>
                        <a:t>无管控，</a:t>
                      </a:r>
                      <a:r>
                        <a:rPr sz="800" kern="0" spc="-220" dirty="0">
                          <a:solidFill>
                            <a:srgbClr val="000000">
                              <a:alpha val="100000"/>
                            </a:srgbClr>
                          </a:solidFill>
                          <a:latin typeface="宋体" pitchFamily="2" charset="-122"/>
                          <a:ea typeface="宋体" pitchFamily="2" charset="-122"/>
                          <a:cs typeface="宋体" pitchFamily="2" charset="-122"/>
                        </a:rPr>
                        <a:t> </a:t>
                      </a:r>
                      <a:r>
                        <a:rPr sz="800" b="1" kern="0" spc="0" dirty="0">
                          <a:solidFill>
                            <a:srgbClr val="000000">
                              <a:alpha val="100000"/>
                            </a:srgbClr>
                          </a:solidFill>
                          <a:latin typeface="宋体" pitchFamily="2" charset="-122"/>
                          <a:ea typeface="宋体" pitchFamily="2" charset="-122"/>
                          <a:cs typeface="宋体" pitchFamily="2" charset="-122"/>
                        </a:rPr>
                        <a:t>TSG</a:t>
                      </a:r>
                      <a:r>
                        <a:rPr sz="800" kern="0" spc="30" dirty="0">
                          <a:solidFill>
                            <a:srgbClr val="000000">
                              <a:alpha val="100000"/>
                            </a:srgbClr>
                          </a:solidFill>
                          <a:latin typeface="宋体" pitchFamily="2" charset="-122"/>
                          <a:ea typeface="宋体" pitchFamily="2" charset="-122"/>
                          <a:cs typeface="宋体" pitchFamily="2" charset="-122"/>
                        </a:rPr>
                        <a:t> </a:t>
                      </a:r>
                      <a:r>
                        <a:rPr sz="800" b="1" kern="0" spc="30" dirty="0">
                          <a:solidFill>
                            <a:srgbClr val="000000">
                              <a:alpha val="100000"/>
                            </a:srgbClr>
                          </a:solidFill>
                          <a:latin typeface="宋体" pitchFamily="2" charset="-122"/>
                          <a:ea typeface="宋体" pitchFamily="2" charset="-122"/>
                          <a:cs typeface="宋体" pitchFamily="2" charset="-122"/>
                        </a:rPr>
                        <a:t>31要求其符合“第1-5章(</a:t>
                      </a:r>
                      <a:r>
                        <a:rPr lang="zh-CN" sz="800" b="1" kern="0" spc="30" dirty="0">
                          <a:solidFill>
                            <a:srgbClr val="000000">
                              <a:alpha val="100000"/>
                            </a:srgbClr>
                          </a:solidFill>
                          <a:latin typeface="宋体" pitchFamily="2" charset="-122"/>
                          <a:ea typeface="宋体" pitchFamily="2" charset="-122"/>
                          <a:cs typeface="宋体" pitchFamily="2" charset="-122"/>
                        </a:rPr>
                        <a:t>总则、</a:t>
                      </a:r>
                      <a:r>
                        <a:rPr sz="800" b="1" kern="0" spc="30" dirty="0">
                          <a:solidFill>
                            <a:srgbClr val="000000">
                              <a:alpha val="100000"/>
                            </a:srgbClr>
                          </a:solidFill>
                          <a:latin typeface="宋体" pitchFamily="2" charset="-122"/>
                          <a:ea typeface="宋体" pitchFamily="2" charset="-122"/>
                          <a:cs typeface="宋体" pitchFamily="2" charset="-122"/>
                        </a:rPr>
                        <a:t>材料</a:t>
                      </a:r>
                      <a:r>
                        <a:rPr lang="zh-CN" sz="800" b="1" kern="0" spc="30" dirty="0">
                          <a:solidFill>
                            <a:srgbClr val="000000">
                              <a:alpha val="100000"/>
                            </a:srgbClr>
                          </a:solidFill>
                          <a:latin typeface="宋体" pitchFamily="2" charset="-122"/>
                          <a:ea typeface="宋体" pitchFamily="2" charset="-122"/>
                          <a:cs typeface="宋体" pitchFamily="2" charset="-122"/>
                        </a:rPr>
                        <a:t>组成件支撑件</a:t>
                      </a:r>
                      <a:r>
                        <a:rPr sz="800" b="1" kern="0" spc="30" dirty="0">
                          <a:solidFill>
                            <a:srgbClr val="000000">
                              <a:alpha val="100000"/>
                            </a:srgbClr>
                          </a:solidFill>
                          <a:latin typeface="宋体" pitchFamily="2" charset="-122"/>
                          <a:ea typeface="宋体" pitchFamily="2" charset="-122"/>
                          <a:cs typeface="宋体" pitchFamily="2" charset="-122"/>
                        </a:rPr>
                        <a:t>、设计、安装</a:t>
                      </a:r>
                      <a:r>
                        <a:rPr lang="zh-CN" sz="800" b="1" kern="0" spc="30" dirty="0">
                          <a:solidFill>
                            <a:srgbClr val="000000">
                              <a:alpha val="100000"/>
                            </a:srgbClr>
                          </a:solidFill>
                          <a:latin typeface="宋体" pitchFamily="2" charset="-122"/>
                          <a:ea typeface="宋体" pitchFamily="2" charset="-122"/>
                          <a:cs typeface="宋体" pitchFamily="2" charset="-122"/>
                        </a:rPr>
                        <a:t>、监督检验</a:t>
                      </a:r>
                      <a:r>
                        <a:rPr sz="800" b="1" kern="0" spc="30" dirty="0">
                          <a:solidFill>
                            <a:srgbClr val="000000">
                              <a:alpha val="100000"/>
                            </a:srgbClr>
                          </a:solidFill>
                          <a:latin typeface="宋体" pitchFamily="2" charset="-122"/>
                          <a:ea typeface="宋体" pitchFamily="2" charset="-122"/>
                          <a:cs typeface="宋体" pitchFamily="2" charset="-122"/>
                        </a:rPr>
                        <a:t>)”规定。</a:t>
                      </a:r>
                      <a:endParaRPr sz="800" dirty="0">
                        <a:latin typeface="宋体" pitchFamily="2" charset="-122"/>
                        <a:ea typeface="宋体" pitchFamily="2" charset="-122"/>
                        <a:cs typeface="宋体" pitchFamily="2" charset="-122"/>
                      </a:endParaRPr>
                    </a:p>
                    <a:p>
                      <a:pPr algn="l" rtl="0" eaLnBrk="0">
                        <a:lnSpc>
                          <a:spcPct val="110000"/>
                        </a:lnSpc>
                      </a:pPr>
                      <a:endParaRPr sz="1000" dirty="0">
                        <a:latin typeface="Arial" panose="020B0604020202020204"/>
                        <a:ea typeface="Arial" panose="020B0604020202020204"/>
                        <a:cs typeface="Arial" panose="020B0604020202020204"/>
                      </a:endParaRPr>
                    </a:p>
                    <a:p>
                      <a:pPr algn="l" rtl="0" eaLnBrk="0">
                        <a:lnSpc>
                          <a:spcPct val="110000"/>
                        </a:lnSpc>
                      </a:pPr>
                      <a:endParaRPr sz="1000" dirty="0">
                        <a:latin typeface="Arial" panose="020B0604020202020204"/>
                        <a:ea typeface="Arial" panose="020B0604020202020204"/>
                        <a:cs typeface="Arial" panose="020B0604020202020204"/>
                      </a:endParaRPr>
                    </a:p>
                    <a:p>
                      <a:pPr algn="l" rtl="0" eaLnBrk="0">
                        <a:lnSpc>
                          <a:spcPct val="110000"/>
                        </a:lnSpc>
                      </a:pPr>
                      <a:endParaRPr sz="1000" dirty="0">
                        <a:latin typeface="Arial" panose="020B0604020202020204"/>
                        <a:ea typeface="Arial" panose="020B0604020202020204"/>
                        <a:cs typeface="Arial" panose="020B0604020202020204"/>
                      </a:endParaRPr>
                    </a:p>
                    <a:p>
                      <a:pPr algn="l" rtl="0" eaLnBrk="0">
                        <a:lnSpc>
                          <a:spcPct val="110000"/>
                        </a:lnSpc>
                      </a:pPr>
                      <a:endParaRPr sz="1000" dirty="0">
                        <a:latin typeface="Arial" panose="020B0604020202020204"/>
                        <a:ea typeface="Arial" panose="020B0604020202020204"/>
                        <a:cs typeface="Arial" panose="020B0604020202020204"/>
                      </a:endParaRPr>
                    </a:p>
                    <a:p>
                      <a:pPr algn="l" rtl="0" eaLnBrk="0">
                        <a:lnSpc>
                          <a:spcPct val="110000"/>
                        </a:lnSpc>
                      </a:pPr>
                      <a:endParaRPr sz="1000" dirty="0">
                        <a:latin typeface="Arial" panose="020B0604020202020204"/>
                        <a:ea typeface="Arial" panose="020B0604020202020204"/>
                        <a:cs typeface="Arial" panose="020B0604020202020204"/>
                      </a:endParaRPr>
                    </a:p>
                    <a:p>
                      <a:pPr algn="l" rtl="0" eaLnBrk="0">
                        <a:lnSpc>
                          <a:spcPct val="100000"/>
                        </a:lnSpc>
                      </a:pPr>
                      <a:endParaRPr sz="200" dirty="0">
                        <a:latin typeface="Arial" panose="020B0604020202020204"/>
                        <a:ea typeface="Arial" panose="020B0604020202020204"/>
                        <a:cs typeface="Arial" panose="020B0604020202020204"/>
                      </a:endParaRPr>
                    </a:p>
                    <a:p>
                      <a:pPr marL="204470" algn="l" rtl="0" eaLnBrk="0">
                        <a:lnSpc>
                          <a:spcPct val="100000"/>
                        </a:lnSpc>
                        <a:spcBef>
                          <a:spcPts val="0"/>
                        </a:spcBef>
                      </a:pPr>
                      <a:endParaRPr sz="8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40" name="textbox 40"/>
          <p:cNvSpPr/>
          <p:nvPr/>
        </p:nvSpPr>
        <p:spPr>
          <a:xfrm>
            <a:off x="643890" y="207645"/>
            <a:ext cx="1271270" cy="236855"/>
          </a:xfrm>
          <a:prstGeom prst="rect">
            <a:avLst/>
          </a:prstGeom>
          <a:noFill/>
          <a:ln w="0" cap="flat">
            <a:noFill/>
            <a:prstDash val="solid"/>
            <a:miter lim="0"/>
          </a:ln>
        </p:spPr>
        <p:txBody>
          <a:bodyPr vert="horz" wrap="square" lIns="0" tIns="0" rIns="0" bIns="0"/>
          <a:lstStyle/>
          <a:p>
            <a:pPr algn="l" rtl="0" eaLnBrk="0">
              <a:lnSpc>
                <a:spcPct val="81000"/>
              </a:lnSpc>
            </a:pPr>
            <a:endParaRPr sz="100" dirty="0">
              <a:latin typeface="Arial" panose="020B0604020202020204"/>
              <a:ea typeface="Arial" panose="020B0604020202020204"/>
              <a:cs typeface="Arial" panose="020B0604020202020204"/>
            </a:endParaRPr>
          </a:p>
          <a:p>
            <a:pPr marL="12700" algn="l" rtl="0" eaLnBrk="0">
              <a:lnSpc>
                <a:spcPct val="99000"/>
              </a:lnSpc>
            </a:pPr>
            <a:r>
              <a:rPr sz="1400" b="1" kern="0" spc="120" dirty="0">
                <a:solidFill>
                  <a:srgbClr val="205070">
                    <a:alpha val="100000"/>
                  </a:srgbClr>
                </a:solidFill>
                <a:latin typeface="黑体" panose="02010609060101010101" charset="-122"/>
                <a:ea typeface="黑体" panose="02010609060101010101" charset="-122"/>
                <a:cs typeface="黑体" panose="02010609060101010101" charset="-122"/>
              </a:rPr>
              <a:t>第一章</a:t>
            </a:r>
            <a:r>
              <a:rPr lang="en-US" sz="1400" b="1" kern="0" spc="120" dirty="0">
                <a:solidFill>
                  <a:srgbClr val="205070">
                    <a:alpha val="100000"/>
                  </a:srgbClr>
                </a:solidFill>
                <a:latin typeface="黑体" panose="02010609060101010101" charset="-122"/>
                <a:ea typeface="黑体" panose="02010609060101010101" charset="-122"/>
                <a:cs typeface="黑体" panose="02010609060101010101" charset="-122"/>
              </a:rPr>
              <a:t>  </a:t>
            </a:r>
            <a:r>
              <a:rPr sz="1400" b="1" kern="0" spc="120" dirty="0">
                <a:solidFill>
                  <a:srgbClr val="205070">
                    <a:alpha val="100000"/>
                  </a:srgbClr>
                </a:solidFill>
                <a:latin typeface="黑体" panose="02010609060101010101" charset="-122"/>
                <a:ea typeface="黑体" panose="02010609060101010101" charset="-122"/>
                <a:cs typeface="黑体" panose="02010609060101010101" charset="-122"/>
              </a:rPr>
              <a:t>总则</a:t>
            </a:r>
            <a:endParaRPr sz="1400" dirty="0">
              <a:latin typeface="黑体" panose="02010609060101010101" charset="-122"/>
              <a:ea typeface="黑体" panose="02010609060101010101" charset="-122"/>
              <a:cs typeface="黑体" panose="02010609060101010101" charset="-122"/>
            </a:endParaRPr>
          </a:p>
        </p:txBody>
      </p:sp>
      <p:pic>
        <p:nvPicPr>
          <p:cNvPr id="42" name="picture 42"/>
          <p:cNvPicPr>
            <a:picLocks noChangeAspect="1"/>
          </p:cNvPicPr>
          <p:nvPr/>
        </p:nvPicPr>
        <p:blipFill>
          <a:blip r:embed="rId1"/>
          <a:stretch>
            <a:fillRect/>
          </a:stretch>
        </p:blipFill>
        <p:spPr>
          <a:xfrm rot="21600000">
            <a:off x="171450" y="457196"/>
            <a:ext cx="6400776" cy="637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4" name="table 44"/>
          <p:cNvGraphicFramePr>
            <a:graphicFrameLocks noGrp="1"/>
          </p:cNvGraphicFramePr>
          <p:nvPr/>
        </p:nvGraphicFramePr>
        <p:xfrm>
          <a:off x="92082" y="606407"/>
          <a:ext cx="6604000" cy="3238500"/>
        </p:xfrm>
        <a:graphic>
          <a:graphicData uri="http://schemas.openxmlformats.org/drawingml/2006/table">
            <a:tbl>
              <a:tblPr/>
              <a:tblGrid>
                <a:gridCol w="320675"/>
                <a:gridCol w="2165350"/>
                <a:gridCol w="3048000"/>
                <a:gridCol w="1069975"/>
              </a:tblGrid>
              <a:tr h="225425">
                <a:tc>
                  <a:txBody>
                    <a:bodyPr/>
                    <a:lstStyle/>
                    <a:p>
                      <a:pPr algn="l" rtl="0" eaLnBrk="0">
                        <a:lnSpc>
                          <a:spcPct val="103000"/>
                        </a:lnSpc>
                      </a:pPr>
                      <a:endParaRPr sz="400" dirty="0">
                        <a:latin typeface="Arial" panose="020B0604020202020204"/>
                        <a:ea typeface="Arial" panose="020B0604020202020204"/>
                        <a:cs typeface="Arial" panose="020B0604020202020204"/>
                      </a:endParaRPr>
                    </a:p>
                    <a:p>
                      <a:pPr marL="61595" algn="l" rtl="0" eaLnBrk="0">
                        <a:lnSpc>
                          <a:spcPct val="100000"/>
                        </a:lnSpc>
                        <a:spcBef>
                          <a:spcPts val="5"/>
                        </a:spcBef>
                      </a:pPr>
                      <a:r>
                        <a:rPr sz="800" b="1" kern="0" spc="20" dirty="0">
                          <a:solidFill>
                            <a:srgbClr val="FFFFFF">
                              <a:alpha val="100000"/>
                            </a:srgbClr>
                          </a:solidFill>
                          <a:latin typeface="宋体" pitchFamily="2" charset="-122"/>
                          <a:ea typeface="宋体" pitchFamily="2" charset="-122"/>
                          <a:cs typeface="宋体" pitchFamily="2" charset="-122"/>
                        </a:rPr>
                        <a:t>条款</a:t>
                      </a:r>
                      <a:endParaRPr sz="8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46FC0"/>
                    </a:solidFill>
                  </a:tcPr>
                </a:tc>
                <a:tc>
                  <a:txBody>
                    <a:bodyPr/>
                    <a:lstStyle/>
                    <a:p>
                      <a:pPr algn="l" rtl="0" eaLnBrk="0">
                        <a:lnSpc>
                          <a:spcPct val="103000"/>
                        </a:lnSpc>
                      </a:pPr>
                      <a:endParaRPr sz="400" dirty="0">
                        <a:latin typeface="Arial" panose="020B0604020202020204"/>
                        <a:ea typeface="Arial" panose="020B0604020202020204"/>
                        <a:cs typeface="Arial" panose="020B0604020202020204"/>
                      </a:endParaRPr>
                    </a:p>
                    <a:p>
                      <a:pPr marL="693420" algn="l" rtl="0" eaLnBrk="0">
                        <a:lnSpc>
                          <a:spcPct val="100000"/>
                        </a:lnSpc>
                        <a:spcBef>
                          <a:spcPts val="5"/>
                        </a:spcBef>
                      </a:pPr>
                      <a:r>
                        <a:rPr sz="800" b="1" kern="0" spc="40" dirty="0">
                          <a:solidFill>
                            <a:srgbClr val="FFFFFF">
                              <a:alpha val="100000"/>
                            </a:srgbClr>
                          </a:solidFill>
                          <a:latin typeface="宋体" pitchFamily="2" charset="-122"/>
                          <a:ea typeface="宋体" pitchFamily="2" charset="-122"/>
                          <a:cs typeface="宋体" pitchFamily="2" charset="-122"/>
                        </a:rPr>
                        <a:t>旧规对应要求概述</a:t>
                      </a:r>
                      <a:endParaRPr sz="8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371C6"/>
                    </a:solidFill>
                  </a:tcPr>
                </a:tc>
                <a:tc>
                  <a:txBody>
                    <a:bodyPr/>
                    <a:lstStyle/>
                    <a:p>
                      <a:pPr algn="l" rtl="0" eaLnBrk="0">
                        <a:lnSpc>
                          <a:spcPct val="103000"/>
                        </a:lnSpc>
                      </a:pPr>
                      <a:endParaRPr sz="400" dirty="0">
                        <a:latin typeface="Arial" panose="020B0604020202020204"/>
                        <a:ea typeface="Arial" panose="020B0604020202020204"/>
                        <a:cs typeface="Arial" panose="020B0604020202020204"/>
                      </a:endParaRPr>
                    </a:p>
                    <a:p>
                      <a:pPr marL="877570" algn="l" rtl="0" eaLnBrk="0">
                        <a:lnSpc>
                          <a:spcPct val="100000"/>
                        </a:lnSpc>
                        <a:spcBef>
                          <a:spcPts val="5"/>
                        </a:spcBef>
                      </a:pPr>
                      <a:r>
                        <a:rPr sz="800" b="1" kern="0" spc="40" dirty="0">
                          <a:solidFill>
                            <a:srgbClr val="FFFFFF">
                              <a:alpha val="100000"/>
                            </a:srgbClr>
                          </a:solidFill>
                          <a:latin typeface="宋体" pitchFamily="2" charset="-122"/>
                          <a:ea typeface="宋体" pitchFamily="2" charset="-122"/>
                          <a:cs typeface="宋体" pitchFamily="2" charset="-122"/>
                        </a:rPr>
                        <a:t>新规技术变化核心条款概述</a:t>
                      </a:r>
                      <a:endParaRPr sz="8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371C6"/>
                    </a:solidFill>
                  </a:tcPr>
                </a:tc>
                <a:tc>
                  <a:txBody>
                    <a:bodyPr/>
                    <a:lstStyle/>
                    <a:p>
                      <a:pPr algn="l" rtl="0" eaLnBrk="0">
                        <a:lnSpc>
                          <a:spcPct val="103000"/>
                        </a:lnSpc>
                      </a:pPr>
                      <a:endParaRPr sz="400" dirty="0">
                        <a:latin typeface="Arial" panose="020B0604020202020204"/>
                        <a:ea typeface="Arial" panose="020B0604020202020204"/>
                        <a:cs typeface="Arial" panose="020B0604020202020204"/>
                      </a:endParaRPr>
                    </a:p>
                    <a:p>
                      <a:pPr marL="331470" algn="l" rtl="0" eaLnBrk="0">
                        <a:lnSpc>
                          <a:spcPct val="100000"/>
                        </a:lnSpc>
                        <a:spcBef>
                          <a:spcPts val="5"/>
                        </a:spcBef>
                      </a:pPr>
                      <a:r>
                        <a:rPr sz="800" b="1" kern="0" spc="30" dirty="0">
                          <a:solidFill>
                            <a:srgbClr val="FFFFFF">
                              <a:alpha val="100000"/>
                            </a:srgbClr>
                          </a:solidFill>
                          <a:latin typeface="宋体" pitchFamily="2" charset="-122"/>
                          <a:ea typeface="宋体" pitchFamily="2" charset="-122"/>
                          <a:cs typeface="宋体" pitchFamily="2" charset="-122"/>
                        </a:rPr>
                        <a:t>对比说明</a:t>
                      </a:r>
                      <a:endParaRPr sz="8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371C5"/>
                    </a:solidFill>
                  </a:tcPr>
                </a:tc>
              </a:tr>
              <a:tr h="3013075">
                <a:tc>
                  <a:txBody>
                    <a:bodyPr/>
                    <a:lstStyle/>
                    <a:p>
                      <a:pPr algn="l" rtl="0" eaLnBrk="0">
                        <a:lnSpc>
                          <a:spcPct val="109000"/>
                        </a:lnSpc>
                      </a:pPr>
                      <a:endParaRPr sz="1000" dirty="0">
                        <a:latin typeface="Arial" panose="020B0604020202020204"/>
                        <a:ea typeface="Arial" panose="020B0604020202020204"/>
                        <a:cs typeface="Arial" panose="020B0604020202020204"/>
                      </a:endParaRPr>
                    </a:p>
                    <a:p>
                      <a:pPr algn="l" rtl="0" eaLnBrk="0">
                        <a:lnSpc>
                          <a:spcPct val="109000"/>
                        </a:lnSpc>
                      </a:pPr>
                      <a:endParaRPr sz="1000" dirty="0">
                        <a:latin typeface="Arial" panose="020B0604020202020204"/>
                        <a:ea typeface="Arial" panose="020B0604020202020204"/>
                        <a:cs typeface="Arial" panose="020B0604020202020204"/>
                      </a:endParaRPr>
                    </a:p>
                    <a:p>
                      <a:pPr algn="l" rtl="0" eaLnBrk="0">
                        <a:lnSpc>
                          <a:spcPct val="109000"/>
                        </a:lnSpc>
                      </a:pPr>
                      <a:endParaRPr sz="1000" dirty="0">
                        <a:latin typeface="Arial" panose="020B0604020202020204"/>
                        <a:ea typeface="Arial" panose="020B0604020202020204"/>
                        <a:cs typeface="Arial" panose="020B0604020202020204"/>
                      </a:endParaRPr>
                    </a:p>
                    <a:p>
                      <a:pPr algn="l" rtl="0" eaLnBrk="0">
                        <a:lnSpc>
                          <a:spcPct val="109000"/>
                        </a:lnSpc>
                      </a:pPr>
                      <a:endParaRPr sz="1000" dirty="0">
                        <a:latin typeface="Arial" panose="020B0604020202020204"/>
                        <a:ea typeface="Arial" panose="020B0604020202020204"/>
                        <a:cs typeface="Arial" panose="020B0604020202020204"/>
                      </a:endParaRPr>
                    </a:p>
                    <a:p>
                      <a:pPr algn="l" rtl="0" eaLnBrk="0">
                        <a:lnSpc>
                          <a:spcPct val="110000"/>
                        </a:lnSpc>
                      </a:pPr>
                      <a:endParaRPr sz="1000" dirty="0">
                        <a:latin typeface="Arial" panose="020B0604020202020204"/>
                        <a:ea typeface="Arial" panose="020B0604020202020204"/>
                        <a:cs typeface="Arial" panose="020B0604020202020204"/>
                      </a:endParaRPr>
                    </a:p>
                    <a:p>
                      <a:pPr algn="l" rtl="0" eaLnBrk="0">
                        <a:lnSpc>
                          <a:spcPct val="110000"/>
                        </a:lnSpc>
                      </a:pPr>
                      <a:endParaRPr sz="1000" dirty="0">
                        <a:latin typeface="Arial" panose="020B0604020202020204"/>
                        <a:ea typeface="Arial" panose="020B0604020202020204"/>
                        <a:cs typeface="Arial" panose="020B0604020202020204"/>
                      </a:endParaRPr>
                    </a:p>
                    <a:p>
                      <a:pPr algn="l" rtl="0" eaLnBrk="0">
                        <a:lnSpc>
                          <a:spcPct val="110000"/>
                        </a:lnSpc>
                      </a:pPr>
                      <a:endParaRPr sz="1000" dirty="0">
                        <a:latin typeface="Arial" panose="020B0604020202020204"/>
                        <a:ea typeface="Arial" panose="020B0604020202020204"/>
                        <a:cs typeface="Arial" panose="020B0604020202020204"/>
                      </a:endParaRPr>
                    </a:p>
                    <a:p>
                      <a:pPr algn="l" rtl="0" eaLnBrk="0">
                        <a:lnSpc>
                          <a:spcPct val="110000"/>
                        </a:lnSpc>
                      </a:pPr>
                      <a:endParaRPr sz="1000" dirty="0">
                        <a:latin typeface="Arial" panose="020B0604020202020204"/>
                        <a:ea typeface="Arial" panose="020B0604020202020204"/>
                        <a:cs typeface="Arial" panose="020B0604020202020204"/>
                      </a:endParaRPr>
                    </a:p>
                    <a:p>
                      <a:pPr marL="10795" algn="l" rtl="0" eaLnBrk="0">
                        <a:lnSpc>
                          <a:spcPct val="98000"/>
                        </a:lnSpc>
                        <a:spcBef>
                          <a:spcPts val="5"/>
                        </a:spcBef>
                      </a:pPr>
                      <a:r>
                        <a:rPr sz="800" b="1" kern="0" spc="-10" dirty="0">
                          <a:solidFill>
                            <a:srgbClr val="000000">
                              <a:alpha val="100000"/>
                            </a:srgbClr>
                          </a:solidFill>
                          <a:latin typeface="宋体" pitchFamily="2" charset="-122"/>
                          <a:ea typeface="宋体" pitchFamily="2" charset="-122"/>
                          <a:cs typeface="宋体" pitchFamily="2" charset="-122"/>
                        </a:rPr>
                        <a:t>2.1材</a:t>
                      </a:r>
                      <a:r>
                        <a:rPr sz="800" kern="0" spc="10" dirty="0">
                          <a:solidFill>
                            <a:srgbClr val="000000">
                              <a:alpha val="100000"/>
                            </a:srgbClr>
                          </a:solidFill>
                          <a:latin typeface="宋体" pitchFamily="2" charset="-122"/>
                          <a:ea typeface="宋体" pitchFamily="2" charset="-122"/>
                          <a:cs typeface="宋体" pitchFamily="2" charset="-122"/>
                        </a:rPr>
                        <a:t>  </a:t>
                      </a:r>
                      <a:r>
                        <a:rPr sz="800" b="1" kern="0" spc="0" dirty="0">
                          <a:solidFill>
                            <a:srgbClr val="000000">
                              <a:alpha val="100000"/>
                            </a:srgbClr>
                          </a:solidFill>
                          <a:latin typeface="宋体" pitchFamily="2" charset="-122"/>
                          <a:ea typeface="宋体" pitchFamily="2" charset="-122"/>
                          <a:cs typeface="宋体" pitchFamily="2" charset="-122"/>
                        </a:rPr>
                        <a:t>料选用</a:t>
                      </a:r>
                      <a:r>
                        <a:rPr sz="800" kern="0" spc="0" dirty="0">
                          <a:solidFill>
                            <a:srgbClr val="000000">
                              <a:alpha val="100000"/>
                            </a:srgbClr>
                          </a:solidFill>
                          <a:latin typeface="宋体" pitchFamily="2" charset="-122"/>
                          <a:ea typeface="宋体" pitchFamily="2" charset="-122"/>
                          <a:cs typeface="宋体" pitchFamily="2" charset="-122"/>
                        </a:rPr>
                        <a:t> </a:t>
                      </a:r>
                      <a:r>
                        <a:rPr sz="800" b="1" kern="0" spc="60" dirty="0">
                          <a:solidFill>
                            <a:srgbClr val="000000">
                              <a:alpha val="100000"/>
                            </a:srgbClr>
                          </a:solidFill>
                          <a:latin typeface="宋体" pitchFamily="2" charset="-122"/>
                          <a:ea typeface="宋体" pitchFamily="2" charset="-122"/>
                          <a:cs typeface="宋体" pitchFamily="2" charset="-122"/>
                        </a:rPr>
                        <a:t>原则</a:t>
                      </a:r>
                      <a:endParaRPr sz="8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eaLnBrk="0">
                        <a:lnSpc>
                          <a:spcPct val="108000"/>
                        </a:lnSpc>
                      </a:pPr>
                      <a:endParaRPr sz="400" dirty="0">
                        <a:latin typeface="Arial" panose="020B0604020202020204"/>
                        <a:ea typeface="Arial" panose="020B0604020202020204"/>
                        <a:cs typeface="Arial" panose="020B0604020202020204"/>
                      </a:endParaRPr>
                    </a:p>
                    <a:p>
                      <a:pPr marL="7620" indent="5715" algn="l" rtl="0" eaLnBrk="0">
                        <a:lnSpc>
                          <a:spcPct val="99000"/>
                        </a:lnSpc>
                        <a:spcBef>
                          <a:spcPts val="5"/>
                        </a:spcBef>
                      </a:pPr>
                      <a:r>
                        <a:rPr sz="800" b="1" kern="0" spc="20" dirty="0">
                          <a:solidFill>
                            <a:srgbClr val="000000">
                              <a:alpha val="100000"/>
                            </a:srgbClr>
                          </a:solidFill>
                          <a:latin typeface="宋体" pitchFamily="2" charset="-122"/>
                          <a:ea typeface="宋体" pitchFamily="2" charset="-122"/>
                          <a:cs typeface="宋体" pitchFamily="2" charset="-122"/>
                        </a:rPr>
                        <a:t>1.</a:t>
                      </a:r>
                      <a:r>
                        <a:rPr sz="800" b="1" kern="0" spc="0" dirty="0">
                          <a:solidFill>
                            <a:srgbClr val="000000">
                              <a:alpha val="100000"/>
                            </a:srgbClr>
                          </a:solidFill>
                          <a:latin typeface="宋体" pitchFamily="2" charset="-122"/>
                          <a:ea typeface="宋体" pitchFamily="2" charset="-122"/>
                          <a:cs typeface="宋体" pitchFamily="2" charset="-122"/>
                        </a:rPr>
                        <a:t>TSG</a:t>
                      </a:r>
                      <a:r>
                        <a:rPr sz="800" kern="0" spc="20" dirty="0">
                          <a:solidFill>
                            <a:srgbClr val="000000">
                              <a:alpha val="100000"/>
                            </a:srgbClr>
                          </a:solidFill>
                          <a:latin typeface="宋体" pitchFamily="2" charset="-122"/>
                          <a:ea typeface="宋体" pitchFamily="2" charset="-122"/>
                          <a:cs typeface="宋体" pitchFamily="2" charset="-122"/>
                        </a:rPr>
                        <a:t> </a:t>
                      </a:r>
                      <a:r>
                        <a:rPr sz="800" b="1" kern="0" spc="0" dirty="0">
                          <a:solidFill>
                            <a:srgbClr val="000000">
                              <a:alpha val="100000"/>
                            </a:srgbClr>
                          </a:solidFill>
                          <a:latin typeface="宋体" pitchFamily="2" charset="-122"/>
                          <a:ea typeface="宋体" pitchFamily="2" charset="-122"/>
                          <a:cs typeface="宋体" pitchFamily="2" charset="-122"/>
                        </a:rPr>
                        <a:t>D</a:t>
                      </a:r>
                      <a:r>
                        <a:rPr sz="800" b="1" kern="0" spc="20" dirty="0">
                          <a:solidFill>
                            <a:srgbClr val="000000">
                              <a:alpha val="100000"/>
                            </a:srgbClr>
                          </a:solidFill>
                          <a:latin typeface="宋体" pitchFamily="2" charset="-122"/>
                          <a:ea typeface="宋体" pitchFamily="2" charset="-122"/>
                          <a:cs typeface="宋体" pitchFamily="2" charset="-122"/>
                        </a:rPr>
                        <a:t>0001-2009第二十一</a:t>
                      </a:r>
                      <a:r>
                        <a:rPr sz="800" b="1" kern="0" spc="10" dirty="0">
                          <a:solidFill>
                            <a:srgbClr val="000000">
                              <a:alpha val="100000"/>
                            </a:srgbClr>
                          </a:solidFill>
                          <a:latin typeface="宋体" pitchFamily="2" charset="-122"/>
                          <a:ea typeface="宋体" pitchFamily="2" charset="-122"/>
                          <a:cs typeface="宋体" pitchFamily="2" charset="-122"/>
                        </a:rPr>
                        <a:t>条：管道组成件的</a:t>
                      </a:r>
                      <a:r>
                        <a:rPr sz="800" kern="0" spc="0" dirty="0">
                          <a:solidFill>
                            <a:srgbClr val="000000">
                              <a:alpha val="100000"/>
                            </a:srgbClr>
                          </a:solidFill>
                          <a:latin typeface="宋体" pitchFamily="2" charset="-122"/>
                          <a:ea typeface="宋体" pitchFamily="2" charset="-122"/>
                          <a:cs typeface="宋体" pitchFamily="2" charset="-122"/>
                        </a:rPr>
                        <a:t>  </a:t>
                      </a:r>
                      <a:r>
                        <a:rPr sz="800" b="1" kern="0" spc="30" dirty="0">
                          <a:solidFill>
                            <a:srgbClr val="000000">
                              <a:alpha val="100000"/>
                            </a:srgbClr>
                          </a:solidFill>
                          <a:latin typeface="宋体" pitchFamily="2" charset="-122"/>
                          <a:ea typeface="宋体" pitchFamily="2" charset="-122"/>
                          <a:cs typeface="宋体" pitchFamily="2" charset="-122"/>
                        </a:rPr>
                        <a:t>材料选用应当满足以下各项</a:t>
                      </a:r>
                      <a:r>
                        <a:rPr sz="800" b="1" kern="0" spc="20" dirty="0">
                          <a:solidFill>
                            <a:srgbClr val="000000">
                              <a:alpha val="100000"/>
                            </a:srgbClr>
                          </a:solidFill>
                          <a:latin typeface="宋体" pitchFamily="2" charset="-122"/>
                          <a:ea typeface="宋体" pitchFamily="2" charset="-122"/>
                          <a:cs typeface="宋体" pitchFamily="2" charset="-122"/>
                        </a:rPr>
                        <a:t>基本要求：(一)符</a:t>
                      </a:r>
                      <a:r>
                        <a:rPr sz="800" kern="0" spc="0" dirty="0">
                          <a:solidFill>
                            <a:srgbClr val="000000">
                              <a:alpha val="100000"/>
                            </a:srgbClr>
                          </a:solidFill>
                          <a:latin typeface="宋体" pitchFamily="2" charset="-122"/>
                          <a:ea typeface="宋体" pitchFamily="2" charset="-122"/>
                          <a:cs typeface="宋体" pitchFamily="2" charset="-122"/>
                        </a:rPr>
                        <a:t>  </a:t>
                      </a:r>
                      <a:r>
                        <a:rPr sz="800" b="1" kern="0" spc="-10" dirty="0">
                          <a:solidFill>
                            <a:srgbClr val="000000">
                              <a:alpha val="100000"/>
                            </a:srgbClr>
                          </a:solidFill>
                          <a:latin typeface="宋体" pitchFamily="2" charset="-122"/>
                          <a:ea typeface="宋体" pitchFamily="2" charset="-122"/>
                          <a:cs typeface="宋体" pitchFamily="2" charset="-122"/>
                        </a:rPr>
                        <a:t>合相应材料标准的规定，</a:t>
                      </a:r>
                      <a:r>
                        <a:rPr sz="800" b="1" kern="0" spc="-20" dirty="0">
                          <a:solidFill>
                            <a:srgbClr val="000000">
                              <a:alpha val="100000"/>
                            </a:srgbClr>
                          </a:solidFill>
                          <a:latin typeface="宋体" pitchFamily="2" charset="-122"/>
                          <a:ea typeface="宋体" pitchFamily="2" charset="-122"/>
                          <a:cs typeface="宋体" pitchFamily="2" charset="-122"/>
                        </a:rPr>
                        <a:t>其使用方面的要求符合</a:t>
                      </a:r>
                      <a:r>
                        <a:rPr sz="800" kern="0" spc="-10" dirty="0">
                          <a:solidFill>
                            <a:srgbClr val="000000">
                              <a:alpha val="100000"/>
                            </a:srgbClr>
                          </a:solidFill>
                          <a:latin typeface="宋体" pitchFamily="2" charset="-122"/>
                          <a:ea typeface="宋体" pitchFamily="2" charset="-122"/>
                          <a:cs typeface="宋体" pitchFamily="2" charset="-122"/>
                        </a:rPr>
                        <a:t>  </a:t>
                      </a:r>
                      <a:r>
                        <a:rPr sz="800" b="1" kern="0" spc="20" dirty="0">
                          <a:solidFill>
                            <a:srgbClr val="000000">
                              <a:alpha val="100000"/>
                            </a:srgbClr>
                          </a:solidFill>
                          <a:latin typeface="宋体" pitchFamily="2" charset="-122"/>
                          <a:ea typeface="宋体" pitchFamily="2" charset="-122"/>
                          <a:cs typeface="宋体" pitchFamily="2" charset="-122"/>
                        </a:rPr>
                        <a:t>管道有关安全技术规范的规定；(二)金属材料</a:t>
                      </a:r>
                      <a:r>
                        <a:rPr sz="800" kern="0" spc="20" dirty="0">
                          <a:solidFill>
                            <a:srgbClr val="000000">
                              <a:alpha val="100000"/>
                            </a:srgbClr>
                          </a:solidFill>
                          <a:latin typeface="宋体" pitchFamily="2" charset="-122"/>
                          <a:ea typeface="宋体" pitchFamily="2" charset="-122"/>
                          <a:cs typeface="宋体" pitchFamily="2" charset="-122"/>
                        </a:rPr>
                        <a:t>  </a:t>
                      </a:r>
                      <a:r>
                        <a:rPr sz="800" b="1" kern="0" spc="20" dirty="0">
                          <a:solidFill>
                            <a:srgbClr val="000000">
                              <a:alpha val="100000"/>
                            </a:srgbClr>
                          </a:solidFill>
                          <a:latin typeface="宋体" pitchFamily="2" charset="-122"/>
                          <a:ea typeface="宋体" pitchFamily="2" charset="-122"/>
                          <a:cs typeface="宋体" pitchFamily="2" charset="-122"/>
                        </a:rPr>
                        <a:t>的延伸率不低于14%,材料在最低使用温度下具</a:t>
                      </a:r>
                      <a:r>
                        <a:rPr sz="800" kern="0" spc="10" dirty="0">
                          <a:solidFill>
                            <a:srgbClr val="000000">
                              <a:alpha val="100000"/>
                            </a:srgbClr>
                          </a:solidFill>
                          <a:latin typeface="宋体" pitchFamily="2" charset="-122"/>
                          <a:ea typeface="宋体" pitchFamily="2" charset="-122"/>
                          <a:cs typeface="宋体" pitchFamily="2" charset="-122"/>
                        </a:rPr>
                        <a:t>  </a:t>
                      </a:r>
                      <a:r>
                        <a:rPr sz="800" b="1" kern="0" spc="30" dirty="0">
                          <a:solidFill>
                            <a:srgbClr val="000000">
                              <a:alpha val="100000"/>
                            </a:srgbClr>
                          </a:solidFill>
                          <a:latin typeface="宋体" pitchFamily="2" charset="-122"/>
                          <a:ea typeface="宋体" pitchFamily="2" charset="-122"/>
                          <a:cs typeface="宋体" pitchFamily="2" charset="-122"/>
                        </a:rPr>
                        <a:t>备足够的抗脆断能力</a:t>
                      </a:r>
                      <a:r>
                        <a:rPr sz="800" b="1" kern="0" spc="20" dirty="0">
                          <a:solidFill>
                            <a:srgbClr val="000000">
                              <a:alpha val="100000"/>
                            </a:srgbClr>
                          </a:solidFill>
                          <a:latin typeface="宋体" pitchFamily="2" charset="-122"/>
                          <a:ea typeface="宋体" pitchFamily="2" charset="-122"/>
                          <a:cs typeface="宋体" pitchFamily="2" charset="-122"/>
                        </a:rPr>
                        <a:t>；(三)在预期的寿命内，</a:t>
                      </a:r>
                      <a:r>
                        <a:rPr sz="800" kern="0" spc="-10" dirty="0">
                          <a:solidFill>
                            <a:srgbClr val="000000">
                              <a:alpha val="100000"/>
                            </a:srgbClr>
                          </a:solidFill>
                          <a:latin typeface="宋体" pitchFamily="2" charset="-122"/>
                          <a:ea typeface="宋体" pitchFamily="2" charset="-122"/>
                          <a:cs typeface="宋体" pitchFamily="2" charset="-122"/>
                        </a:rPr>
                        <a:t>  </a:t>
                      </a:r>
                      <a:r>
                        <a:rPr sz="800" b="1" kern="0" spc="20" dirty="0">
                          <a:solidFill>
                            <a:srgbClr val="000000">
                              <a:alpha val="100000"/>
                            </a:srgbClr>
                          </a:solidFill>
                          <a:latin typeface="宋体" pitchFamily="2" charset="-122"/>
                          <a:ea typeface="宋体" pitchFamily="2" charset="-122"/>
                          <a:cs typeface="宋体" pitchFamily="2" charset="-122"/>
                        </a:rPr>
                        <a:t>材料在使用条件下具有足够的稳定性；(四)考</a:t>
                      </a:r>
                      <a:r>
                        <a:rPr sz="800" kern="0" spc="30" dirty="0">
                          <a:solidFill>
                            <a:srgbClr val="000000">
                              <a:alpha val="100000"/>
                            </a:srgbClr>
                          </a:solidFill>
                          <a:latin typeface="宋体" pitchFamily="2" charset="-122"/>
                          <a:ea typeface="宋体" pitchFamily="2" charset="-122"/>
                          <a:cs typeface="宋体" pitchFamily="2" charset="-122"/>
                        </a:rPr>
                        <a:t>  </a:t>
                      </a:r>
                      <a:r>
                        <a:rPr sz="800" b="1" kern="0" spc="0" dirty="0">
                          <a:solidFill>
                            <a:srgbClr val="000000">
                              <a:alpha val="100000"/>
                            </a:srgbClr>
                          </a:solidFill>
                          <a:latin typeface="宋体" pitchFamily="2" charset="-122"/>
                          <a:ea typeface="宋体" pitchFamily="2" charset="-122"/>
                          <a:cs typeface="宋体" pitchFamily="2" charset="-122"/>
                        </a:rPr>
                        <a:t>虑在可能发生火灾和</a:t>
                      </a:r>
                      <a:r>
                        <a:rPr sz="800" b="1" kern="0" spc="-10" dirty="0">
                          <a:solidFill>
                            <a:srgbClr val="000000">
                              <a:alpha val="100000"/>
                            </a:srgbClr>
                          </a:solidFill>
                          <a:latin typeface="宋体" pitchFamily="2" charset="-122"/>
                          <a:ea typeface="宋体" pitchFamily="2" charset="-122"/>
                          <a:cs typeface="宋体" pitchFamily="2" charset="-122"/>
                        </a:rPr>
                        <a:t>灭火条件下的材料适用性；</a:t>
                      </a:r>
                      <a:r>
                        <a:rPr sz="800" kern="0" spc="0" dirty="0">
                          <a:solidFill>
                            <a:srgbClr val="000000">
                              <a:alpha val="100000"/>
                            </a:srgbClr>
                          </a:solidFill>
                          <a:latin typeface="宋体" pitchFamily="2" charset="-122"/>
                          <a:ea typeface="宋体" pitchFamily="2" charset="-122"/>
                          <a:cs typeface="宋体" pitchFamily="2" charset="-122"/>
                        </a:rPr>
                        <a:t> </a:t>
                      </a:r>
                      <a:r>
                        <a:rPr sz="800" b="1" kern="0" spc="20" dirty="0">
                          <a:solidFill>
                            <a:srgbClr val="000000">
                              <a:alpha val="100000"/>
                            </a:srgbClr>
                          </a:solidFill>
                          <a:latin typeface="宋体" pitchFamily="2" charset="-122"/>
                          <a:ea typeface="宋体" pitchFamily="2" charset="-122"/>
                          <a:cs typeface="宋体" pitchFamily="2" charset="-122"/>
                        </a:rPr>
                        <a:t>(五)材料适合相应制造、制作加工要求，用于</a:t>
                      </a:r>
                      <a:r>
                        <a:rPr sz="800" kern="0" spc="40" dirty="0">
                          <a:solidFill>
                            <a:srgbClr val="000000">
                              <a:alpha val="100000"/>
                            </a:srgbClr>
                          </a:solidFill>
                          <a:latin typeface="宋体" pitchFamily="2" charset="-122"/>
                          <a:ea typeface="宋体" pitchFamily="2" charset="-122"/>
                          <a:cs typeface="宋体" pitchFamily="2" charset="-122"/>
                        </a:rPr>
                        <a:t>  </a:t>
                      </a:r>
                      <a:r>
                        <a:rPr sz="800" b="1" kern="0" spc="-10" dirty="0">
                          <a:solidFill>
                            <a:srgbClr val="000000">
                              <a:alpha val="100000"/>
                            </a:srgbClr>
                          </a:solidFill>
                          <a:latin typeface="宋体" pitchFamily="2" charset="-122"/>
                          <a:ea typeface="宋体" pitchFamily="2" charset="-122"/>
                          <a:cs typeface="宋体" pitchFamily="2" charset="-122"/>
                        </a:rPr>
                        <a:t>焊接的碳钢、低合金钢的</a:t>
                      </a:r>
                      <a:r>
                        <a:rPr sz="800" b="1" kern="0" spc="-20" dirty="0">
                          <a:solidFill>
                            <a:srgbClr val="000000">
                              <a:alpha val="100000"/>
                            </a:srgbClr>
                          </a:solidFill>
                          <a:latin typeface="宋体" pitchFamily="2" charset="-122"/>
                          <a:ea typeface="宋体" pitchFamily="2" charset="-122"/>
                          <a:cs typeface="宋体" pitchFamily="2" charset="-122"/>
                        </a:rPr>
                        <a:t>含碳量应当小于或者等</a:t>
                      </a:r>
                      <a:r>
                        <a:rPr sz="800" kern="0" spc="0" dirty="0">
                          <a:solidFill>
                            <a:srgbClr val="000000">
                              <a:alpha val="100000"/>
                            </a:srgbClr>
                          </a:solidFill>
                          <a:latin typeface="宋体" pitchFamily="2" charset="-122"/>
                          <a:ea typeface="宋体" pitchFamily="2" charset="-122"/>
                          <a:cs typeface="宋体" pitchFamily="2" charset="-122"/>
                        </a:rPr>
                        <a:t>  </a:t>
                      </a:r>
                      <a:r>
                        <a:rPr sz="800" b="1" kern="0" spc="20" dirty="0">
                          <a:solidFill>
                            <a:srgbClr val="000000">
                              <a:alpha val="100000"/>
                            </a:srgbClr>
                          </a:solidFill>
                          <a:latin typeface="宋体" pitchFamily="2" charset="-122"/>
                          <a:ea typeface="宋体" pitchFamily="2" charset="-122"/>
                          <a:cs typeface="宋体" pitchFamily="2" charset="-122"/>
                        </a:rPr>
                        <a:t>于0.30%;(六)几种不同的材料组合使用时，</a:t>
                      </a:r>
                      <a:endParaRPr sz="800" dirty="0">
                        <a:latin typeface="宋体" pitchFamily="2" charset="-122"/>
                        <a:ea typeface="宋体" pitchFamily="2" charset="-122"/>
                        <a:cs typeface="宋体" pitchFamily="2" charset="-122"/>
                      </a:endParaRPr>
                    </a:p>
                    <a:p>
                      <a:pPr marL="7620" algn="l" rtl="0" eaLnBrk="0">
                        <a:lnSpc>
                          <a:spcPct val="100000"/>
                        </a:lnSpc>
                        <a:spcBef>
                          <a:spcPts val="5"/>
                        </a:spcBef>
                      </a:pPr>
                      <a:r>
                        <a:rPr sz="800" b="1" kern="0" spc="20" dirty="0">
                          <a:solidFill>
                            <a:srgbClr val="000000">
                              <a:alpha val="100000"/>
                            </a:srgbClr>
                          </a:solidFill>
                          <a:latin typeface="宋体" pitchFamily="2" charset="-122"/>
                          <a:ea typeface="宋体" pitchFamily="2" charset="-122"/>
                          <a:cs typeface="宋体" pitchFamily="2" charset="-122"/>
                        </a:rPr>
                        <a:t>应当注意其可能出现</a:t>
                      </a:r>
                      <a:r>
                        <a:rPr sz="800" b="1" kern="0" spc="10" dirty="0">
                          <a:solidFill>
                            <a:srgbClr val="000000">
                              <a:alpha val="100000"/>
                            </a:srgbClr>
                          </a:solidFill>
                          <a:latin typeface="宋体" pitchFamily="2" charset="-122"/>
                          <a:ea typeface="宋体" pitchFamily="2" charset="-122"/>
                          <a:cs typeface="宋体" pitchFamily="2" charset="-122"/>
                        </a:rPr>
                        <a:t>的不利影响。</a:t>
                      </a:r>
                      <a:endParaRPr sz="800" dirty="0">
                        <a:latin typeface="宋体" pitchFamily="2" charset="-122"/>
                        <a:ea typeface="宋体" pitchFamily="2" charset="-122"/>
                        <a:cs typeface="宋体" pitchFamily="2" charset="-122"/>
                      </a:endParaRPr>
                    </a:p>
                    <a:p>
                      <a:pPr marL="7620" indent="6350" algn="l" rtl="0" eaLnBrk="0">
                        <a:lnSpc>
                          <a:spcPct val="99000"/>
                        </a:lnSpc>
                        <a:spcBef>
                          <a:spcPts val="30"/>
                        </a:spcBef>
                      </a:pPr>
                      <a:r>
                        <a:rPr sz="800" b="1" kern="0" spc="30" dirty="0">
                          <a:solidFill>
                            <a:srgbClr val="000000">
                              <a:alpha val="100000"/>
                            </a:srgbClr>
                          </a:solidFill>
                          <a:latin typeface="宋体" pitchFamily="2" charset="-122"/>
                          <a:ea typeface="宋体" pitchFamily="2" charset="-122"/>
                          <a:cs typeface="宋体" pitchFamily="2" charset="-122"/>
                        </a:rPr>
                        <a:t>2.</a:t>
                      </a:r>
                      <a:r>
                        <a:rPr sz="800" b="1" kern="0" spc="0" dirty="0">
                          <a:solidFill>
                            <a:srgbClr val="000000">
                              <a:alpha val="100000"/>
                            </a:srgbClr>
                          </a:solidFill>
                          <a:latin typeface="宋体" pitchFamily="2" charset="-122"/>
                          <a:ea typeface="宋体" pitchFamily="2" charset="-122"/>
                          <a:cs typeface="宋体" pitchFamily="2" charset="-122"/>
                        </a:rPr>
                        <a:t>TSG</a:t>
                      </a:r>
                      <a:r>
                        <a:rPr sz="800" kern="0" spc="30" dirty="0">
                          <a:solidFill>
                            <a:srgbClr val="000000">
                              <a:alpha val="100000"/>
                            </a:srgbClr>
                          </a:solidFill>
                          <a:latin typeface="宋体" pitchFamily="2" charset="-122"/>
                          <a:ea typeface="宋体" pitchFamily="2" charset="-122"/>
                          <a:cs typeface="宋体" pitchFamily="2" charset="-122"/>
                        </a:rPr>
                        <a:t> </a:t>
                      </a:r>
                      <a:r>
                        <a:rPr sz="800" b="1" kern="0" spc="0" dirty="0">
                          <a:solidFill>
                            <a:srgbClr val="000000">
                              <a:alpha val="100000"/>
                            </a:srgbClr>
                          </a:solidFill>
                          <a:latin typeface="宋体" pitchFamily="2" charset="-122"/>
                          <a:ea typeface="宋体" pitchFamily="2" charset="-122"/>
                          <a:cs typeface="宋体" pitchFamily="2" charset="-122"/>
                        </a:rPr>
                        <a:t>D</a:t>
                      </a:r>
                      <a:r>
                        <a:rPr sz="800" b="1" kern="0" spc="30" dirty="0">
                          <a:solidFill>
                            <a:srgbClr val="000000">
                              <a:alpha val="100000"/>
                            </a:srgbClr>
                          </a:solidFill>
                          <a:latin typeface="宋体" pitchFamily="2" charset="-122"/>
                          <a:ea typeface="宋体" pitchFamily="2" charset="-122"/>
                          <a:cs typeface="宋体" pitchFamily="2" charset="-122"/>
                        </a:rPr>
                        <a:t>0001-2009第二十二条：管道组成件采</a:t>
                      </a:r>
                      <a:r>
                        <a:rPr sz="800" kern="0" spc="60" dirty="0">
                          <a:solidFill>
                            <a:srgbClr val="000000">
                              <a:alpha val="100000"/>
                            </a:srgbClr>
                          </a:solidFill>
                          <a:latin typeface="宋体" pitchFamily="2" charset="-122"/>
                          <a:ea typeface="宋体" pitchFamily="2" charset="-122"/>
                          <a:cs typeface="宋体" pitchFamily="2" charset="-122"/>
                        </a:rPr>
                        <a:t> </a:t>
                      </a:r>
                      <a:r>
                        <a:rPr sz="800" b="1" kern="0" spc="0" dirty="0">
                          <a:solidFill>
                            <a:srgbClr val="000000">
                              <a:alpha val="100000"/>
                            </a:srgbClr>
                          </a:solidFill>
                          <a:latin typeface="宋体" pitchFamily="2" charset="-122"/>
                          <a:ea typeface="宋体" pitchFamily="2" charset="-122"/>
                          <a:cs typeface="宋体" pitchFamily="2" charset="-122"/>
                        </a:rPr>
                        <a:t>用新研制、无应用实例的国产材料，材料研制生</a:t>
                      </a:r>
                      <a:r>
                        <a:rPr sz="800" kern="0" spc="20" dirty="0">
                          <a:solidFill>
                            <a:srgbClr val="000000">
                              <a:alpha val="100000"/>
                            </a:srgbClr>
                          </a:solidFill>
                          <a:latin typeface="宋体" pitchFamily="2" charset="-122"/>
                          <a:ea typeface="宋体" pitchFamily="2" charset="-122"/>
                          <a:cs typeface="宋体" pitchFamily="2" charset="-122"/>
                        </a:rPr>
                        <a:t> </a:t>
                      </a:r>
                      <a:r>
                        <a:rPr sz="800" b="1" kern="0" spc="0" dirty="0">
                          <a:solidFill>
                            <a:srgbClr val="000000">
                              <a:alpha val="100000"/>
                            </a:srgbClr>
                          </a:solidFill>
                          <a:latin typeface="宋体" pitchFamily="2" charset="-122"/>
                          <a:ea typeface="宋体" pitchFamily="2" charset="-122"/>
                          <a:cs typeface="宋体" pitchFamily="2" charset="-122"/>
                        </a:rPr>
                        <a:t>产单位应当将试验验证资料和第三方检测报告报</a:t>
                      </a:r>
                      <a:r>
                        <a:rPr sz="800" kern="0" spc="20" dirty="0">
                          <a:solidFill>
                            <a:srgbClr val="000000">
                              <a:alpha val="100000"/>
                            </a:srgbClr>
                          </a:solidFill>
                          <a:latin typeface="宋体" pitchFamily="2" charset="-122"/>
                          <a:ea typeface="宋体" pitchFamily="2" charset="-122"/>
                          <a:cs typeface="宋体" pitchFamily="2" charset="-122"/>
                        </a:rPr>
                        <a:t> </a:t>
                      </a:r>
                      <a:r>
                        <a:rPr sz="800" b="1" kern="0" spc="0" dirty="0">
                          <a:solidFill>
                            <a:srgbClr val="000000">
                              <a:alpha val="100000"/>
                            </a:srgbClr>
                          </a:solidFill>
                          <a:latin typeface="宋体" pitchFamily="2" charset="-122"/>
                          <a:ea typeface="宋体" pitchFamily="2" charset="-122"/>
                          <a:cs typeface="宋体" pitchFamily="2" charset="-122"/>
                        </a:rPr>
                        <a:t>国家质检总局，由国家质检总局委托有关的技术</a:t>
                      </a:r>
                      <a:r>
                        <a:rPr sz="800" kern="0" spc="20" dirty="0">
                          <a:solidFill>
                            <a:srgbClr val="000000">
                              <a:alpha val="100000"/>
                            </a:srgbClr>
                          </a:solidFill>
                          <a:latin typeface="宋体" pitchFamily="2" charset="-122"/>
                          <a:ea typeface="宋体" pitchFamily="2" charset="-122"/>
                          <a:cs typeface="宋体" pitchFamily="2" charset="-122"/>
                        </a:rPr>
                        <a:t> </a:t>
                      </a:r>
                      <a:r>
                        <a:rPr sz="800" b="1" kern="0" spc="40" dirty="0">
                          <a:solidFill>
                            <a:srgbClr val="000000">
                              <a:alpha val="100000"/>
                            </a:srgbClr>
                          </a:solidFill>
                          <a:latin typeface="宋体" pitchFamily="2" charset="-122"/>
                          <a:ea typeface="宋体" pitchFamily="2" charset="-122"/>
                          <a:cs typeface="宋体" pitchFamily="2" charset="-122"/>
                        </a:rPr>
                        <a:t>组织或者技术机构进行技术评审。</a:t>
                      </a:r>
                      <a:endParaRPr sz="800" dirty="0">
                        <a:latin typeface="宋体" pitchFamily="2" charset="-122"/>
                        <a:ea typeface="宋体" pitchFamily="2" charset="-122"/>
                        <a:cs typeface="宋体" pitchFamily="2" charset="-122"/>
                      </a:endParaRPr>
                    </a:p>
                    <a:p>
                      <a:pPr marL="7620" indent="6350" algn="l" rtl="0" eaLnBrk="0">
                        <a:lnSpc>
                          <a:spcPct val="98000"/>
                        </a:lnSpc>
                        <a:spcBef>
                          <a:spcPts val="25"/>
                        </a:spcBef>
                      </a:pPr>
                      <a:r>
                        <a:rPr sz="800" b="1" kern="0" spc="30" dirty="0">
                          <a:solidFill>
                            <a:srgbClr val="000000">
                              <a:alpha val="100000"/>
                            </a:srgbClr>
                          </a:solidFill>
                          <a:latin typeface="宋体" pitchFamily="2" charset="-122"/>
                          <a:ea typeface="宋体" pitchFamily="2" charset="-122"/>
                          <a:cs typeface="宋体" pitchFamily="2" charset="-122"/>
                        </a:rPr>
                        <a:t>3.</a:t>
                      </a:r>
                      <a:r>
                        <a:rPr sz="800" b="1" kern="0" spc="0" dirty="0">
                          <a:solidFill>
                            <a:srgbClr val="000000">
                              <a:alpha val="100000"/>
                            </a:srgbClr>
                          </a:solidFill>
                          <a:latin typeface="宋体" pitchFamily="2" charset="-122"/>
                          <a:ea typeface="宋体" pitchFamily="2" charset="-122"/>
                          <a:cs typeface="宋体" pitchFamily="2" charset="-122"/>
                        </a:rPr>
                        <a:t>TSG</a:t>
                      </a:r>
                      <a:r>
                        <a:rPr sz="800" kern="0" spc="30" dirty="0">
                          <a:solidFill>
                            <a:srgbClr val="000000">
                              <a:alpha val="100000"/>
                            </a:srgbClr>
                          </a:solidFill>
                          <a:latin typeface="宋体" pitchFamily="2" charset="-122"/>
                          <a:ea typeface="宋体" pitchFamily="2" charset="-122"/>
                          <a:cs typeface="宋体" pitchFamily="2" charset="-122"/>
                        </a:rPr>
                        <a:t> </a:t>
                      </a:r>
                      <a:r>
                        <a:rPr sz="800" b="1" kern="0" spc="0" dirty="0">
                          <a:solidFill>
                            <a:srgbClr val="000000">
                              <a:alpha val="100000"/>
                            </a:srgbClr>
                          </a:solidFill>
                          <a:latin typeface="宋体" pitchFamily="2" charset="-122"/>
                          <a:ea typeface="宋体" pitchFamily="2" charset="-122"/>
                          <a:cs typeface="宋体" pitchFamily="2" charset="-122"/>
                        </a:rPr>
                        <a:t>D</a:t>
                      </a:r>
                      <a:r>
                        <a:rPr sz="800" b="1" kern="0" spc="30" dirty="0">
                          <a:solidFill>
                            <a:srgbClr val="000000">
                              <a:alpha val="100000"/>
                            </a:srgbClr>
                          </a:solidFill>
                          <a:latin typeface="宋体" pitchFamily="2" charset="-122"/>
                          <a:ea typeface="宋体" pitchFamily="2" charset="-122"/>
                          <a:cs typeface="宋体" pitchFamily="2" charset="-122"/>
                        </a:rPr>
                        <a:t>0001-2009第二十三条：管道组成件所</a:t>
                      </a:r>
                      <a:r>
                        <a:rPr sz="800" kern="0" spc="60" dirty="0">
                          <a:solidFill>
                            <a:srgbClr val="000000">
                              <a:alpha val="100000"/>
                            </a:srgbClr>
                          </a:solidFill>
                          <a:latin typeface="宋体" pitchFamily="2" charset="-122"/>
                          <a:ea typeface="宋体" pitchFamily="2" charset="-122"/>
                          <a:cs typeface="宋体" pitchFamily="2" charset="-122"/>
                        </a:rPr>
                        <a:t> </a:t>
                      </a:r>
                      <a:r>
                        <a:rPr sz="800" b="1" kern="0" spc="0" dirty="0">
                          <a:solidFill>
                            <a:srgbClr val="000000">
                              <a:alpha val="100000"/>
                            </a:srgbClr>
                          </a:solidFill>
                          <a:latin typeface="宋体" pitchFamily="2" charset="-122"/>
                          <a:ea typeface="宋体" pitchFamily="2" charset="-122"/>
                          <a:cs typeface="宋体" pitchFamily="2" charset="-122"/>
                        </a:rPr>
                        <a:t>用材料采用国际标准或者国外标准时，应当符合</a:t>
                      </a:r>
                      <a:r>
                        <a:rPr sz="800" kern="0" spc="20" dirty="0">
                          <a:solidFill>
                            <a:srgbClr val="000000">
                              <a:alpha val="100000"/>
                            </a:srgbClr>
                          </a:solidFill>
                          <a:latin typeface="宋体" pitchFamily="2" charset="-122"/>
                          <a:ea typeface="宋体" pitchFamily="2" charset="-122"/>
                          <a:cs typeface="宋体" pitchFamily="2" charset="-122"/>
                        </a:rPr>
                        <a:t> </a:t>
                      </a:r>
                      <a:r>
                        <a:rPr sz="800" b="1" kern="0" spc="40" dirty="0">
                          <a:solidFill>
                            <a:srgbClr val="000000">
                              <a:alpha val="100000"/>
                            </a:srgbClr>
                          </a:solidFill>
                          <a:latin typeface="宋体" pitchFamily="2" charset="-122"/>
                          <a:ea typeface="宋体" pitchFamily="2" charset="-122"/>
                          <a:cs typeface="宋体" pitchFamily="2" charset="-122"/>
                        </a:rPr>
                        <a:t>下列要求：(一)选用国外压力管道规范</a:t>
                      </a:r>
                      <a:r>
                        <a:rPr sz="800" b="1" kern="0" spc="30" dirty="0">
                          <a:solidFill>
                            <a:srgbClr val="000000">
                              <a:alpha val="100000"/>
                            </a:srgbClr>
                          </a:solidFill>
                          <a:latin typeface="宋体" pitchFamily="2" charset="-122"/>
                          <a:ea typeface="宋体" pitchFamily="2" charset="-122"/>
                          <a:cs typeface="宋体" pitchFamily="2" charset="-122"/>
                        </a:rPr>
                        <a:t>允许使</a:t>
                      </a:r>
                      <a:r>
                        <a:rPr sz="800" kern="0" spc="-10" dirty="0">
                          <a:solidFill>
                            <a:srgbClr val="000000">
                              <a:alpha val="100000"/>
                            </a:srgbClr>
                          </a:solidFill>
                          <a:latin typeface="宋体" pitchFamily="2" charset="-122"/>
                          <a:ea typeface="宋体" pitchFamily="2" charset="-122"/>
                          <a:cs typeface="宋体" pitchFamily="2" charset="-122"/>
                        </a:rPr>
                        <a:t> </a:t>
                      </a:r>
                      <a:r>
                        <a:rPr sz="800" b="1" kern="0" spc="0" dirty="0">
                          <a:solidFill>
                            <a:srgbClr val="000000">
                              <a:alpha val="100000"/>
                            </a:srgbClr>
                          </a:solidFill>
                          <a:latin typeface="宋体" pitchFamily="2" charset="-122"/>
                          <a:ea typeface="宋体" pitchFamily="2" charset="-122"/>
                          <a:cs typeface="宋体" pitchFamily="2" charset="-122"/>
                        </a:rPr>
                        <a:t>用并且已有使用实例的材料，该材料性能不得低</a:t>
                      </a:r>
                      <a:r>
                        <a:rPr sz="800" kern="0" spc="40" dirty="0">
                          <a:solidFill>
                            <a:srgbClr val="000000">
                              <a:alpha val="100000"/>
                            </a:srgbClr>
                          </a:solidFill>
                          <a:latin typeface="宋体" pitchFamily="2" charset="-122"/>
                          <a:ea typeface="宋体" pitchFamily="2" charset="-122"/>
                          <a:cs typeface="宋体" pitchFamily="2" charset="-122"/>
                        </a:rPr>
                        <a:t> </a:t>
                      </a:r>
                      <a:r>
                        <a:rPr sz="800" b="1" kern="0" spc="0" dirty="0">
                          <a:solidFill>
                            <a:srgbClr val="000000">
                              <a:alpha val="100000"/>
                            </a:srgbClr>
                          </a:solidFill>
                          <a:latin typeface="宋体" pitchFamily="2" charset="-122"/>
                          <a:ea typeface="宋体" pitchFamily="2" charset="-122"/>
                          <a:cs typeface="宋体" pitchFamily="2" charset="-122"/>
                        </a:rPr>
                        <a:t>于国内类似材料的有关安全技术规范及其标准要</a:t>
                      </a:r>
                      <a:r>
                        <a:rPr sz="800" kern="0" spc="30" dirty="0">
                          <a:solidFill>
                            <a:srgbClr val="000000">
                              <a:alpha val="100000"/>
                            </a:srgbClr>
                          </a:solidFill>
                          <a:latin typeface="宋体" pitchFamily="2" charset="-122"/>
                          <a:ea typeface="宋体" pitchFamily="2" charset="-122"/>
                          <a:cs typeface="宋体" pitchFamily="2" charset="-122"/>
                        </a:rPr>
                        <a:t> </a:t>
                      </a:r>
                      <a:r>
                        <a:rPr sz="800" b="1" kern="0" spc="40" dirty="0">
                          <a:solidFill>
                            <a:srgbClr val="000000">
                              <a:alpha val="100000"/>
                            </a:srgbClr>
                          </a:solidFill>
                          <a:latin typeface="宋体" pitchFamily="2" charset="-122"/>
                          <a:ea typeface="宋体" pitchFamily="2" charset="-122"/>
                          <a:cs typeface="宋体" pitchFamily="2" charset="-122"/>
                        </a:rPr>
                        <a:t>求；(二)首次使用前，对化学成份、力学性</a:t>
                      </a:r>
                      <a:r>
                        <a:rPr sz="800" b="1" kern="0" spc="30" dirty="0">
                          <a:solidFill>
                            <a:srgbClr val="000000">
                              <a:alpha val="100000"/>
                            </a:srgbClr>
                          </a:solidFill>
                          <a:latin typeface="宋体" pitchFamily="2" charset="-122"/>
                          <a:ea typeface="宋体" pitchFamily="2" charset="-122"/>
                          <a:cs typeface="宋体" pitchFamily="2" charset="-122"/>
                        </a:rPr>
                        <a:t>能</a:t>
                      </a:r>
                      <a:r>
                        <a:rPr sz="800" kern="0" spc="-10" dirty="0">
                          <a:solidFill>
                            <a:srgbClr val="000000">
                              <a:alpha val="100000"/>
                            </a:srgbClr>
                          </a:solidFill>
                          <a:latin typeface="宋体" pitchFamily="2" charset="-122"/>
                          <a:ea typeface="宋体" pitchFamily="2" charset="-122"/>
                          <a:cs typeface="宋体" pitchFamily="2" charset="-122"/>
                        </a:rPr>
                        <a:t> </a:t>
                      </a:r>
                      <a:r>
                        <a:rPr sz="800" b="1" kern="0" spc="40" dirty="0">
                          <a:solidFill>
                            <a:srgbClr val="000000">
                              <a:alpha val="100000"/>
                            </a:srgbClr>
                          </a:solidFill>
                          <a:latin typeface="宋体" pitchFamily="2" charset="-122"/>
                          <a:ea typeface="宋体" pitchFamily="2" charset="-122"/>
                          <a:cs typeface="宋体" pitchFamily="2" charset="-122"/>
                        </a:rPr>
                        <a:t>进行复验，并且进行焊接工艺评定。</a:t>
                      </a:r>
                      <a:endParaRPr sz="8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eaLnBrk="0">
                        <a:lnSpc>
                          <a:spcPct val="137000"/>
                        </a:lnSpc>
                      </a:pPr>
                      <a:endParaRPr sz="100" dirty="0">
                        <a:latin typeface="Arial" panose="020B0604020202020204"/>
                        <a:ea typeface="Arial" panose="020B0604020202020204"/>
                        <a:cs typeface="Arial" panose="020B0604020202020204"/>
                      </a:endParaRPr>
                    </a:p>
                    <a:p>
                      <a:pPr marL="12700" algn="l" rtl="0" eaLnBrk="0">
                        <a:lnSpc>
                          <a:spcPct val="98000"/>
                        </a:lnSpc>
                        <a:spcBef>
                          <a:spcPts val="0"/>
                        </a:spcBef>
                      </a:pPr>
                      <a:endParaRPr sz="700" b="1" kern="0" spc="40" dirty="0">
                        <a:solidFill>
                          <a:srgbClr val="000000">
                            <a:alpha val="100000"/>
                          </a:srgbClr>
                        </a:solidFill>
                        <a:latin typeface="宋体" pitchFamily="2" charset="-122"/>
                        <a:ea typeface="宋体" pitchFamily="2" charset="-122"/>
                        <a:cs typeface="宋体" pitchFamily="2" charset="-122"/>
                      </a:endParaRPr>
                    </a:p>
                    <a:p>
                      <a:pPr marL="12700" algn="l" rtl="0" eaLnBrk="0">
                        <a:lnSpc>
                          <a:spcPct val="98000"/>
                        </a:lnSpc>
                        <a:spcBef>
                          <a:spcPts val="0"/>
                        </a:spcBef>
                      </a:pPr>
                      <a:r>
                        <a:rPr sz="700" b="1" kern="0" spc="40" dirty="0">
                          <a:solidFill>
                            <a:srgbClr val="000000">
                              <a:alpha val="100000"/>
                            </a:srgbClr>
                          </a:solidFill>
                          <a:latin typeface="宋体" pitchFamily="2" charset="-122"/>
                          <a:ea typeface="宋体" pitchFamily="2" charset="-122"/>
                          <a:cs typeface="宋体" pitchFamily="2" charset="-122"/>
                        </a:rPr>
                        <a:t>1.</a:t>
                      </a:r>
                      <a:r>
                        <a:rPr sz="700" b="1" kern="0" spc="0" dirty="0">
                          <a:solidFill>
                            <a:srgbClr val="000000">
                              <a:alpha val="100000"/>
                            </a:srgbClr>
                          </a:solidFill>
                          <a:latin typeface="宋体" pitchFamily="2" charset="-122"/>
                          <a:ea typeface="宋体" pitchFamily="2" charset="-122"/>
                          <a:cs typeface="宋体" pitchFamily="2" charset="-122"/>
                        </a:rPr>
                        <a:t>TSG</a:t>
                      </a:r>
                      <a:r>
                        <a:rPr sz="700" b="1" kern="0" spc="40" dirty="0">
                          <a:solidFill>
                            <a:srgbClr val="000000">
                              <a:alpha val="100000"/>
                            </a:srgbClr>
                          </a:solidFill>
                          <a:latin typeface="宋体" pitchFamily="2" charset="-122"/>
                          <a:ea typeface="宋体" pitchFamily="2" charset="-122"/>
                          <a:cs typeface="宋体" pitchFamily="2" charset="-122"/>
                        </a:rPr>
                        <a:t> 312.1.1:材料基本要求：(一)符合本规程、</a:t>
                      </a:r>
                      <a:r>
                        <a:rPr sz="700" b="1" kern="0" spc="0" dirty="0">
                          <a:solidFill>
                            <a:srgbClr val="000000">
                              <a:alpha val="100000"/>
                            </a:srgbClr>
                          </a:solidFill>
                          <a:latin typeface="宋体" pitchFamily="2" charset="-122"/>
                          <a:ea typeface="宋体" pitchFamily="2" charset="-122"/>
                          <a:cs typeface="宋体" pitchFamily="2" charset="-122"/>
                        </a:rPr>
                        <a:t>GB</a:t>
                      </a:r>
                      <a:r>
                        <a:rPr sz="700" b="1" kern="0" spc="40" dirty="0">
                          <a:solidFill>
                            <a:srgbClr val="000000">
                              <a:alpha val="100000"/>
                            </a:srgbClr>
                          </a:solidFill>
                          <a:latin typeface="宋体" pitchFamily="2" charset="-122"/>
                          <a:ea typeface="宋体" pitchFamily="2" charset="-122"/>
                          <a:cs typeface="宋体" pitchFamily="2" charset="-122"/>
                        </a:rPr>
                        <a:t>/T 20801</a:t>
                      </a:r>
                      <a:r>
                        <a:rPr sz="700" b="1" kern="0" spc="30" dirty="0">
                          <a:solidFill>
                            <a:srgbClr val="000000">
                              <a:alpha val="100000"/>
                            </a:srgbClr>
                          </a:solidFill>
                          <a:latin typeface="宋体" pitchFamily="2" charset="-122"/>
                          <a:ea typeface="宋体" pitchFamily="2" charset="-122"/>
                          <a:cs typeface="宋体" pitchFamily="2" charset="-122"/>
                        </a:rPr>
                        <a:t>、</a:t>
                      </a:r>
                      <a:r>
                        <a:rPr sz="700" b="1" kern="0" spc="0" dirty="0">
                          <a:solidFill>
                            <a:srgbClr val="000000">
                              <a:alpha val="100000"/>
                            </a:srgbClr>
                          </a:solidFill>
                          <a:latin typeface="宋体" pitchFamily="2" charset="-122"/>
                          <a:ea typeface="宋体" pitchFamily="2" charset="-122"/>
                          <a:cs typeface="宋体" pitchFamily="2" charset="-122"/>
                        </a:rPr>
                        <a:t> GB</a:t>
                      </a:r>
                      <a:r>
                        <a:rPr sz="700" b="1" kern="0" spc="30" dirty="0">
                          <a:solidFill>
                            <a:srgbClr val="000000">
                              <a:alpha val="100000"/>
                            </a:srgbClr>
                          </a:solidFill>
                          <a:latin typeface="宋体" pitchFamily="2" charset="-122"/>
                          <a:ea typeface="宋体" pitchFamily="2" charset="-122"/>
                          <a:cs typeface="宋体" pitchFamily="2" charset="-122"/>
                        </a:rPr>
                        <a:t>/T32270、相应材料标准以及设计文件的规定；(二)铸件和有色金属材料的断后伸长率应当不低</a:t>
                      </a:r>
                      <a:r>
                        <a:rPr sz="700" b="1" kern="0" spc="20" dirty="0">
                          <a:solidFill>
                            <a:srgbClr val="000000">
                              <a:alpha val="100000"/>
                            </a:srgbClr>
                          </a:solidFill>
                          <a:latin typeface="宋体" pitchFamily="2" charset="-122"/>
                          <a:ea typeface="宋体" pitchFamily="2" charset="-122"/>
                          <a:cs typeface="宋体" pitchFamily="2" charset="-122"/>
                        </a:rPr>
                        <a:t>于14%,</a:t>
                      </a:r>
                      <a:r>
                        <a:rPr sz="700" b="1" kern="0" spc="20" dirty="0">
                          <a:solidFill>
                            <a:schemeClr val="accent1">
                              <a:alpha val="100000"/>
                            </a:schemeClr>
                          </a:solidFill>
                          <a:latin typeface="宋体" pitchFamily="2" charset="-122"/>
                          <a:ea typeface="宋体" pitchFamily="2" charset="-122"/>
                          <a:cs typeface="宋体" pitchFamily="2" charset="-122"/>
                        </a:rPr>
                        <a:t>钢制金属材料(螺栓除外</a:t>
                      </a:r>
                      <a:r>
                        <a:rPr sz="700" b="1" kern="0" spc="10" dirty="0">
                          <a:solidFill>
                            <a:schemeClr val="accent1">
                              <a:alpha val="100000"/>
                            </a:schemeClr>
                          </a:solidFill>
                          <a:latin typeface="宋体" pitchFamily="2" charset="-122"/>
                          <a:ea typeface="宋体" pitchFamily="2" charset="-122"/>
                          <a:cs typeface="宋体" pitchFamily="2" charset="-122"/>
                        </a:rPr>
                        <a:t>断后伸长率应当不低于16%,非金属管道中的纤维增强塑料以及纤维  </a:t>
                      </a:r>
                      <a:r>
                        <a:rPr sz="700" b="1" kern="0" spc="50" dirty="0">
                          <a:solidFill>
                            <a:schemeClr val="accent1">
                              <a:alpha val="100000"/>
                            </a:schemeClr>
                          </a:solidFill>
                          <a:latin typeface="宋体" pitchFamily="2" charset="-122"/>
                          <a:ea typeface="宋体" pitchFamily="2" charset="-122"/>
                          <a:cs typeface="宋体" pitchFamily="2" charset="-122"/>
                        </a:rPr>
                        <a:t>增强塑料衬里管道所用树脂材料的断后伸长率</a:t>
                      </a:r>
                      <a:r>
                        <a:rPr sz="700" b="1" kern="0" spc="40" dirty="0">
                          <a:solidFill>
                            <a:schemeClr val="accent1">
                              <a:alpha val="100000"/>
                            </a:schemeClr>
                          </a:solidFill>
                          <a:latin typeface="宋体" pitchFamily="2" charset="-122"/>
                          <a:ea typeface="宋体" pitchFamily="2" charset="-122"/>
                          <a:cs typeface="宋体" pitchFamily="2" charset="-122"/>
                        </a:rPr>
                        <a:t>应当不低于2.5%;</a:t>
                      </a:r>
                      <a:r>
                        <a:rPr sz="700" b="1" kern="0" spc="-10" dirty="0">
                          <a:solidFill>
                            <a:srgbClr val="000000">
                              <a:alpha val="100000"/>
                            </a:srgbClr>
                          </a:solidFill>
                          <a:latin typeface="宋体" pitchFamily="2" charset="-122"/>
                          <a:ea typeface="宋体" pitchFamily="2" charset="-122"/>
                          <a:cs typeface="宋体" pitchFamily="2" charset="-122"/>
                        </a:rPr>
                        <a:t>  </a:t>
                      </a:r>
                      <a:r>
                        <a:rPr sz="700" b="1" kern="0" spc="40" dirty="0">
                          <a:solidFill>
                            <a:srgbClr val="000000">
                              <a:alpha val="100000"/>
                            </a:srgbClr>
                          </a:solidFill>
                          <a:latin typeface="宋体" pitchFamily="2" charset="-122"/>
                          <a:ea typeface="宋体" pitchFamily="2" charset="-122"/>
                          <a:cs typeface="宋体" pitchFamily="2" charset="-122"/>
                        </a:rPr>
                        <a:t>(三)在设计使用条件下应当具有足够的稳定性；(四</a:t>
                      </a:r>
                      <a:r>
                        <a:rPr sz="700" b="1" kern="0" spc="30" dirty="0">
                          <a:solidFill>
                            <a:srgbClr val="000000">
                              <a:alpha val="100000"/>
                            </a:srgbClr>
                          </a:solidFill>
                          <a:latin typeface="宋体" pitchFamily="2" charset="-122"/>
                          <a:ea typeface="宋体" pitchFamily="2" charset="-122"/>
                          <a:cs typeface="宋体" pitchFamily="2" charset="-122"/>
                        </a:rPr>
                        <a:t>)满足相应制</a:t>
                      </a:r>
                      <a:r>
                        <a:rPr sz="700" b="1" kern="0" spc="-10" dirty="0">
                          <a:solidFill>
                            <a:srgbClr val="000000">
                              <a:alpha val="100000"/>
                            </a:srgbClr>
                          </a:solidFill>
                          <a:latin typeface="宋体" pitchFamily="2" charset="-122"/>
                          <a:ea typeface="宋体" pitchFamily="2" charset="-122"/>
                          <a:cs typeface="宋体" pitchFamily="2" charset="-122"/>
                        </a:rPr>
                        <a:t>造、制作加工工艺要求，用于焊接的</a:t>
                      </a:r>
                      <a:r>
                        <a:rPr sz="700" b="1" kern="0" spc="-20" dirty="0">
                          <a:solidFill>
                            <a:srgbClr val="000000">
                              <a:alpha val="100000"/>
                            </a:srgbClr>
                          </a:solidFill>
                          <a:latin typeface="宋体" pitchFamily="2" charset="-122"/>
                          <a:ea typeface="宋体" pitchFamily="2" charset="-122"/>
                          <a:cs typeface="宋体" pitchFamily="2" charset="-122"/>
                        </a:rPr>
                        <a:t>碳钢、低合金钢的含碳量应当不</a:t>
                      </a:r>
                      <a:r>
                        <a:rPr sz="700" b="1" kern="0" spc="30" dirty="0">
                          <a:solidFill>
                            <a:srgbClr val="000000">
                              <a:alpha val="100000"/>
                            </a:srgbClr>
                          </a:solidFill>
                          <a:latin typeface="宋体" pitchFamily="2" charset="-122"/>
                          <a:ea typeface="宋体" pitchFamily="2" charset="-122"/>
                          <a:cs typeface="宋体" pitchFamily="2" charset="-122"/>
                        </a:rPr>
                        <a:t>大于0.30%;(五)几种不同的材料组合使用时，应当考虑可能出现</a:t>
                      </a:r>
                      <a:r>
                        <a:rPr sz="700" b="1" kern="0" spc="20" dirty="0">
                          <a:solidFill>
                            <a:srgbClr val="000000">
                              <a:alpha val="100000"/>
                            </a:srgbClr>
                          </a:solidFill>
                          <a:latin typeface="宋体" pitchFamily="2" charset="-122"/>
                          <a:ea typeface="宋体" pitchFamily="2" charset="-122"/>
                          <a:cs typeface="宋体" pitchFamily="2" charset="-122"/>
                        </a:rPr>
                        <a:t>的不利影响。</a:t>
                      </a:r>
                      <a:endParaRPr sz="700" b="1" kern="0" spc="20" dirty="0">
                        <a:solidFill>
                          <a:srgbClr val="000000">
                            <a:alpha val="100000"/>
                          </a:srgbClr>
                        </a:solidFill>
                        <a:latin typeface="宋体" pitchFamily="2" charset="-122"/>
                        <a:ea typeface="宋体" pitchFamily="2" charset="-122"/>
                        <a:cs typeface="宋体" pitchFamily="2" charset="-122"/>
                      </a:endParaRPr>
                    </a:p>
                    <a:p>
                      <a:pPr marL="12700" algn="l" rtl="0" eaLnBrk="0">
                        <a:lnSpc>
                          <a:spcPct val="98000"/>
                        </a:lnSpc>
                        <a:spcBef>
                          <a:spcPts val="0"/>
                        </a:spcBef>
                      </a:pPr>
                      <a:endParaRPr sz="700" b="1" dirty="0">
                        <a:latin typeface="宋体" pitchFamily="2" charset="-122"/>
                        <a:ea typeface="宋体" pitchFamily="2" charset="-122"/>
                        <a:cs typeface="宋体" pitchFamily="2" charset="-122"/>
                      </a:endParaRPr>
                    </a:p>
                    <a:p>
                      <a:pPr marL="12700" indent="24765" algn="l" rtl="0" eaLnBrk="0">
                        <a:lnSpc>
                          <a:spcPct val="98000"/>
                        </a:lnSpc>
                        <a:spcBef>
                          <a:spcPts val="25"/>
                        </a:spcBef>
                      </a:pPr>
                      <a:r>
                        <a:rPr sz="700" b="1" kern="0" spc="40" dirty="0">
                          <a:solidFill>
                            <a:srgbClr val="000000">
                              <a:alpha val="100000"/>
                            </a:srgbClr>
                          </a:solidFill>
                          <a:latin typeface="宋体" pitchFamily="2" charset="-122"/>
                          <a:ea typeface="宋体" pitchFamily="2" charset="-122"/>
                          <a:cs typeface="宋体" pitchFamily="2" charset="-122"/>
                        </a:rPr>
                        <a:t>2.</a:t>
                      </a:r>
                      <a:r>
                        <a:rPr sz="700" b="1" kern="0" spc="0" dirty="0">
                          <a:solidFill>
                            <a:srgbClr val="000000">
                              <a:alpha val="100000"/>
                            </a:srgbClr>
                          </a:solidFill>
                          <a:latin typeface="宋体" pitchFamily="2" charset="-122"/>
                          <a:ea typeface="宋体" pitchFamily="2" charset="-122"/>
                          <a:cs typeface="宋体" pitchFamily="2" charset="-122"/>
                        </a:rPr>
                        <a:t>TSG</a:t>
                      </a:r>
                      <a:r>
                        <a:rPr sz="700" b="1" kern="0" spc="40" dirty="0">
                          <a:solidFill>
                            <a:srgbClr val="000000">
                              <a:alpha val="100000"/>
                            </a:srgbClr>
                          </a:solidFill>
                          <a:latin typeface="宋体" pitchFamily="2" charset="-122"/>
                          <a:ea typeface="宋体" pitchFamily="2" charset="-122"/>
                          <a:cs typeface="宋体" pitchFamily="2" charset="-122"/>
                        </a:rPr>
                        <a:t> 312.1.3:未列入本规程采用相关标准的材料：(1)采用</a:t>
                      </a:r>
                      <a:r>
                        <a:rPr sz="700" b="1" kern="0" spc="30" dirty="0">
                          <a:solidFill>
                            <a:srgbClr val="000000">
                              <a:alpha val="100000"/>
                            </a:srgbClr>
                          </a:solidFill>
                          <a:latin typeface="宋体" pitchFamily="2" charset="-122"/>
                          <a:ea typeface="宋体" pitchFamily="2" charset="-122"/>
                          <a:cs typeface="宋体" pitchFamily="2" charset="-122"/>
                        </a:rPr>
                        <a:t>的</a:t>
                      </a:r>
                      <a:r>
                        <a:rPr sz="700" b="1" kern="0" spc="50" dirty="0">
                          <a:solidFill>
                            <a:srgbClr val="000000">
                              <a:alpha val="100000"/>
                            </a:srgbClr>
                          </a:solidFill>
                          <a:latin typeface="宋体" pitchFamily="2" charset="-122"/>
                          <a:ea typeface="宋体" pitchFamily="2" charset="-122"/>
                          <a:cs typeface="宋体" pitchFamily="2" charset="-122"/>
                        </a:rPr>
                        <a:t>材料</a:t>
                      </a:r>
                      <a:r>
                        <a:rPr sz="700" b="1" kern="0" spc="50" dirty="0">
                          <a:solidFill>
                            <a:schemeClr val="accent1">
                              <a:alpha val="100000"/>
                            </a:schemeClr>
                          </a:solidFill>
                          <a:latin typeface="宋体" pitchFamily="2" charset="-122"/>
                          <a:ea typeface="宋体" pitchFamily="2" charset="-122"/>
                          <a:cs typeface="宋体" pitchFamily="2" charset="-122"/>
                        </a:rPr>
                        <a:t>未列入</a:t>
                      </a:r>
                      <a:r>
                        <a:rPr sz="700" b="1" kern="0" spc="0" dirty="0">
                          <a:solidFill>
                            <a:srgbClr val="000000">
                              <a:alpha val="100000"/>
                            </a:srgbClr>
                          </a:solidFill>
                          <a:latin typeface="宋体" pitchFamily="2" charset="-122"/>
                          <a:ea typeface="宋体" pitchFamily="2" charset="-122"/>
                          <a:cs typeface="宋体" pitchFamily="2" charset="-122"/>
                        </a:rPr>
                        <a:t>GB</a:t>
                      </a:r>
                      <a:r>
                        <a:rPr sz="700" b="1" kern="0" spc="50" dirty="0">
                          <a:solidFill>
                            <a:srgbClr val="000000">
                              <a:alpha val="100000"/>
                            </a:srgbClr>
                          </a:solidFill>
                          <a:latin typeface="宋体" pitchFamily="2" charset="-122"/>
                          <a:ea typeface="宋体" pitchFamily="2" charset="-122"/>
                          <a:cs typeface="宋体" pitchFamily="2" charset="-122"/>
                        </a:rPr>
                        <a:t>/T 20801或者</a:t>
                      </a:r>
                      <a:r>
                        <a:rPr sz="700" b="1" kern="0" spc="0" dirty="0">
                          <a:solidFill>
                            <a:srgbClr val="000000">
                              <a:alpha val="100000"/>
                            </a:srgbClr>
                          </a:solidFill>
                          <a:latin typeface="宋体" pitchFamily="2" charset="-122"/>
                          <a:ea typeface="宋体" pitchFamily="2" charset="-122"/>
                          <a:cs typeface="宋体" pitchFamily="2" charset="-122"/>
                        </a:rPr>
                        <a:t>GB</a:t>
                      </a:r>
                      <a:r>
                        <a:rPr sz="700" b="1" kern="0" spc="50" dirty="0">
                          <a:solidFill>
                            <a:srgbClr val="000000">
                              <a:alpha val="100000"/>
                            </a:srgbClr>
                          </a:solidFill>
                          <a:latin typeface="宋体" pitchFamily="2" charset="-122"/>
                          <a:ea typeface="宋体" pitchFamily="2" charset="-122"/>
                          <a:cs typeface="宋体" pitchFamily="2" charset="-122"/>
                        </a:rPr>
                        <a:t>/</a:t>
                      </a:r>
                      <a:r>
                        <a:rPr sz="700" b="1" kern="0" spc="40" dirty="0">
                          <a:solidFill>
                            <a:srgbClr val="000000">
                              <a:alpha val="100000"/>
                            </a:srgbClr>
                          </a:solidFill>
                          <a:latin typeface="宋体" pitchFamily="2" charset="-122"/>
                          <a:ea typeface="宋体" pitchFamily="2" charset="-122"/>
                          <a:cs typeface="宋体" pitchFamily="2" charset="-122"/>
                        </a:rPr>
                        <a:t>T 32270,</a:t>
                      </a:r>
                      <a:r>
                        <a:rPr sz="700" b="1" kern="0" spc="40" dirty="0">
                          <a:solidFill>
                            <a:schemeClr val="accent1">
                              <a:alpha val="100000"/>
                            </a:schemeClr>
                          </a:solidFill>
                          <a:latin typeface="宋体" pitchFamily="2" charset="-122"/>
                          <a:ea typeface="宋体" pitchFamily="2" charset="-122"/>
                          <a:cs typeface="宋体" pitchFamily="2" charset="-122"/>
                        </a:rPr>
                        <a:t>也未列入</a:t>
                      </a:r>
                      <a:r>
                        <a:rPr sz="700" b="1" kern="0" spc="40" dirty="0">
                          <a:solidFill>
                            <a:srgbClr val="000000">
                              <a:alpha val="100000"/>
                            </a:srgbClr>
                          </a:solidFill>
                          <a:latin typeface="宋体" pitchFamily="2" charset="-122"/>
                          <a:ea typeface="宋体" pitchFamily="2" charset="-122"/>
                          <a:cs typeface="宋体" pitchFamily="2" charset="-122"/>
                        </a:rPr>
                        <a:t>压力管道或者</a:t>
                      </a:r>
                      <a:r>
                        <a:rPr sz="700" b="1" kern="0" spc="0" dirty="0">
                          <a:solidFill>
                            <a:srgbClr val="000000">
                              <a:alpha val="100000"/>
                            </a:srgbClr>
                          </a:solidFill>
                          <a:latin typeface="宋体" pitchFamily="2" charset="-122"/>
                          <a:ea typeface="宋体" pitchFamily="2" charset="-122"/>
                          <a:cs typeface="宋体" pitchFamily="2" charset="-122"/>
                        </a:rPr>
                        <a:t>承压设备专用材料国家标准或者行业</a:t>
                      </a:r>
                      <a:r>
                        <a:rPr sz="700" b="1" kern="0" spc="-10" dirty="0">
                          <a:solidFill>
                            <a:srgbClr val="000000">
                              <a:alpha val="100000"/>
                            </a:srgbClr>
                          </a:solidFill>
                          <a:latin typeface="宋体" pitchFamily="2" charset="-122"/>
                          <a:ea typeface="宋体" pitchFamily="2" charset="-122"/>
                          <a:cs typeface="宋体" pitchFamily="2" charset="-122"/>
                        </a:rPr>
                        <a:t>标准的，其制造的压力管道元件</a:t>
                      </a:r>
                      <a:r>
                        <a:rPr sz="700" b="1" kern="0" spc="0" dirty="0">
                          <a:solidFill>
                            <a:srgbClr val="000000">
                              <a:alpha val="100000"/>
                            </a:srgbClr>
                          </a:solidFill>
                          <a:latin typeface="宋体" pitchFamily="2" charset="-122"/>
                          <a:ea typeface="宋体" pitchFamily="2" charset="-122"/>
                          <a:cs typeface="宋体" pitchFamily="2" charset="-122"/>
                        </a:rPr>
                        <a:t> 应当</a:t>
                      </a:r>
                      <a:r>
                        <a:rPr sz="700" b="1" kern="0" spc="0" dirty="0">
                          <a:solidFill>
                            <a:schemeClr val="accent1">
                              <a:alpha val="100000"/>
                            </a:schemeClr>
                          </a:solidFill>
                          <a:latin typeface="宋体" pitchFamily="2" charset="-122"/>
                          <a:ea typeface="宋体" pitchFamily="2" charset="-122"/>
                          <a:cs typeface="宋体" pitchFamily="2" charset="-122"/>
                        </a:rPr>
                        <a:t>通过特种设备型式试验机构的试验验</a:t>
                      </a:r>
                      <a:r>
                        <a:rPr sz="700" b="1" kern="0" spc="-10" dirty="0">
                          <a:solidFill>
                            <a:schemeClr val="accent1">
                              <a:alpha val="100000"/>
                            </a:schemeClr>
                          </a:solidFill>
                          <a:latin typeface="宋体" pitchFamily="2" charset="-122"/>
                          <a:ea typeface="宋体" pitchFamily="2" charset="-122"/>
                          <a:cs typeface="宋体" pitchFamily="2" charset="-122"/>
                        </a:rPr>
                        <a:t>证，</a:t>
                      </a:r>
                      <a:r>
                        <a:rPr sz="700" b="1" kern="0" spc="-10" dirty="0">
                          <a:solidFill>
                            <a:srgbClr val="000000">
                              <a:alpha val="100000"/>
                            </a:srgbClr>
                          </a:solidFill>
                          <a:latin typeface="宋体" pitchFamily="2" charset="-122"/>
                          <a:ea typeface="宋体" pitchFamily="2" charset="-122"/>
                          <a:cs typeface="宋体" pitchFamily="2" charset="-122"/>
                        </a:rPr>
                        <a:t>并且出具型式试验报告</a:t>
                      </a:r>
                      <a:r>
                        <a:rPr sz="700" b="1" kern="0" spc="50" dirty="0">
                          <a:solidFill>
                            <a:srgbClr val="000000">
                              <a:alpha val="100000"/>
                            </a:srgbClr>
                          </a:solidFill>
                          <a:latin typeface="宋体" pitchFamily="2" charset="-122"/>
                          <a:ea typeface="宋体" pitchFamily="2" charset="-122"/>
                          <a:cs typeface="宋体" pitchFamily="2" charset="-122"/>
                        </a:rPr>
                        <a:t>后，按照本规程1.9</a:t>
                      </a:r>
                      <a:r>
                        <a:rPr sz="700" b="1" kern="0" spc="40" dirty="0">
                          <a:solidFill>
                            <a:srgbClr val="000000">
                              <a:alpha val="100000"/>
                            </a:srgbClr>
                          </a:solidFill>
                          <a:latin typeface="宋体" pitchFamily="2" charset="-122"/>
                          <a:ea typeface="宋体" pitchFamily="2" charset="-122"/>
                          <a:cs typeface="宋体" pitchFamily="2" charset="-122"/>
                        </a:rPr>
                        <a:t>条的规定进行技术评审；(2)已列入压力管道</a:t>
                      </a:r>
                      <a:r>
                        <a:rPr sz="700" b="1" kern="0" spc="-10" dirty="0">
                          <a:solidFill>
                            <a:srgbClr val="000000">
                              <a:alpha val="100000"/>
                            </a:srgbClr>
                          </a:solidFill>
                          <a:latin typeface="宋体" pitchFamily="2" charset="-122"/>
                          <a:ea typeface="宋体" pitchFamily="2" charset="-122"/>
                          <a:cs typeface="宋体" pitchFamily="2" charset="-122"/>
                        </a:rPr>
                        <a:t> </a:t>
                      </a:r>
                      <a:r>
                        <a:rPr sz="700" b="1" kern="0" spc="0" dirty="0">
                          <a:solidFill>
                            <a:srgbClr val="000000">
                              <a:alpha val="100000"/>
                            </a:srgbClr>
                          </a:solidFill>
                          <a:latin typeface="宋体" pitchFamily="2" charset="-122"/>
                          <a:ea typeface="宋体" pitchFamily="2" charset="-122"/>
                          <a:cs typeface="宋体" pitchFamily="2" charset="-122"/>
                        </a:rPr>
                        <a:t>或者承压设备专用材料标准的材料，</a:t>
                      </a:r>
                      <a:r>
                        <a:rPr sz="700" b="1" kern="0" spc="-10" dirty="0">
                          <a:solidFill>
                            <a:srgbClr val="000000">
                              <a:alpha val="100000"/>
                            </a:srgbClr>
                          </a:solidFill>
                          <a:latin typeface="宋体" pitchFamily="2" charset="-122"/>
                          <a:ea typeface="宋体" pitchFamily="2" charset="-122"/>
                          <a:cs typeface="宋体" pitchFamily="2" charset="-122"/>
                        </a:rPr>
                        <a:t>在首次使用前，材料研制单位应</a:t>
                      </a:r>
                      <a:r>
                        <a:rPr sz="700" b="1" kern="0" spc="0" dirty="0">
                          <a:solidFill>
                            <a:srgbClr val="000000">
                              <a:alpha val="100000"/>
                            </a:srgbClr>
                          </a:solidFill>
                          <a:latin typeface="宋体" pitchFamily="2" charset="-122"/>
                          <a:ea typeface="宋体" pitchFamily="2" charset="-122"/>
                          <a:cs typeface="宋体" pitchFamily="2" charset="-122"/>
                        </a:rPr>
                        <a:t> 当提供必要的材料数据，其制造的压力管</a:t>
                      </a:r>
                      <a:r>
                        <a:rPr sz="700" b="1" kern="0" spc="-10" dirty="0">
                          <a:solidFill>
                            <a:srgbClr val="000000">
                              <a:alpha val="100000"/>
                            </a:srgbClr>
                          </a:solidFill>
                          <a:latin typeface="宋体" pitchFamily="2" charset="-122"/>
                          <a:ea typeface="宋体" pitchFamily="2" charset="-122"/>
                          <a:cs typeface="宋体" pitchFamily="2" charset="-122"/>
                        </a:rPr>
                        <a:t>道元件应当通过特种设备型</a:t>
                      </a:r>
                      <a:r>
                        <a:rPr sz="700" b="1" kern="0" spc="0" dirty="0">
                          <a:solidFill>
                            <a:srgbClr val="000000">
                              <a:alpha val="100000"/>
                            </a:srgbClr>
                          </a:solidFill>
                          <a:latin typeface="宋体" pitchFamily="2" charset="-122"/>
                          <a:ea typeface="宋体" pitchFamily="2" charset="-122"/>
                          <a:cs typeface="宋体" pitchFamily="2" charset="-122"/>
                        </a:rPr>
                        <a:t> </a:t>
                      </a:r>
                      <a:r>
                        <a:rPr sz="700" b="1" kern="0" spc="40" dirty="0">
                          <a:solidFill>
                            <a:srgbClr val="000000">
                              <a:alpha val="100000"/>
                            </a:srgbClr>
                          </a:solidFill>
                          <a:latin typeface="宋体" pitchFamily="2" charset="-122"/>
                          <a:ea typeface="宋体" pitchFamily="2" charset="-122"/>
                          <a:cs typeface="宋体" pitchFamily="2" charset="-122"/>
                        </a:rPr>
                        <a:t>式试验机构的试验验证，并且出具型式试验报告。</a:t>
                      </a:r>
                      <a:endParaRPr sz="700" b="1" kern="0" spc="40" dirty="0">
                        <a:solidFill>
                          <a:srgbClr val="000000">
                            <a:alpha val="100000"/>
                          </a:srgbClr>
                        </a:solidFill>
                        <a:latin typeface="宋体" pitchFamily="2" charset="-122"/>
                        <a:ea typeface="宋体" pitchFamily="2" charset="-122"/>
                        <a:cs typeface="宋体" pitchFamily="2" charset="-122"/>
                      </a:endParaRPr>
                    </a:p>
                    <a:p>
                      <a:pPr marL="12700" indent="24765" algn="l" rtl="0" eaLnBrk="0">
                        <a:lnSpc>
                          <a:spcPct val="98000"/>
                        </a:lnSpc>
                        <a:spcBef>
                          <a:spcPts val="25"/>
                        </a:spcBef>
                      </a:pPr>
                      <a:endParaRPr sz="700" b="1" dirty="0">
                        <a:latin typeface="宋体" pitchFamily="2" charset="-122"/>
                        <a:ea typeface="宋体" pitchFamily="2" charset="-122"/>
                        <a:cs typeface="宋体" pitchFamily="2" charset="-122"/>
                      </a:endParaRPr>
                    </a:p>
                    <a:p>
                      <a:pPr marL="12700" algn="l" rtl="0" eaLnBrk="0">
                        <a:lnSpc>
                          <a:spcPct val="99000"/>
                        </a:lnSpc>
                        <a:spcBef>
                          <a:spcPts val="5"/>
                        </a:spcBef>
                      </a:pPr>
                      <a:r>
                        <a:rPr sz="700" b="1" kern="0" spc="40" dirty="0">
                          <a:solidFill>
                            <a:srgbClr val="000000">
                              <a:alpha val="100000"/>
                            </a:srgbClr>
                          </a:solidFill>
                          <a:latin typeface="宋体" pitchFamily="2" charset="-122"/>
                          <a:ea typeface="宋体" pitchFamily="2" charset="-122"/>
                          <a:cs typeface="宋体" pitchFamily="2" charset="-122"/>
                        </a:rPr>
                        <a:t>3.</a:t>
                      </a:r>
                      <a:r>
                        <a:rPr sz="700" b="1" kern="0" spc="0" dirty="0">
                          <a:solidFill>
                            <a:srgbClr val="000000">
                              <a:alpha val="100000"/>
                            </a:srgbClr>
                          </a:solidFill>
                          <a:latin typeface="宋体" pitchFamily="2" charset="-122"/>
                          <a:ea typeface="宋体" pitchFamily="2" charset="-122"/>
                          <a:cs typeface="宋体" pitchFamily="2" charset="-122"/>
                        </a:rPr>
                        <a:t>TSG</a:t>
                      </a:r>
                      <a:r>
                        <a:rPr sz="700" b="1" kern="0" spc="40" dirty="0">
                          <a:solidFill>
                            <a:srgbClr val="000000">
                              <a:alpha val="100000"/>
                            </a:srgbClr>
                          </a:solidFill>
                          <a:latin typeface="宋体" pitchFamily="2" charset="-122"/>
                          <a:ea typeface="宋体" pitchFamily="2" charset="-122"/>
                          <a:cs typeface="宋体" pitchFamily="2" charset="-122"/>
                        </a:rPr>
                        <a:t> 312.1.2:</a:t>
                      </a:r>
                      <a:r>
                        <a:rPr sz="700" b="1" kern="0" spc="40" dirty="0">
                          <a:solidFill>
                            <a:schemeClr val="accent1">
                              <a:alpha val="100000"/>
                            </a:schemeClr>
                          </a:solidFill>
                          <a:latin typeface="宋体" pitchFamily="2" charset="-122"/>
                          <a:ea typeface="宋体" pitchFamily="2" charset="-122"/>
                          <a:cs typeface="宋体" pitchFamily="2" charset="-122"/>
                        </a:rPr>
                        <a:t>境外牌号材料的使用：</a:t>
                      </a:r>
                      <a:r>
                        <a:rPr sz="700" b="1" kern="0" spc="40" dirty="0">
                          <a:solidFill>
                            <a:srgbClr val="000000">
                              <a:alpha val="100000"/>
                            </a:srgbClr>
                          </a:solidFill>
                          <a:latin typeface="宋体" pitchFamily="2" charset="-122"/>
                          <a:ea typeface="宋体" pitchFamily="2" charset="-122"/>
                          <a:cs typeface="宋体" pitchFamily="2" charset="-122"/>
                        </a:rPr>
                        <a:t>(一)境外牌号材料</a:t>
                      </a:r>
                      <a:r>
                        <a:rPr sz="700" b="1" kern="0" spc="30" dirty="0">
                          <a:solidFill>
                            <a:srgbClr val="000000">
                              <a:alpha val="100000"/>
                            </a:srgbClr>
                          </a:solidFill>
                          <a:latin typeface="宋体" pitchFamily="2" charset="-122"/>
                          <a:ea typeface="宋体" pitchFamily="2" charset="-122"/>
                          <a:cs typeface="宋体" pitchFamily="2" charset="-122"/>
                        </a:rPr>
                        <a:t>应当是</a:t>
                      </a:r>
                      <a:r>
                        <a:rPr sz="700" b="1" kern="0" spc="0" dirty="0">
                          <a:solidFill>
                            <a:srgbClr val="000000">
                              <a:alpha val="100000"/>
                            </a:srgbClr>
                          </a:solidFill>
                          <a:latin typeface="宋体" pitchFamily="2" charset="-122"/>
                          <a:ea typeface="宋体" pitchFamily="2" charset="-122"/>
                          <a:cs typeface="宋体" pitchFamily="2" charset="-122"/>
                        </a:rPr>
                        <a:t>境外压力管道现行标准规范允</a:t>
                      </a:r>
                      <a:r>
                        <a:rPr sz="700" b="1" kern="0" spc="-10" dirty="0">
                          <a:solidFill>
                            <a:srgbClr val="000000">
                              <a:alpha val="100000"/>
                            </a:srgbClr>
                          </a:solidFill>
                          <a:latin typeface="宋体" pitchFamily="2" charset="-122"/>
                          <a:ea typeface="宋体" pitchFamily="2" charset="-122"/>
                          <a:cs typeface="宋体" pitchFamily="2" charset="-122"/>
                        </a:rPr>
                        <a:t>许使用并且在境外已有在相似工作条件 </a:t>
                      </a:r>
                      <a:r>
                        <a:rPr sz="700" b="1" kern="0" spc="20" dirty="0">
                          <a:solidFill>
                            <a:srgbClr val="000000">
                              <a:alpha val="100000"/>
                            </a:srgbClr>
                          </a:solidFill>
                          <a:latin typeface="宋体" pitchFamily="2" charset="-122"/>
                          <a:ea typeface="宋体" pitchFamily="2" charset="-122"/>
                          <a:cs typeface="宋体" pitchFamily="2" charset="-122"/>
                        </a:rPr>
                        <a:t>下使用实例的材料；(二)</a:t>
                      </a:r>
                      <a:r>
                        <a:rPr sz="700" b="1" kern="0" spc="20" dirty="0">
                          <a:solidFill>
                            <a:schemeClr val="accent1">
                              <a:alpha val="100000"/>
                            </a:schemeClr>
                          </a:solidFill>
                          <a:latin typeface="宋体" pitchFamily="2" charset="-122"/>
                          <a:ea typeface="宋体" pitchFamily="2" charset="-122"/>
                          <a:cs typeface="宋体" pitchFamily="2" charset="-122"/>
                        </a:rPr>
                        <a:t>境外牌号材料的化学成分应当与国内同类材料相当，其性能不得低于本规程的要求；</a:t>
                      </a:r>
                      <a:r>
                        <a:rPr sz="700" b="1" kern="0" spc="20" dirty="0">
                          <a:solidFill>
                            <a:srgbClr val="000000">
                              <a:alpha val="100000"/>
                            </a:srgbClr>
                          </a:solidFill>
                          <a:latin typeface="宋体" pitchFamily="2" charset="-122"/>
                          <a:ea typeface="宋体" pitchFamily="2" charset="-122"/>
                          <a:cs typeface="宋体" pitchFamily="2" charset="-122"/>
                        </a:rPr>
                        <a:t>(三)应当对材料及其质</a:t>
                      </a:r>
                      <a:r>
                        <a:rPr sz="700" b="1" kern="0" spc="80" dirty="0">
                          <a:solidFill>
                            <a:srgbClr val="000000">
                              <a:alpha val="100000"/>
                            </a:srgbClr>
                          </a:solidFill>
                          <a:latin typeface="宋体" pitchFamily="2" charset="-122"/>
                          <a:ea typeface="宋体" pitchFamily="2" charset="-122"/>
                          <a:cs typeface="宋体" pitchFamily="2" charset="-122"/>
                        </a:rPr>
                        <a:t> </a:t>
                      </a:r>
                      <a:r>
                        <a:rPr sz="700" b="1" kern="0" spc="0" dirty="0">
                          <a:solidFill>
                            <a:srgbClr val="000000">
                              <a:alpha val="100000"/>
                            </a:srgbClr>
                          </a:solidFill>
                          <a:latin typeface="宋体" pitchFamily="2" charset="-122"/>
                          <a:ea typeface="宋体" pitchFamily="2" charset="-122"/>
                          <a:cs typeface="宋体" pitchFamily="2" charset="-122"/>
                        </a:rPr>
                        <a:t>量证明文件进行审核，对材料</a:t>
                      </a:r>
                      <a:r>
                        <a:rPr sz="700" b="1" kern="0" spc="-10" dirty="0">
                          <a:solidFill>
                            <a:srgbClr val="000000">
                              <a:alpha val="100000"/>
                            </a:srgbClr>
                          </a:solidFill>
                          <a:latin typeface="宋体" pitchFamily="2" charset="-122"/>
                          <a:ea typeface="宋体" pitchFamily="2" charset="-122"/>
                          <a:cs typeface="宋体" pitchFamily="2" charset="-122"/>
                        </a:rPr>
                        <a:t>的化学成分和力学性能进行验证性复验</a:t>
                      </a:r>
                      <a:r>
                        <a:rPr lang="zh-CN" sz="700" b="1" kern="0" spc="-10" dirty="0">
                          <a:solidFill>
                            <a:srgbClr val="000000">
                              <a:alpha val="100000"/>
                            </a:srgbClr>
                          </a:solidFill>
                          <a:latin typeface="宋体" pitchFamily="2" charset="-122"/>
                          <a:ea typeface="宋体" pitchFamily="2" charset="-122"/>
                          <a:cs typeface="宋体" pitchFamily="2" charset="-122"/>
                        </a:rPr>
                        <a:t>。</a:t>
                      </a:r>
                      <a:r>
                        <a:rPr sz="700" b="1" kern="0" spc="10" dirty="0">
                          <a:solidFill>
                            <a:srgbClr val="000000">
                              <a:alpha val="100000"/>
                            </a:srgbClr>
                          </a:solidFill>
                          <a:latin typeface="宋体" pitchFamily="2" charset="-122"/>
                          <a:ea typeface="宋体" pitchFamily="2" charset="-122"/>
                          <a:cs typeface="宋体" pitchFamily="2" charset="-122"/>
                        </a:rPr>
                        <a:t>(四)在首次使用前，应当掌握材</a:t>
                      </a:r>
                      <a:r>
                        <a:rPr sz="700" b="1" kern="0" spc="0" dirty="0">
                          <a:solidFill>
                            <a:srgbClr val="000000">
                              <a:alpha val="100000"/>
                            </a:srgbClr>
                          </a:solidFill>
                          <a:latin typeface="宋体" pitchFamily="2" charset="-122"/>
                          <a:ea typeface="宋体" pitchFamily="2" charset="-122"/>
                          <a:cs typeface="宋体" pitchFamily="2" charset="-122"/>
                        </a:rPr>
                        <a:t>料的焊接性能并且进行焊接工艺评  </a:t>
                      </a:r>
                      <a:r>
                        <a:rPr sz="700" b="1" kern="0" spc="10" dirty="0">
                          <a:solidFill>
                            <a:srgbClr val="000000">
                              <a:alpha val="100000"/>
                            </a:srgbClr>
                          </a:solidFill>
                          <a:latin typeface="宋体" pitchFamily="2" charset="-122"/>
                          <a:ea typeface="宋体" pitchFamily="2" charset="-122"/>
                          <a:cs typeface="宋体" pitchFamily="2" charset="-122"/>
                        </a:rPr>
                        <a:t>定；(五)复验结果以及工艺评定报告应当纳入产品质量证明文件；</a:t>
                      </a:r>
                      <a:r>
                        <a:rPr sz="700" b="1" kern="0" spc="30" dirty="0">
                          <a:solidFill>
                            <a:srgbClr val="000000">
                              <a:alpha val="100000"/>
                            </a:srgbClr>
                          </a:solidFill>
                          <a:latin typeface="宋体" pitchFamily="2" charset="-122"/>
                          <a:ea typeface="宋体" pitchFamily="2" charset="-122"/>
                          <a:cs typeface="宋体" pitchFamily="2" charset="-122"/>
                        </a:rPr>
                        <a:t>(六)</a:t>
                      </a:r>
                      <a:r>
                        <a:rPr sz="700" b="1" kern="0" spc="30" dirty="0">
                          <a:solidFill>
                            <a:schemeClr val="accent1">
                              <a:alpha val="100000"/>
                            </a:schemeClr>
                          </a:solidFill>
                          <a:latin typeface="宋体" pitchFamily="2" charset="-122"/>
                          <a:ea typeface="宋体" pitchFamily="2" charset="-122"/>
                          <a:cs typeface="宋体" pitchFamily="2" charset="-122"/>
                        </a:rPr>
                        <a:t>当境内制造单位制造境外牌号材料</a:t>
                      </a:r>
                      <a:r>
                        <a:rPr sz="700" b="1" kern="0" spc="20" dirty="0">
                          <a:solidFill>
                            <a:schemeClr val="accent1">
                              <a:alpha val="100000"/>
                            </a:schemeClr>
                          </a:solidFill>
                          <a:latin typeface="宋体" pitchFamily="2" charset="-122"/>
                          <a:ea typeface="宋体" pitchFamily="2" charset="-122"/>
                          <a:cs typeface="宋体" pitchFamily="2" charset="-122"/>
                        </a:rPr>
                        <a:t>时，应当制定企业标准</a:t>
                      </a:r>
                      <a:r>
                        <a:rPr sz="800" kern="0" spc="20" dirty="0">
                          <a:solidFill>
                            <a:schemeClr val="accent1">
                              <a:alpha val="100000"/>
                            </a:schemeClr>
                          </a:solidFill>
                          <a:latin typeface="宋体" pitchFamily="2" charset="-122"/>
                          <a:ea typeface="宋体" pitchFamily="2" charset="-122"/>
                          <a:cs typeface="宋体" pitchFamily="2" charset="-122"/>
                        </a:rPr>
                        <a:t>。</a:t>
                      </a:r>
                      <a:endParaRPr sz="800" kern="0" spc="20" dirty="0">
                        <a:solidFill>
                          <a:schemeClr val="accent1">
                            <a:alpha val="100000"/>
                          </a:schemeClr>
                        </a:solidFill>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eaLnBrk="0">
                        <a:lnSpc>
                          <a:spcPct val="107000"/>
                        </a:lnSpc>
                      </a:pPr>
                      <a:endParaRPr sz="1000" dirty="0">
                        <a:latin typeface="Arial" panose="020B0604020202020204"/>
                        <a:ea typeface="Arial" panose="020B0604020202020204"/>
                        <a:cs typeface="Arial" panose="020B0604020202020204"/>
                      </a:endParaRPr>
                    </a:p>
                    <a:p>
                      <a:pPr algn="l" rtl="0" eaLnBrk="0">
                        <a:lnSpc>
                          <a:spcPct val="107000"/>
                        </a:lnSpc>
                      </a:pPr>
                      <a:endParaRPr sz="1000" dirty="0">
                        <a:latin typeface="Arial" panose="020B0604020202020204"/>
                        <a:ea typeface="Arial" panose="020B0604020202020204"/>
                        <a:cs typeface="Arial" panose="020B0604020202020204"/>
                      </a:endParaRPr>
                    </a:p>
                    <a:p>
                      <a:pPr algn="l" rtl="0" eaLnBrk="0">
                        <a:lnSpc>
                          <a:spcPct val="108000"/>
                        </a:lnSpc>
                      </a:pPr>
                      <a:endParaRPr sz="1000" dirty="0">
                        <a:latin typeface="Arial" panose="020B0604020202020204"/>
                        <a:ea typeface="Arial" panose="020B0604020202020204"/>
                        <a:cs typeface="Arial" panose="020B0604020202020204"/>
                      </a:endParaRPr>
                    </a:p>
                    <a:p>
                      <a:pPr algn="l" rtl="0" eaLnBrk="0">
                        <a:lnSpc>
                          <a:spcPct val="7000"/>
                        </a:lnSpc>
                      </a:pPr>
                      <a:endParaRPr sz="100" dirty="0">
                        <a:latin typeface="Arial" panose="020B0604020202020204"/>
                        <a:ea typeface="Arial" panose="020B0604020202020204"/>
                        <a:cs typeface="Arial" panose="020B0604020202020204"/>
                      </a:endParaRPr>
                    </a:p>
                    <a:p>
                      <a:pPr marL="13970" algn="l" rtl="0" eaLnBrk="0">
                        <a:lnSpc>
                          <a:spcPct val="100000"/>
                        </a:lnSpc>
                      </a:pPr>
                      <a:r>
                        <a:rPr sz="800" b="1" kern="0" spc="-10" dirty="0">
                          <a:solidFill>
                            <a:srgbClr val="000000">
                              <a:alpha val="100000"/>
                            </a:srgbClr>
                          </a:solidFill>
                          <a:latin typeface="宋体" pitchFamily="2" charset="-122"/>
                          <a:ea typeface="宋体" pitchFamily="2" charset="-122"/>
                          <a:cs typeface="宋体" pitchFamily="2" charset="-122"/>
                        </a:rPr>
                        <a:t>1.延伸率要求：</a:t>
                      </a:r>
                      <a:r>
                        <a:rPr sz="800" kern="0" spc="-40" dirty="0">
                          <a:solidFill>
                            <a:srgbClr val="000000">
                              <a:alpha val="100000"/>
                            </a:srgbClr>
                          </a:solidFill>
                          <a:latin typeface="宋体" pitchFamily="2" charset="-122"/>
                          <a:ea typeface="宋体" pitchFamily="2" charset="-122"/>
                          <a:cs typeface="宋体" pitchFamily="2" charset="-122"/>
                        </a:rPr>
                        <a:t> </a:t>
                      </a:r>
                      <a:r>
                        <a:rPr sz="800" b="1" kern="0" spc="-10" dirty="0">
                          <a:solidFill>
                            <a:srgbClr val="000000">
                              <a:alpha val="100000"/>
                            </a:srgbClr>
                          </a:solidFill>
                          <a:latin typeface="宋体" pitchFamily="2" charset="-122"/>
                          <a:ea typeface="宋体" pitchFamily="2" charset="-122"/>
                          <a:cs typeface="宋体" pitchFamily="2" charset="-122"/>
                        </a:rPr>
                        <a:t>TSG</a:t>
                      </a:r>
                      <a:endParaRPr sz="800" dirty="0">
                        <a:latin typeface="宋体" pitchFamily="2" charset="-122"/>
                        <a:ea typeface="宋体" pitchFamily="2" charset="-122"/>
                        <a:cs typeface="宋体" pitchFamily="2" charset="-122"/>
                      </a:endParaRPr>
                    </a:p>
                    <a:p>
                      <a:pPr marL="13970" algn="l" rtl="0" eaLnBrk="0">
                        <a:lnSpc>
                          <a:spcPct val="95000"/>
                        </a:lnSpc>
                        <a:spcBef>
                          <a:spcPts val="50"/>
                        </a:spcBef>
                      </a:pPr>
                      <a:r>
                        <a:rPr sz="800" b="1" kern="0" spc="20" dirty="0">
                          <a:solidFill>
                            <a:srgbClr val="000000">
                              <a:alpha val="100000"/>
                            </a:srgbClr>
                          </a:solidFill>
                          <a:latin typeface="宋体" pitchFamily="2" charset="-122"/>
                          <a:ea typeface="宋体" pitchFamily="2" charset="-122"/>
                          <a:cs typeface="宋体" pitchFamily="2" charset="-122"/>
                        </a:rPr>
                        <a:t>D0001-2009统</a:t>
                      </a:r>
                      <a:r>
                        <a:rPr sz="800" b="1" kern="0" spc="10" dirty="0">
                          <a:solidFill>
                            <a:srgbClr val="000000">
                              <a:alpha val="100000"/>
                            </a:srgbClr>
                          </a:solidFill>
                          <a:latin typeface="宋体" pitchFamily="2" charset="-122"/>
                          <a:ea typeface="宋体" pitchFamily="2" charset="-122"/>
                          <a:cs typeface="宋体" pitchFamily="2" charset="-122"/>
                        </a:rPr>
                        <a:t>一</a:t>
                      </a:r>
                      <a:r>
                        <a:rPr sz="800" kern="0" spc="-310" dirty="0">
                          <a:solidFill>
                            <a:srgbClr val="000000">
                              <a:alpha val="100000"/>
                            </a:srgbClr>
                          </a:solidFill>
                          <a:latin typeface="宋体" pitchFamily="2" charset="-122"/>
                          <a:ea typeface="宋体" pitchFamily="2" charset="-122"/>
                          <a:cs typeface="宋体" pitchFamily="2" charset="-122"/>
                        </a:rPr>
                        <a:t> </a:t>
                      </a:r>
                      <a:r>
                        <a:rPr sz="800" b="1" kern="0" spc="10" dirty="0">
                          <a:solidFill>
                            <a:srgbClr val="000000">
                              <a:alpha val="100000"/>
                            </a:srgbClr>
                          </a:solidFill>
                          <a:latin typeface="宋体" pitchFamily="2" charset="-122"/>
                          <a:ea typeface="宋体" pitchFamily="2" charset="-122"/>
                          <a:cs typeface="宋体" pitchFamily="2" charset="-122"/>
                        </a:rPr>
                        <a:t>“金</a:t>
                      </a:r>
                      <a:r>
                        <a:rPr sz="800" kern="0" spc="0" dirty="0">
                          <a:solidFill>
                            <a:srgbClr val="000000">
                              <a:alpha val="100000"/>
                            </a:srgbClr>
                          </a:solidFill>
                          <a:latin typeface="宋体" pitchFamily="2" charset="-122"/>
                          <a:ea typeface="宋体" pitchFamily="2" charset="-122"/>
                          <a:cs typeface="宋体" pitchFamily="2" charset="-122"/>
                        </a:rPr>
                        <a:t>  </a:t>
                      </a:r>
                      <a:r>
                        <a:rPr sz="800" b="1" kern="0" spc="30" dirty="0">
                          <a:solidFill>
                            <a:srgbClr val="000000">
                              <a:alpha val="100000"/>
                            </a:srgbClr>
                          </a:solidFill>
                          <a:latin typeface="宋体" pitchFamily="2" charset="-122"/>
                          <a:ea typeface="宋体" pitchFamily="2" charset="-122"/>
                          <a:cs typeface="宋体" pitchFamily="2" charset="-122"/>
                        </a:rPr>
                        <a:t>属材料≥14%”,</a:t>
                      </a:r>
                      <a:r>
                        <a:rPr sz="800" b="1" kern="0" spc="0" dirty="0">
                          <a:solidFill>
                            <a:srgbClr val="000000">
                              <a:alpha val="100000"/>
                            </a:srgbClr>
                          </a:solidFill>
                          <a:latin typeface="宋体" pitchFamily="2" charset="-122"/>
                          <a:ea typeface="宋体" pitchFamily="2" charset="-122"/>
                          <a:cs typeface="宋体" pitchFamily="2" charset="-122"/>
                        </a:rPr>
                        <a:t>TSG</a:t>
                      </a:r>
                      <a:endParaRPr sz="800" dirty="0">
                        <a:latin typeface="宋体" pitchFamily="2" charset="-122"/>
                        <a:ea typeface="宋体" pitchFamily="2" charset="-122"/>
                        <a:cs typeface="宋体" pitchFamily="2" charset="-122"/>
                      </a:endParaRPr>
                    </a:p>
                    <a:p>
                      <a:pPr marL="13970" algn="l" rtl="0" eaLnBrk="0">
                        <a:lnSpc>
                          <a:spcPct val="99000"/>
                        </a:lnSpc>
                        <a:spcBef>
                          <a:spcPts val="10"/>
                        </a:spcBef>
                      </a:pPr>
                      <a:r>
                        <a:rPr sz="800" b="1" kern="0" spc="30" dirty="0">
                          <a:solidFill>
                            <a:srgbClr val="000000">
                              <a:alpha val="100000"/>
                            </a:srgbClr>
                          </a:solidFill>
                          <a:latin typeface="宋体" pitchFamily="2" charset="-122"/>
                          <a:ea typeface="宋体" pitchFamily="2" charset="-122"/>
                          <a:cs typeface="宋体" pitchFamily="2" charset="-122"/>
                        </a:rPr>
                        <a:t>31细分“钢制金属材</a:t>
                      </a:r>
                      <a:r>
                        <a:rPr sz="800" kern="0" spc="10" dirty="0">
                          <a:solidFill>
                            <a:srgbClr val="000000">
                              <a:alpha val="100000"/>
                            </a:srgbClr>
                          </a:solidFill>
                          <a:latin typeface="宋体" pitchFamily="2" charset="-122"/>
                          <a:ea typeface="宋体" pitchFamily="2" charset="-122"/>
                          <a:cs typeface="宋体" pitchFamily="2" charset="-122"/>
                        </a:rPr>
                        <a:t>   </a:t>
                      </a:r>
                      <a:r>
                        <a:rPr sz="800" b="1" kern="0" spc="30" dirty="0">
                          <a:solidFill>
                            <a:srgbClr val="000000">
                              <a:alpha val="100000"/>
                            </a:srgbClr>
                          </a:solidFill>
                          <a:latin typeface="宋体" pitchFamily="2" charset="-122"/>
                          <a:ea typeface="宋体" pitchFamily="2" charset="-122"/>
                          <a:cs typeface="宋体" pitchFamily="2" charset="-122"/>
                        </a:rPr>
                        <a:t>料≥16%</a:t>
                      </a:r>
                      <a:r>
                        <a:rPr lang="zh-CN" sz="800" b="1" kern="0" spc="30" dirty="0">
                          <a:solidFill>
                            <a:srgbClr val="000000">
                              <a:alpha val="100000"/>
                            </a:srgbClr>
                          </a:solidFill>
                          <a:latin typeface="宋体" pitchFamily="2" charset="-122"/>
                          <a:ea typeface="宋体" pitchFamily="2" charset="-122"/>
                          <a:cs typeface="宋体" pitchFamily="2" charset="-122"/>
                        </a:rPr>
                        <a:t>”</a:t>
                      </a:r>
                      <a:r>
                        <a:rPr sz="800" b="1" kern="0" spc="30" dirty="0">
                          <a:solidFill>
                            <a:srgbClr val="000000">
                              <a:alpha val="100000"/>
                            </a:srgbClr>
                          </a:solidFill>
                          <a:latin typeface="宋体" pitchFamily="2" charset="-122"/>
                          <a:ea typeface="宋体" pitchFamily="2" charset="-122"/>
                          <a:cs typeface="宋体" pitchFamily="2" charset="-122"/>
                        </a:rPr>
                        <a:t>、</a:t>
                      </a:r>
                      <a:r>
                        <a:rPr lang="zh-CN" sz="800" b="1" kern="0" spc="30" dirty="0">
                          <a:solidFill>
                            <a:srgbClr val="000000">
                              <a:alpha val="100000"/>
                            </a:srgbClr>
                          </a:solidFill>
                          <a:latin typeface="宋体" pitchFamily="2" charset="-122"/>
                          <a:ea typeface="宋体" pitchFamily="2" charset="-122"/>
                          <a:cs typeface="宋体" pitchFamily="2" charset="-122"/>
                        </a:rPr>
                        <a:t>新增“</a:t>
                      </a:r>
                      <a:r>
                        <a:rPr sz="800" b="1" kern="0" spc="30" dirty="0">
                          <a:solidFill>
                            <a:srgbClr val="000000">
                              <a:alpha val="100000"/>
                            </a:srgbClr>
                          </a:solidFill>
                          <a:latin typeface="宋体" pitchFamily="2" charset="-122"/>
                          <a:ea typeface="宋体" pitchFamily="2" charset="-122"/>
                          <a:cs typeface="宋体" pitchFamily="2" charset="-122"/>
                        </a:rPr>
                        <a:t>非金属树脂</a:t>
                      </a:r>
                      <a:r>
                        <a:rPr sz="800" kern="0" spc="40" dirty="0">
                          <a:solidFill>
                            <a:srgbClr val="000000">
                              <a:alpha val="100000"/>
                            </a:srgbClr>
                          </a:solidFill>
                          <a:latin typeface="宋体" pitchFamily="2" charset="-122"/>
                          <a:ea typeface="宋体" pitchFamily="2" charset="-122"/>
                          <a:cs typeface="宋体" pitchFamily="2" charset="-122"/>
                        </a:rPr>
                        <a:t> </a:t>
                      </a:r>
                      <a:r>
                        <a:rPr sz="800" b="1" kern="0" spc="0" dirty="0">
                          <a:solidFill>
                            <a:srgbClr val="000000">
                              <a:alpha val="100000"/>
                            </a:srgbClr>
                          </a:solidFill>
                          <a:latin typeface="宋体" pitchFamily="2" charset="-122"/>
                          <a:ea typeface="宋体" pitchFamily="2" charset="-122"/>
                          <a:cs typeface="宋体" pitchFamily="2" charset="-122"/>
                        </a:rPr>
                        <a:t>≥2.5%”;</a:t>
                      </a:r>
                      <a:endParaRPr sz="800" dirty="0">
                        <a:latin typeface="宋体" pitchFamily="2" charset="-122"/>
                        <a:ea typeface="宋体" pitchFamily="2" charset="-122"/>
                        <a:cs typeface="宋体" pitchFamily="2" charset="-122"/>
                      </a:endParaRPr>
                    </a:p>
                    <a:p>
                      <a:pPr marL="13970" algn="l" rtl="0" eaLnBrk="0">
                        <a:lnSpc>
                          <a:spcPct val="98000"/>
                        </a:lnSpc>
                        <a:spcBef>
                          <a:spcPts val="45"/>
                        </a:spcBef>
                      </a:pPr>
                      <a:r>
                        <a:rPr sz="800" b="1" kern="0" spc="0" dirty="0">
                          <a:solidFill>
                            <a:srgbClr val="000000">
                              <a:alpha val="100000"/>
                            </a:srgbClr>
                          </a:solidFill>
                          <a:latin typeface="宋体" pitchFamily="2" charset="-122"/>
                          <a:ea typeface="宋体" pitchFamily="2" charset="-122"/>
                          <a:cs typeface="宋体" pitchFamily="2" charset="-122"/>
                        </a:rPr>
                        <a:t>2.新材料流程：</a:t>
                      </a:r>
                      <a:r>
                        <a:rPr sz="800" kern="0" spc="-90" dirty="0">
                          <a:solidFill>
                            <a:srgbClr val="000000">
                              <a:alpha val="100000"/>
                            </a:srgbClr>
                          </a:solidFill>
                          <a:latin typeface="宋体" pitchFamily="2" charset="-122"/>
                          <a:ea typeface="宋体" pitchFamily="2" charset="-122"/>
                          <a:cs typeface="宋体" pitchFamily="2" charset="-122"/>
                        </a:rPr>
                        <a:t> </a:t>
                      </a:r>
                      <a:r>
                        <a:rPr sz="800" b="1" kern="0" spc="0" dirty="0">
                          <a:solidFill>
                            <a:srgbClr val="000000">
                              <a:alpha val="100000"/>
                            </a:srgbClr>
                          </a:solidFill>
                          <a:latin typeface="宋体" pitchFamily="2" charset="-122"/>
                          <a:ea typeface="宋体" pitchFamily="2" charset="-122"/>
                          <a:cs typeface="宋体" pitchFamily="2" charset="-122"/>
                        </a:rPr>
                        <a:t>TSG</a:t>
                      </a:r>
                      <a:r>
                        <a:rPr sz="800" kern="0" spc="0" dirty="0">
                          <a:solidFill>
                            <a:srgbClr val="000000">
                              <a:alpha val="100000"/>
                            </a:srgbClr>
                          </a:solidFill>
                          <a:latin typeface="宋体" pitchFamily="2" charset="-122"/>
                          <a:ea typeface="宋体" pitchFamily="2" charset="-122"/>
                          <a:cs typeface="宋体" pitchFamily="2" charset="-122"/>
                        </a:rPr>
                        <a:t>   </a:t>
                      </a:r>
                      <a:r>
                        <a:rPr sz="800" b="1" kern="0" spc="20" dirty="0">
                          <a:solidFill>
                            <a:srgbClr val="000000">
                              <a:alpha val="100000"/>
                            </a:srgbClr>
                          </a:solidFill>
                          <a:latin typeface="宋体" pitchFamily="2" charset="-122"/>
                          <a:ea typeface="宋体" pitchFamily="2" charset="-122"/>
                          <a:cs typeface="宋体" pitchFamily="2" charset="-122"/>
                        </a:rPr>
                        <a:t>D0001-2009“报国家</a:t>
                      </a:r>
                      <a:r>
                        <a:rPr sz="800" kern="0" spc="30" dirty="0">
                          <a:solidFill>
                            <a:srgbClr val="000000">
                              <a:alpha val="100000"/>
                            </a:srgbClr>
                          </a:solidFill>
                          <a:latin typeface="宋体" pitchFamily="2" charset="-122"/>
                          <a:ea typeface="宋体" pitchFamily="2" charset="-122"/>
                          <a:cs typeface="宋体" pitchFamily="2" charset="-122"/>
                        </a:rPr>
                        <a:t>  </a:t>
                      </a:r>
                      <a:r>
                        <a:rPr sz="800" b="1" kern="0" spc="40" dirty="0">
                          <a:solidFill>
                            <a:srgbClr val="000000">
                              <a:alpha val="100000"/>
                            </a:srgbClr>
                          </a:solidFill>
                          <a:latin typeface="宋体" pitchFamily="2" charset="-122"/>
                          <a:ea typeface="宋体" pitchFamily="2" charset="-122"/>
                          <a:cs typeface="宋体" pitchFamily="2" charset="-122"/>
                        </a:rPr>
                        <a:t>质检总局评审”,</a:t>
                      </a:r>
                      <a:r>
                        <a:rPr sz="800" b="1" kern="0" spc="0" dirty="0">
                          <a:solidFill>
                            <a:srgbClr val="000000">
                              <a:alpha val="100000"/>
                            </a:srgbClr>
                          </a:solidFill>
                          <a:latin typeface="宋体" pitchFamily="2" charset="-122"/>
                          <a:ea typeface="宋体" pitchFamily="2" charset="-122"/>
                          <a:cs typeface="宋体" pitchFamily="2" charset="-122"/>
                        </a:rPr>
                        <a:t>TSG</a:t>
                      </a:r>
                      <a:r>
                        <a:rPr sz="800" kern="0" spc="10" dirty="0">
                          <a:solidFill>
                            <a:srgbClr val="000000">
                              <a:alpha val="100000"/>
                            </a:srgbClr>
                          </a:solidFill>
                          <a:latin typeface="宋体" pitchFamily="2" charset="-122"/>
                          <a:ea typeface="宋体" pitchFamily="2" charset="-122"/>
                          <a:cs typeface="宋体" pitchFamily="2" charset="-122"/>
                        </a:rPr>
                        <a:t>  </a:t>
                      </a:r>
                      <a:r>
                        <a:rPr sz="800" b="1" kern="0" spc="30" dirty="0">
                          <a:solidFill>
                            <a:srgbClr val="000000">
                              <a:alpha val="100000"/>
                            </a:srgbClr>
                          </a:solidFill>
                          <a:latin typeface="宋体" pitchFamily="2" charset="-122"/>
                          <a:ea typeface="宋体" pitchFamily="2" charset="-122"/>
                          <a:cs typeface="宋体" pitchFamily="2" charset="-122"/>
                        </a:rPr>
                        <a:t>31增加“型式试验报</a:t>
                      </a:r>
                      <a:r>
                        <a:rPr sz="800" kern="0" spc="10" dirty="0">
                          <a:solidFill>
                            <a:srgbClr val="000000">
                              <a:alpha val="100000"/>
                            </a:srgbClr>
                          </a:solidFill>
                          <a:latin typeface="宋体" pitchFamily="2" charset="-122"/>
                          <a:ea typeface="宋体" pitchFamily="2" charset="-122"/>
                          <a:cs typeface="宋体" pitchFamily="2" charset="-122"/>
                        </a:rPr>
                        <a:t>   </a:t>
                      </a:r>
                      <a:r>
                        <a:rPr sz="800" b="1" kern="0" spc="90" dirty="0">
                          <a:solidFill>
                            <a:srgbClr val="000000">
                              <a:alpha val="100000"/>
                            </a:srgbClr>
                          </a:solidFill>
                          <a:latin typeface="宋体" pitchFamily="2" charset="-122"/>
                          <a:ea typeface="宋体" pitchFamily="2" charset="-122"/>
                          <a:cs typeface="宋体" pitchFamily="2" charset="-122"/>
                        </a:rPr>
                        <a:t>告”前置要求；</a:t>
                      </a:r>
                      <a:endParaRPr sz="800" dirty="0">
                        <a:latin typeface="宋体" pitchFamily="2" charset="-122"/>
                        <a:ea typeface="宋体" pitchFamily="2" charset="-122"/>
                        <a:cs typeface="宋体" pitchFamily="2" charset="-122"/>
                      </a:endParaRPr>
                    </a:p>
                    <a:p>
                      <a:pPr marL="13970" algn="l" rtl="0" eaLnBrk="0">
                        <a:lnSpc>
                          <a:spcPct val="99000"/>
                        </a:lnSpc>
                        <a:spcBef>
                          <a:spcPts val="5"/>
                        </a:spcBef>
                      </a:pPr>
                      <a:r>
                        <a:rPr sz="800" b="1" kern="0" spc="-10" dirty="0">
                          <a:solidFill>
                            <a:srgbClr val="000000">
                              <a:alpha val="100000"/>
                            </a:srgbClr>
                          </a:solidFill>
                          <a:latin typeface="宋体" pitchFamily="2" charset="-122"/>
                          <a:ea typeface="宋体" pitchFamily="2" charset="-122"/>
                          <a:cs typeface="宋体" pitchFamily="2" charset="-122"/>
                        </a:rPr>
                        <a:t>3.境外材料：</a:t>
                      </a:r>
                      <a:r>
                        <a:rPr sz="800" kern="0" spc="-80" dirty="0">
                          <a:solidFill>
                            <a:srgbClr val="000000">
                              <a:alpha val="100000"/>
                            </a:srgbClr>
                          </a:solidFill>
                          <a:latin typeface="宋体" pitchFamily="2" charset="-122"/>
                          <a:ea typeface="宋体" pitchFamily="2" charset="-122"/>
                          <a:cs typeface="宋体" pitchFamily="2" charset="-122"/>
                        </a:rPr>
                        <a:t> </a:t>
                      </a:r>
                      <a:r>
                        <a:rPr sz="800" b="1" kern="0" spc="0" dirty="0">
                          <a:solidFill>
                            <a:srgbClr val="000000">
                              <a:alpha val="100000"/>
                            </a:srgbClr>
                          </a:solidFill>
                          <a:latin typeface="宋体" pitchFamily="2" charset="-122"/>
                          <a:ea typeface="宋体" pitchFamily="2" charset="-122"/>
                          <a:cs typeface="宋体" pitchFamily="2" charset="-122"/>
                        </a:rPr>
                        <a:t>TSG</a:t>
                      </a:r>
                      <a:r>
                        <a:rPr sz="800" b="1" kern="0" spc="20" dirty="0">
                          <a:solidFill>
                            <a:srgbClr val="000000">
                              <a:alpha val="100000"/>
                            </a:srgbClr>
                          </a:solidFill>
                          <a:latin typeface="宋体" pitchFamily="2" charset="-122"/>
                          <a:ea typeface="宋体" pitchFamily="2" charset="-122"/>
                          <a:cs typeface="宋体" pitchFamily="2" charset="-122"/>
                        </a:rPr>
                        <a:t>D0001-2009仅要求</a:t>
                      </a:r>
                      <a:endParaRPr sz="800" dirty="0">
                        <a:latin typeface="宋体" pitchFamily="2" charset="-122"/>
                        <a:ea typeface="宋体" pitchFamily="2" charset="-122"/>
                        <a:cs typeface="宋体" pitchFamily="2" charset="-122"/>
                      </a:endParaRPr>
                    </a:p>
                    <a:p>
                      <a:pPr marL="51435" algn="l" rtl="0" eaLnBrk="0">
                        <a:lnSpc>
                          <a:spcPct val="98000"/>
                        </a:lnSpc>
                        <a:spcBef>
                          <a:spcPts val="5"/>
                        </a:spcBef>
                      </a:pPr>
                      <a:r>
                        <a:rPr sz="800" b="1" kern="0" spc="10" dirty="0">
                          <a:solidFill>
                            <a:srgbClr val="000000">
                              <a:alpha val="100000"/>
                            </a:srgbClr>
                          </a:solidFill>
                          <a:latin typeface="宋体" pitchFamily="2" charset="-122"/>
                          <a:ea typeface="宋体" pitchFamily="2" charset="-122"/>
                          <a:cs typeface="宋体" pitchFamily="2" charset="-122"/>
                        </a:rPr>
                        <a:t>“复验成分/力学性能</a:t>
                      </a:r>
                      <a:r>
                        <a:rPr sz="800" kern="0" spc="0" dirty="0">
                          <a:solidFill>
                            <a:srgbClr val="000000">
                              <a:alpha val="100000"/>
                            </a:srgbClr>
                          </a:solidFill>
                          <a:latin typeface="宋体" pitchFamily="2" charset="-122"/>
                          <a:ea typeface="宋体" pitchFamily="2" charset="-122"/>
                          <a:cs typeface="宋体" pitchFamily="2" charset="-122"/>
                        </a:rPr>
                        <a:t> </a:t>
                      </a:r>
                      <a:r>
                        <a:rPr sz="800" b="1" kern="0" spc="0" dirty="0">
                          <a:solidFill>
                            <a:srgbClr val="000000">
                              <a:alpha val="100000"/>
                            </a:srgbClr>
                          </a:solidFill>
                          <a:latin typeface="宋体" pitchFamily="2" charset="-122"/>
                          <a:ea typeface="宋体" pitchFamily="2" charset="-122"/>
                          <a:cs typeface="宋体" pitchFamily="2" charset="-122"/>
                        </a:rPr>
                        <a:t>+焊评”,TSG</a:t>
                      </a:r>
                      <a:r>
                        <a:rPr sz="800" kern="0" spc="0" dirty="0">
                          <a:solidFill>
                            <a:srgbClr val="000000">
                              <a:alpha val="100000"/>
                            </a:srgbClr>
                          </a:solidFill>
                          <a:latin typeface="宋体" pitchFamily="2" charset="-122"/>
                          <a:ea typeface="宋体" pitchFamily="2" charset="-122"/>
                          <a:cs typeface="宋体" pitchFamily="2" charset="-122"/>
                        </a:rPr>
                        <a:t> </a:t>
                      </a:r>
                      <a:r>
                        <a:rPr sz="800" b="1" kern="0" spc="0" dirty="0">
                          <a:solidFill>
                            <a:srgbClr val="000000">
                              <a:alpha val="100000"/>
                            </a:srgbClr>
                          </a:solidFill>
                          <a:latin typeface="宋体" pitchFamily="2" charset="-122"/>
                          <a:ea typeface="宋体" pitchFamily="2" charset="-122"/>
                          <a:cs typeface="宋体" pitchFamily="2" charset="-122"/>
                        </a:rPr>
                        <a:t>31补</a:t>
                      </a:r>
                      <a:endParaRPr sz="800" dirty="0">
                        <a:latin typeface="宋体" pitchFamily="2" charset="-122"/>
                        <a:ea typeface="宋体" pitchFamily="2" charset="-122"/>
                        <a:cs typeface="宋体" pitchFamily="2" charset="-122"/>
                      </a:endParaRPr>
                    </a:p>
                    <a:p>
                      <a:pPr marL="13970" algn="l" rtl="0" eaLnBrk="0">
                        <a:lnSpc>
                          <a:spcPct val="103000"/>
                        </a:lnSpc>
                        <a:spcBef>
                          <a:spcPts val="10"/>
                        </a:spcBef>
                      </a:pPr>
                      <a:r>
                        <a:rPr sz="800" b="1" kern="0" spc="-20" dirty="0">
                          <a:solidFill>
                            <a:srgbClr val="000000">
                              <a:alpha val="100000"/>
                            </a:srgbClr>
                          </a:solidFill>
                          <a:latin typeface="宋体" pitchFamily="2" charset="-122"/>
                          <a:ea typeface="宋体" pitchFamily="2" charset="-122"/>
                          <a:cs typeface="宋体" pitchFamily="2" charset="-122"/>
                        </a:rPr>
                        <a:t>充“成分与国内相当、</a:t>
                      </a:r>
                      <a:r>
                        <a:rPr sz="800" kern="0" spc="10" dirty="0">
                          <a:solidFill>
                            <a:srgbClr val="000000">
                              <a:alpha val="100000"/>
                            </a:srgbClr>
                          </a:solidFill>
                          <a:latin typeface="宋体" pitchFamily="2" charset="-122"/>
                          <a:ea typeface="宋体" pitchFamily="2" charset="-122"/>
                          <a:cs typeface="宋体" pitchFamily="2" charset="-122"/>
                        </a:rPr>
                        <a:t>  </a:t>
                      </a:r>
                      <a:r>
                        <a:rPr sz="800" b="1" kern="0" spc="10" dirty="0">
                          <a:solidFill>
                            <a:srgbClr val="000000">
                              <a:alpha val="100000"/>
                            </a:srgbClr>
                          </a:solidFill>
                          <a:latin typeface="宋体" pitchFamily="2" charset="-122"/>
                          <a:ea typeface="宋体" pitchFamily="2" charset="-122"/>
                          <a:cs typeface="宋体" pitchFamily="2" charset="-122"/>
                        </a:rPr>
                        <a:t>境内制造需企业标准”</a:t>
                      </a:r>
                      <a:r>
                        <a:rPr sz="700" b="1" kern="0" spc="10" dirty="0">
                          <a:solidFill>
                            <a:srgbClr val="000000">
                              <a:alpha val="100000"/>
                            </a:srgbClr>
                          </a:solidFill>
                          <a:latin typeface="宋体" pitchFamily="2" charset="-122"/>
                          <a:ea typeface="宋体" pitchFamily="2" charset="-122"/>
                          <a:cs typeface="宋体" pitchFamily="2" charset="-122"/>
                        </a:rPr>
                        <a:t>。</a:t>
                      </a:r>
                      <a:endParaRPr sz="700" dirty="0">
                        <a:latin typeface="宋体" pitchFamily="2" charset="-122"/>
                        <a:ea typeface="宋体" pitchFamily="2" charset="-122"/>
                        <a:cs typeface="宋体" pitchFamily="2" charset="-122"/>
                      </a:endParaRPr>
                    </a:p>
                    <a:p>
                      <a:pPr algn="l" rtl="0" eaLnBrk="0">
                        <a:lnSpc>
                          <a:spcPct val="102000"/>
                        </a:lnSpc>
                      </a:pPr>
                      <a:endParaRPr sz="900" dirty="0">
                        <a:latin typeface="Arial" panose="020B0604020202020204"/>
                        <a:ea typeface="Arial" panose="020B0604020202020204"/>
                        <a:cs typeface="Arial" panose="020B0604020202020204"/>
                      </a:endParaRPr>
                    </a:p>
                    <a:p>
                      <a:pPr algn="l" rtl="0" eaLnBrk="0">
                        <a:lnSpc>
                          <a:spcPct val="8000"/>
                        </a:lnSpc>
                      </a:pPr>
                      <a:endParaRPr sz="100" dirty="0">
                        <a:latin typeface="Arial" panose="020B0604020202020204"/>
                        <a:ea typeface="Arial" panose="020B0604020202020204"/>
                        <a:cs typeface="Arial" panose="020B0604020202020204"/>
                      </a:endParaRPr>
                    </a:p>
                    <a:p>
                      <a:pPr marL="13970" algn="l" rtl="0" eaLnBrk="0">
                        <a:lnSpc>
                          <a:spcPts val="1115"/>
                        </a:lnSpc>
                      </a:pPr>
                      <a:endParaRPr sz="8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46" name="textbox 46"/>
          <p:cNvSpPr/>
          <p:nvPr/>
        </p:nvSpPr>
        <p:spPr>
          <a:xfrm>
            <a:off x="643890" y="207645"/>
            <a:ext cx="3453130" cy="244475"/>
          </a:xfrm>
          <a:prstGeom prst="rect">
            <a:avLst/>
          </a:prstGeom>
          <a:noFill/>
          <a:ln w="0" cap="flat">
            <a:noFill/>
            <a:prstDash val="solid"/>
            <a:miter lim="0"/>
          </a:ln>
        </p:spPr>
        <p:txBody>
          <a:bodyPr vert="horz" wrap="square" lIns="0" tIns="0" rIns="0" bIns="0"/>
          <a:lstStyle/>
          <a:p>
            <a:pPr algn="l" rtl="0" eaLnBrk="0">
              <a:lnSpc>
                <a:spcPct val="80000"/>
              </a:lnSpc>
            </a:pPr>
            <a:endParaRPr sz="100" dirty="0">
              <a:latin typeface="Arial" panose="020B0604020202020204"/>
              <a:ea typeface="Arial" panose="020B0604020202020204"/>
              <a:cs typeface="Arial" panose="020B0604020202020204"/>
            </a:endParaRPr>
          </a:p>
          <a:p>
            <a:pPr marL="12700" algn="l" rtl="0" eaLnBrk="0">
              <a:lnSpc>
                <a:spcPct val="96000"/>
              </a:lnSpc>
            </a:pPr>
            <a:r>
              <a:rPr sz="1500" b="1" kern="0" spc="-30" dirty="0">
                <a:solidFill>
                  <a:srgbClr val="207080">
                    <a:alpha val="100000"/>
                  </a:srgbClr>
                </a:solidFill>
                <a:latin typeface="黑体" panose="02010609060101010101" charset="-122"/>
                <a:ea typeface="黑体" panose="02010609060101010101" charset="-122"/>
                <a:cs typeface="黑体" panose="02010609060101010101" charset="-122"/>
              </a:rPr>
              <a:t>第二章</a:t>
            </a:r>
            <a:r>
              <a:rPr lang="en-US" sz="1500" b="1" kern="0" spc="-30" dirty="0">
                <a:solidFill>
                  <a:srgbClr val="207080">
                    <a:alpha val="100000"/>
                  </a:srgbClr>
                </a:solidFill>
                <a:latin typeface="黑体" panose="02010609060101010101" charset="-122"/>
                <a:ea typeface="黑体" panose="02010609060101010101" charset="-122"/>
                <a:cs typeface="黑体" panose="02010609060101010101" charset="-122"/>
              </a:rPr>
              <a:t>   </a:t>
            </a:r>
            <a:r>
              <a:rPr sz="1500" b="1" kern="0" spc="-30" dirty="0">
                <a:solidFill>
                  <a:srgbClr val="207080">
                    <a:alpha val="100000"/>
                  </a:srgbClr>
                </a:solidFill>
                <a:latin typeface="黑体" panose="02010609060101010101" charset="-122"/>
                <a:ea typeface="黑体" panose="02010609060101010101" charset="-122"/>
                <a:cs typeface="黑体" panose="02010609060101010101" charset="-122"/>
              </a:rPr>
              <a:t>材料、管道组成件和管道</a:t>
            </a:r>
            <a:r>
              <a:rPr sz="1500" b="1" kern="0" spc="-40" dirty="0">
                <a:solidFill>
                  <a:srgbClr val="207080">
                    <a:alpha val="100000"/>
                  </a:srgbClr>
                </a:solidFill>
                <a:latin typeface="黑体" panose="02010609060101010101" charset="-122"/>
                <a:ea typeface="黑体" panose="02010609060101010101" charset="-122"/>
                <a:cs typeface="黑体" panose="02010609060101010101" charset="-122"/>
              </a:rPr>
              <a:t>支承件</a:t>
            </a:r>
            <a:endParaRPr sz="1500" dirty="0">
              <a:latin typeface="黑体" panose="02010609060101010101" charset="-122"/>
              <a:ea typeface="黑体" panose="02010609060101010101" charset="-122"/>
              <a:cs typeface="黑体" panose="02010609060101010101" charset="-122"/>
            </a:endParaRPr>
          </a:p>
        </p:txBody>
      </p:sp>
      <p:pic>
        <p:nvPicPr>
          <p:cNvPr id="48" name="picture 48"/>
          <p:cNvPicPr>
            <a:picLocks noChangeAspect="1"/>
          </p:cNvPicPr>
          <p:nvPr/>
        </p:nvPicPr>
        <p:blipFill>
          <a:blip r:embed="rId1"/>
          <a:stretch>
            <a:fillRect/>
          </a:stretch>
        </p:blipFill>
        <p:spPr>
          <a:xfrm rot="21600000">
            <a:off x="171450" y="457196"/>
            <a:ext cx="6400776" cy="637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50"/>
          <p:cNvPicPr>
            <a:picLocks noChangeAspect="1"/>
          </p:cNvPicPr>
          <p:nvPr/>
        </p:nvPicPr>
        <p:blipFill>
          <a:blip r:embed="rId1"/>
          <a:stretch>
            <a:fillRect/>
          </a:stretch>
        </p:blipFill>
        <p:spPr>
          <a:xfrm rot="21600000">
            <a:off x="4210057" y="3467114"/>
            <a:ext cx="1676368" cy="247631"/>
          </a:xfrm>
          <a:prstGeom prst="rect">
            <a:avLst/>
          </a:prstGeom>
        </p:spPr>
      </p:pic>
      <p:graphicFrame>
        <p:nvGraphicFramePr>
          <p:cNvPr id="52" name="table 52"/>
          <p:cNvGraphicFramePr>
            <a:graphicFrameLocks noGrp="1"/>
          </p:cNvGraphicFramePr>
          <p:nvPr/>
        </p:nvGraphicFramePr>
        <p:xfrm>
          <a:off x="92082" y="612777"/>
          <a:ext cx="6604000" cy="3148964"/>
        </p:xfrm>
        <a:graphic>
          <a:graphicData uri="http://schemas.openxmlformats.org/drawingml/2006/table">
            <a:tbl>
              <a:tblPr/>
              <a:tblGrid>
                <a:gridCol w="320675"/>
                <a:gridCol w="2628900"/>
                <a:gridCol w="2768600"/>
                <a:gridCol w="885825"/>
              </a:tblGrid>
              <a:tr h="225425">
                <a:tc>
                  <a:txBody>
                    <a:bodyPr/>
                    <a:lstStyle/>
                    <a:p>
                      <a:pPr algn="l" rtl="0" eaLnBrk="0">
                        <a:lnSpc>
                          <a:spcPct val="110000"/>
                        </a:lnSpc>
                      </a:pPr>
                      <a:endParaRPr sz="300" dirty="0">
                        <a:latin typeface="Arial" panose="020B0604020202020204"/>
                        <a:ea typeface="Arial" panose="020B0604020202020204"/>
                        <a:cs typeface="Arial" panose="020B0604020202020204"/>
                      </a:endParaRPr>
                    </a:p>
                    <a:p>
                      <a:pPr algn="r" rtl="0" eaLnBrk="0">
                        <a:lnSpc>
                          <a:spcPct val="95000"/>
                        </a:lnSpc>
                        <a:spcBef>
                          <a:spcPts val="0"/>
                        </a:spcBef>
                      </a:pPr>
                      <a:r>
                        <a:rPr sz="1000" b="1" kern="0" spc="-30" dirty="0">
                          <a:solidFill>
                            <a:srgbClr val="FFFFFF">
                              <a:alpha val="100000"/>
                            </a:srgbClr>
                          </a:solidFill>
                          <a:latin typeface="宋体" pitchFamily="2" charset="-122"/>
                          <a:ea typeface="宋体" pitchFamily="2" charset="-122"/>
                          <a:cs typeface="宋体" pitchFamily="2" charset="-122"/>
                        </a:rPr>
                        <a:t>条款</a:t>
                      </a:r>
                      <a:endParaRPr sz="10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46FC1"/>
                    </a:solidFill>
                  </a:tcPr>
                </a:tc>
                <a:tc>
                  <a:txBody>
                    <a:bodyPr/>
                    <a:lstStyle/>
                    <a:p>
                      <a:pPr algn="l" rtl="0" eaLnBrk="0">
                        <a:lnSpc>
                          <a:spcPct val="110000"/>
                        </a:lnSpc>
                      </a:pPr>
                      <a:endParaRPr sz="300" dirty="0">
                        <a:latin typeface="Arial" panose="020B0604020202020204"/>
                        <a:ea typeface="Arial" panose="020B0604020202020204"/>
                        <a:cs typeface="Arial" panose="020B0604020202020204"/>
                      </a:endParaRPr>
                    </a:p>
                    <a:p>
                      <a:pPr marL="928370" algn="l" rtl="0" eaLnBrk="0">
                        <a:lnSpc>
                          <a:spcPct val="95000"/>
                        </a:lnSpc>
                        <a:spcBef>
                          <a:spcPts val="0"/>
                        </a:spcBef>
                      </a:pPr>
                      <a:r>
                        <a:rPr sz="1000" b="1" kern="0" spc="-10" dirty="0">
                          <a:solidFill>
                            <a:srgbClr val="FFFFFF">
                              <a:alpha val="100000"/>
                            </a:srgbClr>
                          </a:solidFill>
                          <a:latin typeface="宋体" pitchFamily="2" charset="-122"/>
                          <a:ea typeface="宋体" pitchFamily="2" charset="-122"/>
                          <a:cs typeface="宋体" pitchFamily="2" charset="-122"/>
                        </a:rPr>
                        <a:t>旧规对应要求概述</a:t>
                      </a:r>
                      <a:endParaRPr sz="10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370C7"/>
                    </a:solidFill>
                  </a:tcPr>
                </a:tc>
                <a:tc>
                  <a:txBody>
                    <a:bodyPr/>
                    <a:lstStyle/>
                    <a:p>
                      <a:pPr algn="l" rtl="0" eaLnBrk="0">
                        <a:lnSpc>
                          <a:spcPct val="112000"/>
                        </a:lnSpc>
                      </a:pPr>
                      <a:endParaRPr sz="400" dirty="0">
                        <a:latin typeface="Arial" panose="020B0604020202020204"/>
                        <a:ea typeface="Arial" panose="020B0604020202020204"/>
                        <a:cs typeface="Arial" panose="020B0604020202020204"/>
                      </a:endParaRPr>
                    </a:p>
                    <a:p>
                      <a:pPr marL="782320" algn="l" rtl="0" eaLnBrk="0">
                        <a:lnSpc>
                          <a:spcPct val="95000"/>
                        </a:lnSpc>
                        <a:spcBef>
                          <a:spcPts val="5"/>
                        </a:spcBef>
                      </a:pPr>
                      <a:r>
                        <a:rPr sz="700" b="1" kern="0" spc="-10" dirty="0">
                          <a:solidFill>
                            <a:srgbClr val="FFFFFF">
                              <a:alpha val="100000"/>
                            </a:srgbClr>
                          </a:solidFill>
                          <a:latin typeface="宋体" pitchFamily="2" charset="-122"/>
                          <a:ea typeface="宋体" pitchFamily="2" charset="-122"/>
                          <a:cs typeface="宋体" pitchFamily="2" charset="-122"/>
                        </a:rPr>
                        <a:t>新规技术变化核心条款概述</a:t>
                      </a:r>
                      <a:endParaRPr sz="7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370C5"/>
                    </a:solidFill>
                  </a:tcPr>
                </a:tc>
                <a:tc>
                  <a:txBody>
                    <a:bodyPr/>
                    <a:lstStyle/>
                    <a:p>
                      <a:pPr algn="l" rtl="0" eaLnBrk="0">
                        <a:lnSpc>
                          <a:spcPct val="110000"/>
                        </a:lnSpc>
                      </a:pPr>
                      <a:endParaRPr sz="300" dirty="0">
                        <a:latin typeface="Arial" panose="020B0604020202020204"/>
                        <a:ea typeface="Arial" panose="020B0604020202020204"/>
                        <a:cs typeface="Arial" panose="020B0604020202020204"/>
                      </a:endParaRPr>
                    </a:p>
                    <a:p>
                      <a:pPr marL="229870" algn="l" rtl="0" eaLnBrk="0">
                        <a:lnSpc>
                          <a:spcPct val="95000"/>
                        </a:lnSpc>
                        <a:spcBef>
                          <a:spcPts val="0"/>
                        </a:spcBef>
                      </a:pPr>
                      <a:r>
                        <a:rPr sz="1000" b="1" kern="0" spc="10" dirty="0">
                          <a:solidFill>
                            <a:srgbClr val="FFFFFF">
                              <a:alpha val="100000"/>
                            </a:srgbClr>
                          </a:solidFill>
                          <a:latin typeface="宋体" pitchFamily="2" charset="-122"/>
                          <a:ea typeface="宋体" pitchFamily="2" charset="-122"/>
                          <a:cs typeface="宋体" pitchFamily="2" charset="-122"/>
                        </a:rPr>
                        <a:t>对比说明</a:t>
                      </a:r>
                      <a:endParaRPr sz="10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370C5"/>
                    </a:solidFill>
                  </a:tcPr>
                </a:tc>
              </a:tr>
              <a:tr h="1354455">
                <a:tc rowSpan="3">
                  <a:txBody>
                    <a:bodyPr/>
                    <a:lstStyle/>
                    <a:p>
                      <a:pPr algn="l" rtl="0" eaLnBrk="0">
                        <a:lnSpc>
                          <a:spcPct val="102000"/>
                        </a:lnSpc>
                      </a:pPr>
                      <a:endParaRPr sz="1000" dirty="0">
                        <a:latin typeface="Arial" panose="020B0604020202020204"/>
                        <a:ea typeface="Arial" panose="020B0604020202020204"/>
                        <a:cs typeface="Arial" panose="020B0604020202020204"/>
                      </a:endParaRPr>
                    </a:p>
                    <a:p>
                      <a:pPr algn="l" rtl="0" eaLnBrk="0">
                        <a:lnSpc>
                          <a:spcPct val="102000"/>
                        </a:lnSpc>
                      </a:pPr>
                      <a:endParaRPr sz="1000" dirty="0">
                        <a:latin typeface="Arial" panose="020B0604020202020204"/>
                        <a:ea typeface="Arial" panose="020B0604020202020204"/>
                        <a:cs typeface="Arial" panose="020B0604020202020204"/>
                      </a:endParaRPr>
                    </a:p>
                    <a:p>
                      <a:pPr algn="l" rtl="0" eaLnBrk="0">
                        <a:lnSpc>
                          <a:spcPct val="102000"/>
                        </a:lnSpc>
                      </a:pPr>
                      <a:endParaRPr sz="1000" dirty="0">
                        <a:latin typeface="Arial" panose="020B0604020202020204"/>
                        <a:ea typeface="Arial" panose="020B0604020202020204"/>
                        <a:cs typeface="Arial" panose="020B0604020202020204"/>
                      </a:endParaRPr>
                    </a:p>
                    <a:p>
                      <a:pPr algn="l" rtl="0" eaLnBrk="0">
                        <a:lnSpc>
                          <a:spcPct val="102000"/>
                        </a:lnSpc>
                      </a:pPr>
                      <a:endParaRPr sz="1000" dirty="0">
                        <a:latin typeface="Arial" panose="020B0604020202020204"/>
                        <a:ea typeface="Arial" panose="020B0604020202020204"/>
                        <a:cs typeface="Arial" panose="020B0604020202020204"/>
                      </a:endParaRPr>
                    </a:p>
                    <a:p>
                      <a:pPr algn="l" rtl="0" eaLnBrk="0">
                        <a:lnSpc>
                          <a:spcPct val="102000"/>
                        </a:lnSpc>
                      </a:pPr>
                      <a:endParaRPr sz="1000" dirty="0">
                        <a:latin typeface="Arial" panose="020B0604020202020204"/>
                        <a:ea typeface="Arial" panose="020B0604020202020204"/>
                        <a:cs typeface="Arial" panose="020B0604020202020204"/>
                      </a:endParaRPr>
                    </a:p>
                    <a:p>
                      <a:pPr algn="l" rtl="0" eaLnBrk="0">
                        <a:lnSpc>
                          <a:spcPct val="103000"/>
                        </a:lnSpc>
                      </a:pPr>
                      <a:endParaRPr sz="1000" dirty="0">
                        <a:latin typeface="Arial" panose="020B0604020202020204"/>
                        <a:ea typeface="Arial" panose="020B0604020202020204"/>
                        <a:cs typeface="Arial" panose="020B0604020202020204"/>
                      </a:endParaRPr>
                    </a:p>
                    <a:p>
                      <a:pPr algn="l" rtl="0" eaLnBrk="0">
                        <a:lnSpc>
                          <a:spcPct val="103000"/>
                        </a:lnSpc>
                      </a:pPr>
                      <a:endParaRPr sz="1000" dirty="0">
                        <a:latin typeface="Arial" panose="020B0604020202020204"/>
                        <a:ea typeface="Arial" panose="020B0604020202020204"/>
                        <a:cs typeface="Arial" panose="020B0604020202020204"/>
                      </a:endParaRPr>
                    </a:p>
                    <a:p>
                      <a:pPr algn="l" rtl="0" eaLnBrk="0">
                        <a:lnSpc>
                          <a:spcPct val="103000"/>
                        </a:lnSpc>
                      </a:pPr>
                      <a:endParaRPr sz="1000" dirty="0">
                        <a:latin typeface="Arial" panose="020B0604020202020204"/>
                        <a:ea typeface="Arial" panose="020B0604020202020204"/>
                        <a:cs typeface="Arial" panose="020B0604020202020204"/>
                      </a:endParaRPr>
                    </a:p>
                    <a:p>
                      <a:pPr marL="16510" algn="l" rtl="0" eaLnBrk="0">
                        <a:lnSpc>
                          <a:spcPct val="101000"/>
                        </a:lnSpc>
                        <a:spcBef>
                          <a:spcPts val="0"/>
                        </a:spcBef>
                      </a:pPr>
                      <a:r>
                        <a:rPr sz="700" b="1" kern="0" spc="-20" dirty="0">
                          <a:solidFill>
                            <a:srgbClr val="000000">
                              <a:alpha val="100000"/>
                            </a:srgbClr>
                          </a:solidFill>
                          <a:latin typeface="宋体" pitchFamily="2" charset="-122"/>
                          <a:ea typeface="宋体" pitchFamily="2" charset="-122"/>
                          <a:cs typeface="宋体" pitchFamily="2" charset="-122"/>
                        </a:rPr>
                        <a:t>2.2管</a:t>
                      </a:r>
                      <a:r>
                        <a:rPr sz="700" kern="0" spc="0" dirty="0">
                          <a:solidFill>
                            <a:srgbClr val="000000">
                              <a:alpha val="100000"/>
                            </a:srgbClr>
                          </a:solidFill>
                          <a:latin typeface="宋体" pitchFamily="2" charset="-122"/>
                          <a:ea typeface="宋体" pitchFamily="2" charset="-122"/>
                          <a:cs typeface="宋体" pitchFamily="2" charset="-122"/>
                        </a:rPr>
                        <a:t>   </a:t>
                      </a:r>
                      <a:r>
                        <a:rPr sz="700" b="1" kern="0" spc="-20" dirty="0">
                          <a:solidFill>
                            <a:srgbClr val="000000">
                              <a:alpha val="100000"/>
                            </a:srgbClr>
                          </a:solidFill>
                          <a:latin typeface="宋体" pitchFamily="2" charset="-122"/>
                          <a:ea typeface="宋体" pitchFamily="2" charset="-122"/>
                          <a:cs typeface="宋体" pitchFamily="2" charset="-122"/>
                        </a:rPr>
                        <a:t>道组成</a:t>
                      </a:r>
                      <a:endParaRPr sz="700" dirty="0">
                        <a:latin typeface="宋体" pitchFamily="2" charset="-122"/>
                        <a:ea typeface="宋体" pitchFamily="2" charset="-122"/>
                        <a:cs typeface="宋体" pitchFamily="2" charset="-122"/>
                      </a:endParaRPr>
                    </a:p>
                    <a:p>
                      <a:pPr marL="16510" algn="l" rtl="0" eaLnBrk="0">
                        <a:lnSpc>
                          <a:spcPct val="96000"/>
                        </a:lnSpc>
                        <a:spcBef>
                          <a:spcPts val="85"/>
                        </a:spcBef>
                      </a:pPr>
                      <a:r>
                        <a:rPr sz="700" b="1" kern="0" spc="-20" dirty="0">
                          <a:solidFill>
                            <a:srgbClr val="000000">
                              <a:alpha val="100000"/>
                            </a:srgbClr>
                          </a:solidFill>
                          <a:latin typeface="宋体" pitchFamily="2" charset="-122"/>
                          <a:ea typeface="宋体" pitchFamily="2" charset="-122"/>
                          <a:cs typeface="宋体" pitchFamily="2" charset="-122"/>
                        </a:rPr>
                        <a:t>件使用</a:t>
                      </a:r>
                      <a:r>
                        <a:rPr sz="700" kern="0" spc="0" dirty="0">
                          <a:solidFill>
                            <a:srgbClr val="000000">
                              <a:alpha val="100000"/>
                            </a:srgbClr>
                          </a:solidFill>
                          <a:latin typeface="宋体" pitchFamily="2" charset="-122"/>
                          <a:ea typeface="宋体" pitchFamily="2" charset="-122"/>
                          <a:cs typeface="宋体" pitchFamily="2" charset="-122"/>
                        </a:rPr>
                        <a:t>  </a:t>
                      </a:r>
                      <a:r>
                        <a:rPr sz="700" b="1" kern="0" spc="-20" dirty="0">
                          <a:solidFill>
                            <a:srgbClr val="000000">
                              <a:alpha val="100000"/>
                            </a:srgbClr>
                          </a:solidFill>
                          <a:latin typeface="宋体" pitchFamily="2" charset="-122"/>
                          <a:ea typeface="宋体" pitchFamily="2" charset="-122"/>
                          <a:cs typeface="宋体" pitchFamily="2" charset="-122"/>
                        </a:rPr>
                        <a:t>要求</a:t>
                      </a:r>
                      <a:endParaRPr sz="7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l" rtl="0" eaLnBrk="0">
                        <a:lnSpc>
                          <a:spcPct val="151000"/>
                        </a:lnSpc>
                      </a:pPr>
                      <a:endParaRPr sz="1000" dirty="0">
                        <a:latin typeface="Arial" panose="020B0604020202020204"/>
                        <a:ea typeface="Arial" panose="020B0604020202020204"/>
                        <a:cs typeface="Arial" panose="020B0604020202020204"/>
                      </a:endParaRPr>
                    </a:p>
                    <a:p>
                      <a:pPr marL="13970" algn="l" rtl="0" eaLnBrk="0">
                        <a:lnSpc>
                          <a:spcPct val="97000"/>
                        </a:lnSpc>
                        <a:spcBef>
                          <a:spcPts val="0"/>
                        </a:spcBef>
                      </a:pPr>
                      <a:r>
                        <a:rPr sz="700" b="1" kern="0" spc="-10" dirty="0">
                          <a:solidFill>
                            <a:srgbClr val="000000">
                              <a:alpha val="100000"/>
                            </a:srgbClr>
                          </a:solidFill>
                          <a:latin typeface="宋体" pitchFamily="2" charset="-122"/>
                          <a:ea typeface="宋体" pitchFamily="2" charset="-122"/>
                          <a:cs typeface="宋体" pitchFamily="2" charset="-122"/>
                        </a:rPr>
                        <a:t>1.TSG</a:t>
                      </a:r>
                      <a:r>
                        <a:rPr sz="700" kern="0" spc="-10" dirty="0">
                          <a:solidFill>
                            <a:srgbClr val="000000">
                              <a:alpha val="100000"/>
                            </a:srgbClr>
                          </a:solidFill>
                          <a:latin typeface="宋体" pitchFamily="2" charset="-122"/>
                          <a:ea typeface="宋体" pitchFamily="2" charset="-122"/>
                          <a:cs typeface="宋体" pitchFamily="2" charset="-122"/>
                        </a:rPr>
                        <a:t> </a:t>
                      </a:r>
                      <a:r>
                        <a:rPr sz="700" b="1" kern="0" spc="-10" dirty="0">
                          <a:solidFill>
                            <a:srgbClr val="000000">
                              <a:alpha val="100000"/>
                            </a:srgbClr>
                          </a:solidFill>
                          <a:latin typeface="宋体" pitchFamily="2" charset="-122"/>
                          <a:ea typeface="宋体" pitchFamily="2" charset="-122"/>
                          <a:cs typeface="宋体" pitchFamily="2" charset="-122"/>
                        </a:rPr>
                        <a:t>D0001-2009第二</a:t>
                      </a:r>
                      <a:r>
                        <a:rPr sz="700" b="1" kern="0" spc="-20" dirty="0">
                          <a:solidFill>
                            <a:srgbClr val="000000">
                              <a:alpha val="100000"/>
                            </a:srgbClr>
                          </a:solidFill>
                          <a:latin typeface="宋体" pitchFamily="2" charset="-122"/>
                          <a:ea typeface="宋体" pitchFamily="2" charset="-122"/>
                          <a:cs typeface="宋体" pitchFamily="2" charset="-122"/>
                        </a:rPr>
                        <a:t>十四条：铸铁管道组成件的使用除符合本规</a:t>
                      </a:r>
                      <a:r>
                        <a:rPr sz="700" kern="0" spc="0" dirty="0">
                          <a:solidFill>
                            <a:srgbClr val="000000">
                              <a:alpha val="100000"/>
                            </a:srgbClr>
                          </a:solidFill>
                          <a:latin typeface="宋体" pitchFamily="2" charset="-122"/>
                          <a:ea typeface="宋体" pitchFamily="2" charset="-122"/>
                          <a:cs typeface="宋体" pitchFamily="2" charset="-122"/>
                        </a:rPr>
                        <a:t>   </a:t>
                      </a:r>
                      <a:r>
                        <a:rPr sz="700" b="1" kern="0" spc="-10" dirty="0">
                          <a:solidFill>
                            <a:srgbClr val="000000">
                              <a:alpha val="100000"/>
                            </a:srgbClr>
                          </a:solidFill>
                          <a:latin typeface="宋体" pitchFamily="2" charset="-122"/>
                          <a:ea typeface="宋体" pitchFamily="2" charset="-122"/>
                          <a:cs typeface="宋体" pitchFamily="2" charset="-122"/>
                        </a:rPr>
                        <a:t>程第二十五条的规定外，还应当符合以下要求：(一)铸铁(灰铸铁、</a:t>
                      </a:r>
                      <a:r>
                        <a:rPr sz="700" kern="0" spc="70" dirty="0">
                          <a:solidFill>
                            <a:srgbClr val="000000">
                              <a:alpha val="100000"/>
                            </a:srgbClr>
                          </a:solidFill>
                          <a:latin typeface="宋体" pitchFamily="2" charset="-122"/>
                          <a:ea typeface="宋体" pitchFamily="2" charset="-122"/>
                          <a:cs typeface="宋体" pitchFamily="2" charset="-122"/>
                        </a:rPr>
                        <a:t> </a:t>
                      </a:r>
                      <a:r>
                        <a:rPr sz="700" b="1" kern="0" spc="-10" dirty="0">
                          <a:solidFill>
                            <a:srgbClr val="000000">
                              <a:alpha val="100000"/>
                            </a:srgbClr>
                          </a:solidFill>
                          <a:latin typeface="宋体" pitchFamily="2" charset="-122"/>
                          <a:ea typeface="宋体" pitchFamily="2" charset="-122"/>
                          <a:cs typeface="宋体" pitchFamily="2" charset="-122"/>
                        </a:rPr>
                        <a:t>可锻铸铁、球墨铸铁)不得应用</a:t>
                      </a:r>
                      <a:r>
                        <a:rPr sz="700" b="1" kern="0" spc="-20" dirty="0">
                          <a:solidFill>
                            <a:srgbClr val="000000">
                              <a:alpha val="100000"/>
                            </a:srgbClr>
                          </a:solidFill>
                          <a:latin typeface="宋体" pitchFamily="2" charset="-122"/>
                          <a:ea typeface="宋体" pitchFamily="2" charset="-122"/>
                          <a:cs typeface="宋体" pitchFamily="2" charset="-122"/>
                        </a:rPr>
                        <a:t>于GC1级管道，灰铸铁和可锻铸铁</a:t>
                      </a:r>
                      <a:endParaRPr sz="700" dirty="0">
                        <a:latin typeface="宋体" pitchFamily="2" charset="-122"/>
                        <a:ea typeface="宋体" pitchFamily="2" charset="-122"/>
                        <a:cs typeface="宋体" pitchFamily="2" charset="-122"/>
                      </a:endParaRPr>
                    </a:p>
                    <a:p>
                      <a:pPr marL="13970" algn="l" rtl="0" eaLnBrk="0">
                        <a:lnSpc>
                          <a:spcPct val="95000"/>
                        </a:lnSpc>
                        <a:spcBef>
                          <a:spcPts val="10"/>
                        </a:spcBef>
                      </a:pPr>
                      <a:r>
                        <a:rPr sz="700" b="1" kern="0" spc="0" dirty="0">
                          <a:solidFill>
                            <a:srgbClr val="000000">
                              <a:alpha val="100000"/>
                            </a:srgbClr>
                          </a:solidFill>
                          <a:latin typeface="宋体" pitchFamily="2" charset="-122"/>
                          <a:ea typeface="宋体" pitchFamily="2" charset="-122"/>
                          <a:cs typeface="宋体" pitchFamily="2" charset="-122"/>
                        </a:rPr>
                        <a:t>不得应用于剧烈循环工况；(二)球墨铸铁的使用温度高于-20℃,</a:t>
                      </a:r>
                      <a:r>
                        <a:rPr sz="700" kern="0" spc="0" dirty="0">
                          <a:solidFill>
                            <a:srgbClr val="000000">
                              <a:alpha val="100000"/>
                            </a:srgbClr>
                          </a:solidFill>
                          <a:latin typeface="宋体" pitchFamily="2" charset="-122"/>
                          <a:ea typeface="宋体" pitchFamily="2" charset="-122"/>
                          <a:cs typeface="宋体" pitchFamily="2" charset="-122"/>
                        </a:rPr>
                        <a:t>   </a:t>
                      </a:r>
                      <a:r>
                        <a:rPr sz="700" b="1" kern="0" spc="-10" dirty="0">
                          <a:solidFill>
                            <a:srgbClr val="000000">
                              <a:alpha val="100000"/>
                            </a:srgbClr>
                          </a:solidFill>
                          <a:latin typeface="宋体" pitchFamily="2" charset="-122"/>
                          <a:ea typeface="宋体" pitchFamily="2" charset="-122"/>
                          <a:cs typeface="宋体" pitchFamily="2" charset="-122"/>
                        </a:rPr>
                        <a:t>井且低于或者等于350℃。</a:t>
                      </a:r>
                      <a:endParaRPr sz="700" dirty="0">
                        <a:latin typeface="宋体" pitchFamily="2" charset="-122"/>
                        <a:ea typeface="宋体" pitchFamily="2" charset="-122"/>
                        <a:cs typeface="宋体" pitchFamily="2" charset="-122"/>
                      </a:endParaRPr>
                    </a:p>
                    <a:p>
                      <a:pPr marL="13970" algn="l" rtl="0" eaLnBrk="0">
                        <a:lnSpc>
                          <a:spcPct val="96000"/>
                        </a:lnSpc>
                        <a:spcBef>
                          <a:spcPts val="10"/>
                        </a:spcBef>
                      </a:pPr>
                      <a:r>
                        <a:rPr sz="700" b="1" kern="0" spc="0" dirty="0">
                          <a:solidFill>
                            <a:srgbClr val="000000">
                              <a:alpha val="100000"/>
                            </a:srgbClr>
                          </a:solidFill>
                          <a:latin typeface="宋体" pitchFamily="2" charset="-122"/>
                          <a:ea typeface="宋体" pitchFamily="2" charset="-122"/>
                          <a:cs typeface="宋体" pitchFamily="2" charset="-122"/>
                        </a:rPr>
                        <a:t>2.TSG</a:t>
                      </a:r>
                      <a:r>
                        <a:rPr sz="700" kern="0" spc="0" dirty="0">
                          <a:solidFill>
                            <a:srgbClr val="000000">
                              <a:alpha val="100000"/>
                            </a:srgbClr>
                          </a:solidFill>
                          <a:latin typeface="宋体" pitchFamily="2" charset="-122"/>
                          <a:ea typeface="宋体" pitchFamily="2" charset="-122"/>
                          <a:cs typeface="宋体" pitchFamily="2" charset="-122"/>
                        </a:rPr>
                        <a:t> </a:t>
                      </a:r>
                      <a:r>
                        <a:rPr sz="700" b="1" kern="0" spc="0" dirty="0">
                          <a:solidFill>
                            <a:srgbClr val="000000">
                              <a:alpha val="100000"/>
                            </a:srgbClr>
                          </a:solidFill>
                          <a:latin typeface="宋体" pitchFamily="2" charset="-122"/>
                          <a:ea typeface="宋体" pitchFamily="2" charset="-122"/>
                          <a:cs typeface="宋体" pitchFamily="2" charset="-122"/>
                        </a:rPr>
                        <a:t>D0001-20</a:t>
                      </a:r>
                      <a:r>
                        <a:rPr sz="700" b="1" kern="0" spc="-10" dirty="0">
                          <a:solidFill>
                            <a:srgbClr val="000000">
                              <a:alpha val="100000"/>
                            </a:srgbClr>
                          </a:solidFill>
                          <a:latin typeface="宋体" pitchFamily="2" charset="-122"/>
                          <a:ea typeface="宋体" pitchFamily="2" charset="-122"/>
                          <a:cs typeface="宋体" pitchFamily="2" charset="-122"/>
                        </a:rPr>
                        <a:t>09第二十五条：灰铸铁和可锻铸铁管道组成件可以</a:t>
                      </a:r>
                      <a:r>
                        <a:rPr sz="700" kern="0" spc="-10" dirty="0">
                          <a:solidFill>
                            <a:srgbClr val="000000">
                              <a:alpha val="100000"/>
                            </a:srgbClr>
                          </a:solidFill>
                          <a:latin typeface="宋体" pitchFamily="2" charset="-122"/>
                          <a:ea typeface="宋体" pitchFamily="2" charset="-122"/>
                          <a:cs typeface="宋体" pitchFamily="2" charset="-122"/>
                        </a:rPr>
                        <a:t>  </a:t>
                      </a:r>
                      <a:r>
                        <a:rPr sz="700" b="1" kern="0" spc="0" dirty="0">
                          <a:solidFill>
                            <a:srgbClr val="000000">
                              <a:alpha val="100000"/>
                            </a:srgbClr>
                          </a:solidFill>
                          <a:latin typeface="宋体" pitchFamily="2" charset="-122"/>
                          <a:ea typeface="宋体" pitchFamily="2" charset="-122"/>
                          <a:cs typeface="宋体" pitchFamily="2" charset="-122"/>
                        </a:rPr>
                        <a:t>在下列条件下使用：(一)灰铸铁的使用温度高于或者等于-10℃,</a:t>
                      </a:r>
                      <a:r>
                        <a:rPr sz="700" kern="0" spc="0" dirty="0">
                          <a:solidFill>
                            <a:srgbClr val="000000">
                              <a:alpha val="100000"/>
                            </a:srgbClr>
                          </a:solidFill>
                          <a:latin typeface="宋体" pitchFamily="2" charset="-122"/>
                          <a:ea typeface="宋体" pitchFamily="2" charset="-122"/>
                          <a:cs typeface="宋体" pitchFamily="2" charset="-122"/>
                        </a:rPr>
                        <a:t>   </a:t>
                      </a:r>
                      <a:r>
                        <a:rPr sz="700" b="1" kern="0" spc="0" dirty="0">
                          <a:solidFill>
                            <a:srgbClr val="000000">
                              <a:alpha val="100000"/>
                            </a:srgbClr>
                          </a:solidFill>
                          <a:latin typeface="宋体" pitchFamily="2" charset="-122"/>
                          <a:ea typeface="宋体" pitchFamily="2" charset="-122"/>
                          <a:cs typeface="宋体" pitchFamily="2" charset="-122"/>
                        </a:rPr>
                        <a:t>并且低于或者等于230℃,设计压力小于或者等于2.0MP</a:t>
                      </a:r>
                      <a:r>
                        <a:rPr sz="700" b="1" kern="0" spc="-10" dirty="0">
                          <a:solidFill>
                            <a:srgbClr val="000000">
                              <a:alpha val="100000"/>
                            </a:srgbClr>
                          </a:solidFill>
                          <a:latin typeface="宋体" pitchFamily="2" charset="-122"/>
                          <a:ea typeface="宋体" pitchFamily="2" charset="-122"/>
                          <a:cs typeface="宋体" pitchFamily="2" charset="-122"/>
                        </a:rPr>
                        <a:t>a;(二)</a:t>
                      </a:r>
                      <a:endParaRPr sz="700" dirty="0">
                        <a:latin typeface="宋体" pitchFamily="2" charset="-122"/>
                        <a:ea typeface="宋体" pitchFamily="2" charset="-122"/>
                        <a:cs typeface="宋体" pitchFamily="2" charset="-122"/>
                      </a:endParaRPr>
                    </a:p>
                    <a:p>
                      <a:pPr marL="13970" algn="l" rtl="0" eaLnBrk="0">
                        <a:lnSpc>
                          <a:spcPct val="95000"/>
                        </a:lnSpc>
                        <a:spcBef>
                          <a:spcPts val="5"/>
                        </a:spcBef>
                      </a:pPr>
                      <a:r>
                        <a:rPr sz="700" b="1" kern="0" spc="0" dirty="0">
                          <a:solidFill>
                            <a:srgbClr val="000000">
                              <a:alpha val="100000"/>
                            </a:srgbClr>
                          </a:solidFill>
                          <a:latin typeface="宋体" pitchFamily="2" charset="-122"/>
                          <a:ea typeface="宋体" pitchFamily="2" charset="-122"/>
                          <a:cs typeface="宋体" pitchFamily="2" charset="-122"/>
                        </a:rPr>
                        <a:t>可锻铸铁的使用温度高于</a:t>
                      </a:r>
                      <a:r>
                        <a:rPr sz="700" b="1" kern="0" spc="-10" dirty="0">
                          <a:solidFill>
                            <a:srgbClr val="000000">
                              <a:alpha val="100000"/>
                            </a:srgbClr>
                          </a:solidFill>
                          <a:latin typeface="宋体" pitchFamily="2" charset="-122"/>
                          <a:ea typeface="宋体" pitchFamily="2" charset="-122"/>
                          <a:cs typeface="宋体" pitchFamily="2" charset="-122"/>
                        </a:rPr>
                        <a:t>-20℃,并且低于或者等于300℃,设计压</a:t>
                      </a:r>
                      <a:r>
                        <a:rPr sz="700" kern="0" spc="0" dirty="0">
                          <a:solidFill>
                            <a:srgbClr val="000000">
                              <a:alpha val="100000"/>
                            </a:srgbClr>
                          </a:solidFill>
                          <a:latin typeface="宋体" pitchFamily="2" charset="-122"/>
                          <a:ea typeface="宋体" pitchFamily="2" charset="-122"/>
                          <a:cs typeface="宋体" pitchFamily="2" charset="-122"/>
                        </a:rPr>
                        <a:t>    </a:t>
                      </a:r>
                      <a:r>
                        <a:rPr sz="700" b="1" kern="0" spc="0" dirty="0">
                          <a:solidFill>
                            <a:srgbClr val="000000">
                              <a:alpha val="100000"/>
                            </a:srgbClr>
                          </a:solidFill>
                          <a:latin typeface="宋体" pitchFamily="2" charset="-122"/>
                          <a:ea typeface="宋体" pitchFamily="2" charset="-122"/>
                          <a:cs typeface="宋体" pitchFamily="2" charset="-122"/>
                        </a:rPr>
                        <a:t>力小于或者等于2.0MPa;(三)灰铸</a:t>
                      </a:r>
                      <a:r>
                        <a:rPr sz="700" b="1" kern="0" spc="-10" dirty="0">
                          <a:solidFill>
                            <a:srgbClr val="000000">
                              <a:alpha val="100000"/>
                            </a:srgbClr>
                          </a:solidFill>
                          <a:latin typeface="宋体" pitchFamily="2" charset="-122"/>
                          <a:ea typeface="宋体" pitchFamily="2" charset="-122"/>
                          <a:cs typeface="宋体" pitchFamily="2" charset="-122"/>
                        </a:rPr>
                        <a:t>铁和可锻铸铁用于可燃介质时，</a:t>
                      </a:r>
                      <a:r>
                        <a:rPr sz="700" kern="0" spc="0" dirty="0">
                          <a:solidFill>
                            <a:srgbClr val="000000">
                              <a:alpha val="100000"/>
                            </a:srgbClr>
                          </a:solidFill>
                          <a:latin typeface="宋体" pitchFamily="2" charset="-122"/>
                          <a:ea typeface="宋体" pitchFamily="2" charset="-122"/>
                          <a:cs typeface="宋体" pitchFamily="2" charset="-122"/>
                        </a:rPr>
                        <a:t>   </a:t>
                      </a:r>
                      <a:r>
                        <a:rPr sz="700" b="1" kern="0" spc="0" dirty="0">
                          <a:solidFill>
                            <a:srgbClr val="000000">
                              <a:alpha val="100000"/>
                            </a:srgbClr>
                          </a:solidFill>
                          <a:latin typeface="宋体" pitchFamily="2" charset="-122"/>
                          <a:ea typeface="宋体" pitchFamily="2" charset="-122"/>
                          <a:cs typeface="宋体" pitchFamily="2" charset="-122"/>
                        </a:rPr>
                        <a:t>使用温度高于或者等于150℃,设</a:t>
                      </a:r>
                      <a:r>
                        <a:rPr sz="700" b="1" kern="0" spc="-10" dirty="0">
                          <a:solidFill>
                            <a:srgbClr val="000000">
                              <a:alpha val="100000"/>
                            </a:srgbClr>
                          </a:solidFill>
                          <a:latin typeface="宋体" pitchFamily="2" charset="-122"/>
                          <a:ea typeface="宋体" pitchFamily="2" charset="-122"/>
                          <a:cs typeface="宋体" pitchFamily="2" charset="-122"/>
                        </a:rPr>
                        <a:t>计压力小于或者等于1.0MPa。</a:t>
                      </a:r>
                      <a:endParaRPr sz="700" dirty="0">
                        <a:latin typeface="宋体" pitchFamily="2" charset="-122"/>
                        <a:ea typeface="宋体" pitchFamily="2" charset="-122"/>
                        <a:cs typeface="宋体" pitchFamily="2" charset="-122"/>
                      </a:endParaRPr>
                    </a:p>
                    <a:p>
                      <a:pPr marL="13970" algn="l" rtl="0" eaLnBrk="0">
                        <a:lnSpc>
                          <a:spcPct val="99000"/>
                        </a:lnSpc>
                        <a:spcBef>
                          <a:spcPts val="20"/>
                        </a:spcBef>
                      </a:pPr>
                      <a:r>
                        <a:rPr sz="700" b="1" kern="0" spc="0" dirty="0">
                          <a:solidFill>
                            <a:srgbClr val="000000">
                              <a:alpha val="100000"/>
                            </a:srgbClr>
                          </a:solidFill>
                          <a:latin typeface="宋体" pitchFamily="2" charset="-122"/>
                          <a:ea typeface="宋体" pitchFamily="2" charset="-122"/>
                          <a:cs typeface="宋体" pitchFamily="2" charset="-122"/>
                        </a:rPr>
                        <a:t>3.TSG</a:t>
                      </a:r>
                      <a:r>
                        <a:rPr sz="700" kern="0" spc="0" dirty="0">
                          <a:solidFill>
                            <a:srgbClr val="000000">
                              <a:alpha val="100000"/>
                            </a:srgbClr>
                          </a:solidFill>
                          <a:latin typeface="宋体" pitchFamily="2" charset="-122"/>
                          <a:ea typeface="宋体" pitchFamily="2" charset="-122"/>
                          <a:cs typeface="宋体" pitchFamily="2" charset="-122"/>
                        </a:rPr>
                        <a:t> </a:t>
                      </a:r>
                      <a:r>
                        <a:rPr sz="700" b="1" kern="0" spc="0" dirty="0">
                          <a:solidFill>
                            <a:srgbClr val="000000">
                              <a:alpha val="100000"/>
                            </a:srgbClr>
                          </a:solidFill>
                          <a:latin typeface="宋体" pitchFamily="2" charset="-122"/>
                          <a:ea typeface="宋体" pitchFamily="2" charset="-122"/>
                          <a:cs typeface="宋体" pitchFamily="2" charset="-122"/>
                        </a:rPr>
                        <a:t>D0001-2</a:t>
                      </a:r>
                      <a:r>
                        <a:rPr sz="700" b="1" kern="0" spc="-10" dirty="0">
                          <a:solidFill>
                            <a:srgbClr val="000000">
                              <a:alpha val="100000"/>
                            </a:srgbClr>
                          </a:solidFill>
                          <a:latin typeface="宋体" pitchFamily="2" charset="-122"/>
                          <a:ea typeface="宋体" pitchFamily="2" charset="-122"/>
                          <a:cs typeface="宋体" pitchFamily="2" charset="-122"/>
                        </a:rPr>
                        <a:t>009第二十六条：碳素结构钢管道组成件(受压元件</a:t>
                      </a:r>
                      <a:r>
                        <a:rPr sz="700" kern="0" spc="0" dirty="0">
                          <a:solidFill>
                            <a:srgbClr val="000000">
                              <a:alpha val="100000"/>
                            </a:srgbClr>
                          </a:solidFill>
                          <a:latin typeface="宋体" pitchFamily="2" charset="-122"/>
                          <a:ea typeface="宋体" pitchFamily="2" charset="-122"/>
                          <a:cs typeface="宋体" pitchFamily="2" charset="-122"/>
                        </a:rPr>
                        <a:t>   </a:t>
                      </a:r>
                      <a:r>
                        <a:rPr sz="700" b="1" kern="0" spc="-10" dirty="0">
                          <a:solidFill>
                            <a:srgbClr val="000000">
                              <a:alpha val="100000"/>
                            </a:srgbClr>
                          </a:solidFill>
                          <a:latin typeface="宋体" pitchFamily="2" charset="-122"/>
                          <a:ea typeface="宋体" pitchFamily="2" charset="-122"/>
                          <a:cs typeface="宋体" pitchFamily="2" charset="-122"/>
                        </a:rPr>
                        <a:t>的使用除符合第二十七条规定外，还应当符合以下规定：(一)碳素</a:t>
                      </a:r>
                      <a:r>
                        <a:rPr sz="700" kern="0" spc="20" dirty="0">
                          <a:solidFill>
                            <a:srgbClr val="000000">
                              <a:alpha val="100000"/>
                            </a:srgbClr>
                          </a:solidFill>
                          <a:latin typeface="宋体" pitchFamily="2" charset="-122"/>
                          <a:ea typeface="宋体" pitchFamily="2" charset="-122"/>
                          <a:cs typeface="宋体" pitchFamily="2" charset="-122"/>
                        </a:rPr>
                        <a:t>  </a:t>
                      </a:r>
                      <a:r>
                        <a:rPr sz="700" b="1" kern="0" spc="0" dirty="0">
                          <a:solidFill>
                            <a:srgbClr val="000000">
                              <a:alpha val="100000"/>
                            </a:srgbClr>
                          </a:solidFill>
                          <a:latin typeface="宋体" pitchFamily="2" charset="-122"/>
                          <a:ea typeface="宋体" pitchFamily="2" charset="-122"/>
                          <a:cs typeface="宋体" pitchFamily="2" charset="-122"/>
                        </a:rPr>
                        <a:t>结构钢不得用于GC</a:t>
                      </a:r>
                      <a:r>
                        <a:rPr sz="700" b="1" kern="0" spc="-10" dirty="0">
                          <a:solidFill>
                            <a:srgbClr val="000000">
                              <a:alpha val="100000"/>
                            </a:srgbClr>
                          </a:solidFill>
                          <a:latin typeface="宋体" pitchFamily="2" charset="-122"/>
                          <a:ea typeface="宋体" pitchFamily="2" charset="-122"/>
                          <a:cs typeface="宋体" pitchFamily="2" charset="-122"/>
                        </a:rPr>
                        <a:t>1级管道；(二)沸腾钢和半镇静钢不得用于有</a:t>
                      </a:r>
                      <a:endParaRPr sz="700" dirty="0">
                        <a:latin typeface="宋体" pitchFamily="2" charset="-122"/>
                        <a:ea typeface="宋体" pitchFamily="2" charset="-122"/>
                        <a:cs typeface="宋体" pitchFamily="2" charset="-122"/>
                      </a:endParaRPr>
                    </a:p>
                    <a:p>
                      <a:pPr marL="13970" algn="l" rtl="0" eaLnBrk="0">
                        <a:lnSpc>
                          <a:spcPct val="94000"/>
                        </a:lnSpc>
                        <a:spcBef>
                          <a:spcPts val="5"/>
                        </a:spcBef>
                      </a:pPr>
                      <a:r>
                        <a:rPr sz="700" b="1" kern="0" spc="0" dirty="0">
                          <a:solidFill>
                            <a:srgbClr val="000000">
                              <a:alpha val="100000"/>
                            </a:srgbClr>
                          </a:solidFill>
                          <a:latin typeface="宋体" pitchFamily="2" charset="-122"/>
                          <a:ea typeface="宋体" pitchFamily="2" charset="-122"/>
                          <a:cs typeface="宋体" pitchFamily="2" charset="-122"/>
                        </a:rPr>
                        <a:t>毒、可燃介质管道，设计</a:t>
                      </a:r>
                      <a:r>
                        <a:rPr sz="700" b="1" kern="0" spc="-10" dirty="0">
                          <a:solidFill>
                            <a:srgbClr val="000000">
                              <a:alpha val="100000"/>
                            </a:srgbClr>
                          </a:solidFill>
                          <a:latin typeface="宋体" pitchFamily="2" charset="-122"/>
                          <a:ea typeface="宋体" pitchFamily="2" charset="-122"/>
                          <a:cs typeface="宋体" pitchFamily="2" charset="-122"/>
                        </a:rPr>
                        <a:t>压力小于或者等于1.6MPa,使用温度低于</a:t>
                      </a:r>
                      <a:r>
                        <a:rPr sz="700" kern="0" spc="0" dirty="0">
                          <a:solidFill>
                            <a:srgbClr val="000000">
                              <a:alpha val="100000"/>
                            </a:srgbClr>
                          </a:solidFill>
                          <a:latin typeface="宋体" pitchFamily="2" charset="-122"/>
                          <a:ea typeface="宋体" pitchFamily="2" charset="-122"/>
                          <a:cs typeface="宋体" pitchFamily="2" charset="-122"/>
                        </a:rPr>
                        <a:t>   </a:t>
                      </a:r>
                      <a:r>
                        <a:rPr sz="700" b="1" kern="0" spc="0" dirty="0">
                          <a:solidFill>
                            <a:srgbClr val="000000">
                              <a:alpha val="100000"/>
                            </a:srgbClr>
                          </a:solidFill>
                          <a:latin typeface="宋体" pitchFamily="2" charset="-122"/>
                          <a:ea typeface="宋体" pitchFamily="2" charset="-122"/>
                          <a:cs typeface="宋体" pitchFamily="2" charset="-122"/>
                        </a:rPr>
                        <a:t>或者等于200℃,并且不</a:t>
                      </a:r>
                      <a:r>
                        <a:rPr sz="700" b="1" kern="0" spc="-10" dirty="0">
                          <a:solidFill>
                            <a:srgbClr val="000000">
                              <a:alpha val="100000"/>
                            </a:srgbClr>
                          </a:solidFill>
                          <a:latin typeface="宋体" pitchFamily="2" charset="-122"/>
                          <a:ea typeface="宋体" pitchFamily="2" charset="-122"/>
                          <a:cs typeface="宋体" pitchFamily="2" charset="-122"/>
                        </a:rPr>
                        <a:t>低于0℃;(三)Q215A、Q235A等A级</a:t>
                      </a:r>
                      <a:endParaRPr sz="700" dirty="0">
                        <a:latin typeface="宋体" pitchFamily="2" charset="-122"/>
                        <a:ea typeface="宋体" pitchFamily="2" charset="-122"/>
                        <a:cs typeface="宋体" pitchFamily="2" charset="-122"/>
                      </a:endParaRPr>
                    </a:p>
                    <a:p>
                      <a:pPr marL="13970" algn="l" rtl="0" eaLnBrk="0">
                        <a:lnSpc>
                          <a:spcPct val="94000"/>
                        </a:lnSpc>
                        <a:spcBef>
                          <a:spcPts val="75"/>
                        </a:spcBef>
                      </a:pPr>
                      <a:r>
                        <a:rPr sz="700" b="1" kern="0" spc="0" dirty="0">
                          <a:solidFill>
                            <a:srgbClr val="000000">
                              <a:alpha val="100000"/>
                            </a:srgbClr>
                          </a:solidFill>
                          <a:latin typeface="宋体" pitchFamily="2" charset="-122"/>
                          <a:ea typeface="宋体" pitchFamily="2" charset="-122"/>
                          <a:cs typeface="宋体" pitchFamily="2" charset="-122"/>
                        </a:rPr>
                        <a:t>镇静钢不得用于有毒</a:t>
                      </a:r>
                      <a:r>
                        <a:rPr sz="700" b="1" kern="0" spc="-10" dirty="0">
                          <a:solidFill>
                            <a:srgbClr val="000000">
                              <a:alpha val="100000"/>
                            </a:srgbClr>
                          </a:solidFill>
                          <a:latin typeface="宋体" pitchFamily="2" charset="-122"/>
                          <a:ea typeface="宋体" pitchFamily="2" charset="-122"/>
                          <a:cs typeface="宋体" pitchFamily="2" charset="-122"/>
                        </a:rPr>
                        <a:t>、可燃介质管道，设计压力小于或者等于</a:t>
                      </a:r>
                      <a:endParaRPr sz="700" dirty="0">
                        <a:latin typeface="宋体" pitchFamily="2" charset="-122"/>
                        <a:ea typeface="宋体" pitchFamily="2" charset="-122"/>
                        <a:cs typeface="宋体" pitchFamily="2" charset="-122"/>
                      </a:endParaRPr>
                    </a:p>
                    <a:p>
                      <a:pPr marL="13970" algn="l" rtl="0" eaLnBrk="0">
                        <a:lnSpc>
                          <a:spcPct val="93000"/>
                        </a:lnSpc>
                        <a:spcBef>
                          <a:spcPts val="5"/>
                        </a:spcBef>
                      </a:pPr>
                      <a:r>
                        <a:rPr sz="700" b="1" kern="0" spc="0" dirty="0">
                          <a:solidFill>
                            <a:srgbClr val="000000">
                              <a:alpha val="100000"/>
                            </a:srgbClr>
                          </a:solidFill>
                          <a:latin typeface="宋体" pitchFamily="2" charset="-122"/>
                          <a:ea typeface="宋体" pitchFamily="2" charset="-122"/>
                          <a:cs typeface="宋体" pitchFamily="2" charset="-122"/>
                        </a:rPr>
                        <a:t>1.6MPa,使用</a:t>
                      </a:r>
                      <a:r>
                        <a:rPr sz="700" b="1" kern="0" spc="-10" dirty="0">
                          <a:solidFill>
                            <a:srgbClr val="000000">
                              <a:alpha val="100000"/>
                            </a:srgbClr>
                          </a:solidFill>
                          <a:latin typeface="宋体" pitchFamily="2" charset="-122"/>
                          <a:ea typeface="宋体" pitchFamily="2" charset="-122"/>
                          <a:cs typeface="宋体" pitchFamily="2" charset="-122"/>
                        </a:rPr>
                        <a:t>温度低于或者等于350℃;(四)Q215B、Q235B等</a:t>
                      </a:r>
                      <a:endParaRPr sz="700" dirty="0">
                        <a:latin typeface="宋体" pitchFamily="2" charset="-122"/>
                        <a:ea typeface="宋体" pitchFamily="2" charset="-122"/>
                        <a:cs typeface="宋体" pitchFamily="2" charset="-122"/>
                      </a:endParaRPr>
                    </a:p>
                    <a:p>
                      <a:pPr marL="13970" algn="l" rtl="0" eaLnBrk="0">
                        <a:lnSpc>
                          <a:spcPct val="94000"/>
                        </a:lnSpc>
                        <a:spcBef>
                          <a:spcPts val="20"/>
                        </a:spcBef>
                      </a:pPr>
                      <a:r>
                        <a:rPr sz="700" b="1" kern="0" spc="-10" dirty="0">
                          <a:solidFill>
                            <a:srgbClr val="000000">
                              <a:alpha val="100000"/>
                            </a:srgbClr>
                          </a:solidFill>
                          <a:latin typeface="宋体" pitchFamily="2" charset="-122"/>
                          <a:ea typeface="宋体" pitchFamily="2" charset="-122"/>
                          <a:cs typeface="宋体" pitchFamily="2" charset="-122"/>
                        </a:rPr>
                        <a:t>B级镇静钢不得用于极度、高度危害有毒介质管道，设计压力小于或</a:t>
                      </a:r>
                      <a:r>
                        <a:rPr sz="700" kern="0" spc="70" dirty="0">
                          <a:solidFill>
                            <a:srgbClr val="000000">
                              <a:alpha val="100000"/>
                            </a:srgbClr>
                          </a:solidFill>
                          <a:latin typeface="宋体" pitchFamily="2" charset="-122"/>
                          <a:ea typeface="宋体" pitchFamily="2" charset="-122"/>
                          <a:cs typeface="宋体" pitchFamily="2" charset="-122"/>
                        </a:rPr>
                        <a:t> </a:t>
                      </a:r>
                      <a:r>
                        <a:rPr sz="700" b="1" kern="0" spc="-10" dirty="0">
                          <a:solidFill>
                            <a:srgbClr val="000000">
                              <a:alpha val="100000"/>
                            </a:srgbClr>
                          </a:solidFill>
                          <a:latin typeface="宋体" pitchFamily="2" charset="-122"/>
                          <a:ea typeface="宋体" pitchFamily="2" charset="-122"/>
                          <a:cs typeface="宋体" pitchFamily="2" charset="-122"/>
                        </a:rPr>
                        <a:t>者等于3.0MPa,使用温度低于或者等于350℃。</a:t>
                      </a:r>
                      <a:endParaRPr sz="700" dirty="0">
                        <a:latin typeface="宋体" pitchFamily="2" charset="-122"/>
                        <a:ea typeface="宋体" pitchFamily="2" charset="-122"/>
                        <a:cs typeface="宋体" pitchFamily="2" charset="-122"/>
                      </a:endParaRPr>
                    </a:p>
                    <a:p>
                      <a:pPr marL="13970" algn="just" rtl="0" eaLnBrk="0">
                        <a:lnSpc>
                          <a:spcPct val="98000"/>
                        </a:lnSpc>
                        <a:spcBef>
                          <a:spcPts val="30"/>
                        </a:spcBef>
                      </a:pPr>
                      <a:r>
                        <a:rPr sz="700" b="1" kern="0" spc="0" dirty="0">
                          <a:solidFill>
                            <a:srgbClr val="000000">
                              <a:alpha val="100000"/>
                            </a:srgbClr>
                          </a:solidFill>
                          <a:latin typeface="宋体" pitchFamily="2" charset="-122"/>
                          <a:ea typeface="宋体" pitchFamily="2" charset="-122"/>
                          <a:cs typeface="宋体" pitchFamily="2" charset="-122"/>
                        </a:rPr>
                        <a:t>4.TSG</a:t>
                      </a:r>
                      <a:r>
                        <a:rPr sz="700" kern="0" spc="0" dirty="0">
                          <a:solidFill>
                            <a:srgbClr val="000000">
                              <a:alpha val="100000"/>
                            </a:srgbClr>
                          </a:solidFill>
                          <a:latin typeface="宋体" pitchFamily="2" charset="-122"/>
                          <a:ea typeface="宋体" pitchFamily="2" charset="-122"/>
                          <a:cs typeface="宋体" pitchFamily="2" charset="-122"/>
                        </a:rPr>
                        <a:t> </a:t>
                      </a:r>
                      <a:r>
                        <a:rPr sz="700" b="1" kern="0" spc="0" dirty="0">
                          <a:solidFill>
                            <a:srgbClr val="000000">
                              <a:alpha val="100000"/>
                            </a:srgbClr>
                          </a:solidFill>
                          <a:latin typeface="宋体" pitchFamily="2" charset="-122"/>
                          <a:ea typeface="宋体" pitchFamily="2" charset="-122"/>
                          <a:cs typeface="宋体" pitchFamily="2" charset="-122"/>
                        </a:rPr>
                        <a:t>D0001-20</a:t>
                      </a:r>
                      <a:r>
                        <a:rPr sz="700" b="1" kern="0" spc="-10" dirty="0">
                          <a:solidFill>
                            <a:srgbClr val="000000">
                              <a:alpha val="100000"/>
                            </a:srgbClr>
                          </a:solidFill>
                          <a:latin typeface="宋体" pitchFamily="2" charset="-122"/>
                          <a:ea typeface="宋体" pitchFamily="2" charset="-122"/>
                          <a:cs typeface="宋体" pitchFamily="2" charset="-122"/>
                        </a:rPr>
                        <a:t>09第二十七条：用于管道组成件的碳素结构钢的焊</a:t>
                      </a:r>
                      <a:r>
                        <a:rPr sz="700" kern="0" spc="-10" dirty="0">
                          <a:solidFill>
                            <a:srgbClr val="000000">
                              <a:alpha val="100000"/>
                            </a:srgbClr>
                          </a:solidFill>
                          <a:latin typeface="宋体" pitchFamily="2" charset="-122"/>
                          <a:ea typeface="宋体" pitchFamily="2" charset="-122"/>
                          <a:cs typeface="宋体" pitchFamily="2" charset="-122"/>
                        </a:rPr>
                        <a:t>  </a:t>
                      </a:r>
                      <a:r>
                        <a:rPr sz="700" b="1" kern="0" spc="0" dirty="0">
                          <a:solidFill>
                            <a:srgbClr val="000000">
                              <a:alpha val="100000"/>
                            </a:srgbClr>
                          </a:solidFill>
                          <a:latin typeface="宋体" pitchFamily="2" charset="-122"/>
                          <a:ea typeface="宋体" pitchFamily="2" charset="-122"/>
                          <a:cs typeface="宋体" pitchFamily="2" charset="-122"/>
                        </a:rPr>
                        <a:t>接厚度应当符合以下要</a:t>
                      </a:r>
                      <a:r>
                        <a:rPr sz="700" b="1" kern="0" spc="-10" dirty="0">
                          <a:solidFill>
                            <a:srgbClr val="000000">
                              <a:alpha val="100000"/>
                            </a:srgbClr>
                          </a:solidFill>
                          <a:latin typeface="宋体" pitchFamily="2" charset="-122"/>
                          <a:ea typeface="宋体" pitchFamily="2" charset="-122"/>
                          <a:cs typeface="宋体" pitchFamily="2" charset="-122"/>
                        </a:rPr>
                        <a:t>求：(一)沸腾钢、半镇静钢，厚度不得大于</a:t>
                      </a:r>
                      <a:r>
                        <a:rPr sz="700" kern="0" spc="-10" dirty="0">
                          <a:solidFill>
                            <a:srgbClr val="000000">
                              <a:alpha val="100000"/>
                            </a:srgbClr>
                          </a:solidFill>
                          <a:latin typeface="宋体" pitchFamily="2" charset="-122"/>
                          <a:ea typeface="宋体" pitchFamily="2" charset="-122"/>
                          <a:cs typeface="宋体" pitchFamily="2" charset="-122"/>
                        </a:rPr>
                        <a:t>  </a:t>
                      </a:r>
                      <a:r>
                        <a:rPr sz="700" b="1" kern="0" spc="130" dirty="0">
                          <a:solidFill>
                            <a:srgbClr val="000000">
                              <a:alpha val="100000"/>
                            </a:srgbClr>
                          </a:solidFill>
                          <a:latin typeface="宋体" pitchFamily="2" charset="-122"/>
                          <a:ea typeface="宋体" pitchFamily="2" charset="-122"/>
                          <a:cs typeface="宋体" pitchFamily="2" charset="-122"/>
                        </a:rPr>
                        <a:t>12</a:t>
                      </a:r>
                      <a:r>
                        <a:rPr sz="700" b="1" kern="0" spc="0" dirty="0">
                          <a:solidFill>
                            <a:srgbClr val="000000">
                              <a:alpha val="100000"/>
                            </a:srgbClr>
                          </a:solidFill>
                          <a:latin typeface="宋体" pitchFamily="2" charset="-122"/>
                          <a:ea typeface="宋体" pitchFamily="2" charset="-122"/>
                          <a:cs typeface="宋体" pitchFamily="2" charset="-122"/>
                        </a:rPr>
                        <a:t>mm</a:t>
                      </a:r>
                      <a:r>
                        <a:rPr sz="700" b="1" kern="0" spc="130" dirty="0">
                          <a:solidFill>
                            <a:srgbClr val="000000">
                              <a:alpha val="100000"/>
                            </a:srgbClr>
                          </a:solidFill>
                          <a:latin typeface="宋体" pitchFamily="2" charset="-122"/>
                          <a:ea typeface="宋体" pitchFamily="2" charset="-122"/>
                          <a:cs typeface="宋体" pitchFamily="2" charset="-122"/>
                        </a:rPr>
                        <a:t>;(二)A级镇静钢，厚度不得大于16</a:t>
                      </a:r>
                      <a:r>
                        <a:rPr sz="700" b="1" kern="0" spc="0" dirty="0">
                          <a:solidFill>
                            <a:srgbClr val="000000">
                              <a:alpha val="100000"/>
                            </a:srgbClr>
                          </a:solidFill>
                          <a:latin typeface="宋体" pitchFamily="2" charset="-122"/>
                          <a:ea typeface="宋体" pitchFamily="2" charset="-122"/>
                          <a:cs typeface="宋体" pitchFamily="2" charset="-122"/>
                        </a:rPr>
                        <a:t>mm</a:t>
                      </a:r>
                      <a:r>
                        <a:rPr sz="700" b="1" kern="0" spc="130" dirty="0">
                          <a:solidFill>
                            <a:srgbClr val="000000">
                              <a:alpha val="100000"/>
                            </a:srgbClr>
                          </a:solidFill>
                          <a:latin typeface="宋体" pitchFamily="2" charset="-122"/>
                          <a:ea typeface="宋体" pitchFamily="2" charset="-122"/>
                          <a:cs typeface="宋体" pitchFamily="2" charset="-122"/>
                        </a:rPr>
                        <a:t>;(三)B</a:t>
                      </a:r>
                      <a:r>
                        <a:rPr sz="700" b="1" kern="0" spc="120" dirty="0">
                          <a:solidFill>
                            <a:srgbClr val="000000">
                              <a:alpha val="100000"/>
                            </a:srgbClr>
                          </a:solidFill>
                          <a:latin typeface="宋体" pitchFamily="2" charset="-122"/>
                          <a:ea typeface="宋体" pitchFamily="2" charset="-122"/>
                          <a:cs typeface="宋体" pitchFamily="2" charset="-122"/>
                        </a:rPr>
                        <a:t>级镇静</a:t>
                      </a:r>
                      <a:r>
                        <a:rPr sz="700" kern="0" spc="0" dirty="0">
                          <a:solidFill>
                            <a:srgbClr val="000000">
                              <a:alpha val="100000"/>
                            </a:srgbClr>
                          </a:solidFill>
                          <a:latin typeface="宋体" pitchFamily="2" charset="-122"/>
                          <a:ea typeface="宋体" pitchFamily="2" charset="-122"/>
                          <a:cs typeface="宋体" pitchFamily="2" charset="-122"/>
                        </a:rPr>
                        <a:t> </a:t>
                      </a:r>
                      <a:r>
                        <a:rPr sz="700" b="1" kern="0" spc="-10" dirty="0">
                          <a:solidFill>
                            <a:srgbClr val="000000">
                              <a:alpha val="100000"/>
                            </a:srgbClr>
                          </a:solidFill>
                          <a:latin typeface="宋体" pitchFamily="2" charset="-122"/>
                          <a:ea typeface="宋体" pitchFamily="2" charset="-122"/>
                          <a:cs typeface="宋体" pitchFamily="2" charset="-122"/>
                        </a:rPr>
                        <a:t>钢，厚度不得大于20mm。</a:t>
                      </a:r>
                      <a:endParaRPr sz="7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l" rtl="0" eaLnBrk="0">
                        <a:lnSpc>
                          <a:spcPct val="123000"/>
                        </a:lnSpc>
                      </a:pPr>
                      <a:endParaRPr sz="1000" dirty="0">
                        <a:latin typeface="Arial" panose="020B0604020202020204"/>
                        <a:ea typeface="Arial" panose="020B0604020202020204"/>
                        <a:cs typeface="Arial" panose="020B0604020202020204"/>
                      </a:endParaRPr>
                    </a:p>
                    <a:p>
                      <a:pPr algn="l" rtl="0" eaLnBrk="0">
                        <a:lnSpc>
                          <a:spcPct val="9000"/>
                        </a:lnSpc>
                      </a:pPr>
                      <a:endParaRPr sz="100" dirty="0">
                        <a:latin typeface="Arial" panose="020B0604020202020204"/>
                        <a:ea typeface="Arial" panose="020B0604020202020204"/>
                        <a:cs typeface="Arial" panose="020B0604020202020204"/>
                      </a:endParaRPr>
                    </a:p>
                    <a:p>
                      <a:pPr marL="13335" algn="l" rtl="0" eaLnBrk="0">
                        <a:lnSpc>
                          <a:spcPct val="93000"/>
                        </a:lnSpc>
                      </a:pPr>
                      <a:r>
                        <a:rPr sz="700" b="1" kern="0" spc="-10" dirty="0">
                          <a:solidFill>
                            <a:srgbClr val="000000">
                              <a:alpha val="100000"/>
                            </a:srgbClr>
                          </a:solidFill>
                          <a:latin typeface="宋体" pitchFamily="2" charset="-122"/>
                          <a:ea typeface="宋体" pitchFamily="2" charset="-122"/>
                          <a:cs typeface="宋体" pitchFamily="2" charset="-122"/>
                        </a:rPr>
                        <a:t>1.TSG</a:t>
                      </a:r>
                      <a:r>
                        <a:rPr sz="700" kern="0" spc="240" dirty="0">
                          <a:solidFill>
                            <a:srgbClr val="000000">
                              <a:alpha val="100000"/>
                            </a:srgbClr>
                          </a:solidFill>
                          <a:latin typeface="宋体" pitchFamily="2" charset="-122"/>
                          <a:ea typeface="宋体" pitchFamily="2" charset="-122"/>
                          <a:cs typeface="宋体" pitchFamily="2" charset="-122"/>
                        </a:rPr>
                        <a:t> </a:t>
                      </a:r>
                      <a:r>
                        <a:rPr sz="700" b="1" kern="0" spc="-10" dirty="0">
                          <a:solidFill>
                            <a:srgbClr val="000000">
                              <a:alpha val="100000"/>
                            </a:srgbClr>
                          </a:solidFill>
                          <a:latin typeface="宋体" pitchFamily="2" charset="-122"/>
                          <a:ea typeface="宋体" pitchFamily="2" charset="-122"/>
                          <a:cs typeface="宋体" pitchFamily="2" charset="-122"/>
                        </a:rPr>
                        <a:t>31</a:t>
                      </a:r>
                      <a:r>
                        <a:rPr lang="en-US" sz="700" b="1" kern="0" spc="-10" dirty="0">
                          <a:solidFill>
                            <a:srgbClr val="000000">
                              <a:alpha val="100000"/>
                            </a:srgbClr>
                          </a:solidFill>
                          <a:latin typeface="宋体" pitchFamily="2" charset="-122"/>
                          <a:ea typeface="宋体" pitchFamily="2" charset="-122"/>
                          <a:cs typeface="宋体" pitchFamily="2" charset="-122"/>
                        </a:rPr>
                        <a:t>  </a:t>
                      </a:r>
                      <a:r>
                        <a:rPr sz="700" b="1" kern="0" spc="-10" dirty="0">
                          <a:solidFill>
                            <a:srgbClr val="000000">
                              <a:alpha val="100000"/>
                            </a:srgbClr>
                          </a:solidFill>
                          <a:latin typeface="宋体" pitchFamily="2" charset="-122"/>
                          <a:ea typeface="宋体" pitchFamily="2" charset="-122"/>
                          <a:cs typeface="宋体" pitchFamily="2" charset="-122"/>
                        </a:rPr>
                        <a:t>2.2.2.</a:t>
                      </a:r>
                      <a:r>
                        <a:rPr sz="700" b="1" kern="0" spc="-20" dirty="0">
                          <a:solidFill>
                            <a:srgbClr val="000000">
                              <a:alpha val="100000"/>
                            </a:srgbClr>
                          </a:solidFill>
                          <a:latin typeface="宋体" pitchFamily="2" charset="-122"/>
                          <a:ea typeface="宋体" pitchFamily="2" charset="-122"/>
                          <a:cs typeface="宋体" pitchFamily="2" charset="-122"/>
                        </a:rPr>
                        <a:t>1:</a:t>
                      </a:r>
                      <a:endParaRPr sz="700" dirty="0">
                        <a:latin typeface="宋体" pitchFamily="2" charset="-122"/>
                        <a:ea typeface="宋体" pitchFamily="2" charset="-122"/>
                        <a:cs typeface="宋体" pitchFamily="2" charset="-122"/>
                      </a:endParaRPr>
                    </a:p>
                    <a:p>
                      <a:pPr marL="13335" algn="l" rtl="0" eaLnBrk="0">
                        <a:lnSpc>
                          <a:spcPct val="94000"/>
                        </a:lnSpc>
                      </a:pPr>
                      <a:r>
                        <a:rPr sz="700" b="1" kern="0" spc="0" dirty="0">
                          <a:solidFill>
                            <a:srgbClr val="000000">
                              <a:alpha val="100000"/>
                            </a:srgbClr>
                          </a:solidFill>
                          <a:latin typeface="宋体" pitchFamily="2" charset="-122"/>
                          <a:ea typeface="宋体" pitchFamily="2" charset="-122"/>
                          <a:cs typeface="宋体" pitchFamily="2" charset="-122"/>
                        </a:rPr>
                        <a:t>(1)灰铸铁、可锻铸铁：不得用</a:t>
                      </a:r>
                      <a:r>
                        <a:rPr sz="700" b="1" kern="0" spc="-10" dirty="0">
                          <a:solidFill>
                            <a:srgbClr val="000000">
                              <a:alpha val="100000"/>
                            </a:srgbClr>
                          </a:solidFill>
                          <a:latin typeface="宋体" pitchFamily="2" charset="-122"/>
                          <a:ea typeface="宋体" pitchFamily="2" charset="-122"/>
                          <a:cs typeface="宋体" pitchFamily="2" charset="-122"/>
                        </a:rPr>
                        <a:t>于GC1级、GCD级管道和GB/T</a:t>
                      </a:r>
                      <a:r>
                        <a:rPr sz="700" b="1" kern="0" spc="0" dirty="0">
                          <a:solidFill>
                            <a:srgbClr val="000000">
                              <a:alpha val="100000"/>
                            </a:srgbClr>
                          </a:solidFill>
                          <a:latin typeface="宋体" pitchFamily="2" charset="-122"/>
                          <a:ea typeface="宋体" pitchFamily="2" charset="-122"/>
                          <a:cs typeface="宋体" pitchFamily="2" charset="-122"/>
                        </a:rPr>
                        <a:t>20801.2规定的剧烈循</a:t>
                      </a:r>
                      <a:r>
                        <a:rPr sz="700" b="1" kern="0" spc="-10" dirty="0">
                          <a:solidFill>
                            <a:srgbClr val="000000">
                              <a:alpha val="100000"/>
                            </a:srgbClr>
                          </a:solidFill>
                          <a:latin typeface="宋体" pitchFamily="2" charset="-122"/>
                          <a:ea typeface="宋体" pitchFamily="2" charset="-122"/>
                          <a:cs typeface="宋体" pitchFamily="2" charset="-122"/>
                        </a:rPr>
                        <a:t>环工况；</a:t>
                      </a:r>
                      <a:r>
                        <a:rPr sz="700" b="1" kern="0" spc="-10" dirty="0">
                          <a:solidFill>
                            <a:schemeClr val="accent1">
                              <a:alpha val="100000"/>
                            </a:schemeClr>
                          </a:solidFill>
                          <a:latin typeface="宋体" pitchFamily="2" charset="-122"/>
                          <a:ea typeface="宋体" pitchFamily="2" charset="-122"/>
                          <a:cs typeface="宋体" pitchFamily="2" charset="-122"/>
                        </a:rPr>
                        <a:t>灰铸铁的压力额定值不大于1.0MPa,使</a:t>
                      </a:r>
                      <a:r>
                        <a:rPr sz="700" b="1" kern="0" spc="0" dirty="0">
                          <a:solidFill>
                            <a:schemeClr val="accent1">
                              <a:alpha val="100000"/>
                            </a:schemeClr>
                          </a:solidFill>
                          <a:latin typeface="宋体" pitchFamily="2" charset="-122"/>
                          <a:ea typeface="宋体" pitchFamily="2" charset="-122"/>
                          <a:cs typeface="宋体" pitchFamily="2" charset="-122"/>
                        </a:rPr>
                        <a:t>用温度范围为-10℃~150℃;可锻铸铁的压力额定值不大于1.0MPa,使用温度范围为-20℃~15</a:t>
                      </a:r>
                      <a:r>
                        <a:rPr sz="700" b="1" kern="0" spc="-10" dirty="0">
                          <a:solidFill>
                            <a:schemeClr val="accent1">
                              <a:alpha val="100000"/>
                            </a:schemeClr>
                          </a:solidFill>
                          <a:latin typeface="宋体" pitchFamily="2" charset="-122"/>
                          <a:ea typeface="宋体" pitchFamily="2" charset="-122"/>
                          <a:cs typeface="宋体" pitchFamily="2" charset="-122"/>
                        </a:rPr>
                        <a:t>0℃</a:t>
                      </a:r>
                      <a:r>
                        <a:rPr sz="700" b="1" kern="0" spc="-10" dirty="0">
                          <a:solidFill>
                            <a:srgbClr val="000000">
                              <a:alpha val="100000"/>
                            </a:srgbClr>
                          </a:solidFill>
                          <a:latin typeface="宋体" pitchFamily="2" charset="-122"/>
                          <a:ea typeface="宋体" pitchFamily="2" charset="-122"/>
                          <a:cs typeface="宋体" pitchFamily="2" charset="-122"/>
                        </a:rPr>
                        <a:t>;应当采取防止超压、过热、急冷急热、</a:t>
                      </a:r>
                      <a:r>
                        <a:rPr sz="700" b="1" kern="0" spc="-30" dirty="0">
                          <a:solidFill>
                            <a:srgbClr val="000000">
                              <a:alpha val="100000"/>
                            </a:srgbClr>
                          </a:solidFill>
                          <a:latin typeface="宋体" pitchFamily="2" charset="-122"/>
                          <a:ea typeface="宋体" pitchFamily="2" charset="-122"/>
                          <a:cs typeface="宋体" pitchFamily="2" charset="-122"/>
                        </a:rPr>
                        <a:t>振动等安全防护措施；在制造、现场制作和安装、维修过程中不得进行焊</a:t>
                      </a:r>
                      <a:r>
                        <a:rPr sz="700" kern="0" spc="40" dirty="0">
                          <a:solidFill>
                            <a:srgbClr val="000000">
                              <a:alpha val="100000"/>
                            </a:srgbClr>
                          </a:solidFill>
                          <a:latin typeface="宋体" pitchFamily="2" charset="-122"/>
                          <a:ea typeface="宋体" pitchFamily="2" charset="-122"/>
                          <a:cs typeface="宋体" pitchFamily="2" charset="-122"/>
                        </a:rPr>
                        <a:t> </a:t>
                      </a:r>
                      <a:r>
                        <a:rPr sz="700" b="1" kern="0" spc="-20" dirty="0">
                          <a:solidFill>
                            <a:srgbClr val="000000">
                              <a:alpha val="100000"/>
                            </a:srgbClr>
                          </a:solidFill>
                          <a:latin typeface="宋体" pitchFamily="2" charset="-122"/>
                          <a:ea typeface="宋体" pitchFamily="2" charset="-122"/>
                          <a:cs typeface="宋体" pitchFamily="2" charset="-122"/>
                        </a:rPr>
                        <a:t>接。</a:t>
                      </a:r>
                      <a:endParaRPr sz="700" dirty="0">
                        <a:latin typeface="宋体" pitchFamily="2" charset="-122"/>
                        <a:ea typeface="宋体" pitchFamily="2" charset="-122"/>
                        <a:cs typeface="宋体" pitchFamily="2" charset="-122"/>
                      </a:endParaRPr>
                    </a:p>
                    <a:p>
                      <a:pPr marL="13335" algn="l" rtl="0" eaLnBrk="0">
                        <a:lnSpc>
                          <a:spcPct val="94000"/>
                        </a:lnSpc>
                      </a:pPr>
                      <a:r>
                        <a:rPr sz="700" b="1" kern="0" spc="0" dirty="0">
                          <a:solidFill>
                            <a:srgbClr val="000000">
                              <a:alpha val="100000"/>
                            </a:srgbClr>
                          </a:solidFill>
                          <a:latin typeface="宋体" pitchFamily="2" charset="-122"/>
                          <a:ea typeface="宋体" pitchFamily="2" charset="-122"/>
                          <a:cs typeface="宋体" pitchFamily="2" charset="-122"/>
                        </a:rPr>
                        <a:t>(2)球墨铸铁：不得用于GC1级、</a:t>
                      </a:r>
                      <a:r>
                        <a:rPr sz="700" b="1" kern="0" spc="0" dirty="0">
                          <a:solidFill>
                            <a:schemeClr val="accent1">
                              <a:alpha val="100000"/>
                            </a:schemeClr>
                          </a:solidFill>
                          <a:latin typeface="宋体" pitchFamily="2" charset="-122"/>
                          <a:ea typeface="宋体" pitchFamily="2" charset="-122"/>
                          <a:cs typeface="宋体" pitchFamily="2" charset="-122"/>
                        </a:rPr>
                        <a:t>GCD级</a:t>
                      </a:r>
                      <a:r>
                        <a:rPr sz="700" b="1" kern="0" spc="-10" dirty="0">
                          <a:solidFill>
                            <a:schemeClr val="accent1">
                              <a:alpha val="100000"/>
                            </a:schemeClr>
                          </a:solidFill>
                          <a:latin typeface="宋体" pitchFamily="2" charset="-122"/>
                          <a:ea typeface="宋体" pitchFamily="2" charset="-122"/>
                          <a:cs typeface="宋体" pitchFamily="2" charset="-122"/>
                        </a:rPr>
                        <a:t>管道</a:t>
                      </a:r>
                      <a:r>
                        <a:rPr sz="700" b="1" kern="0" spc="-10" dirty="0">
                          <a:solidFill>
                            <a:srgbClr val="000000">
                              <a:alpha val="100000"/>
                            </a:srgbClr>
                          </a:solidFill>
                          <a:latin typeface="宋体" pitchFamily="2" charset="-122"/>
                          <a:ea typeface="宋体" pitchFamily="2" charset="-122"/>
                          <a:cs typeface="宋体" pitchFamily="2" charset="-122"/>
                        </a:rPr>
                        <a:t>和GB/T</a:t>
                      </a:r>
                      <a:r>
                        <a:rPr sz="700" kern="0" spc="-10" dirty="0">
                          <a:solidFill>
                            <a:srgbClr val="000000">
                              <a:alpha val="100000"/>
                            </a:srgbClr>
                          </a:solidFill>
                          <a:latin typeface="宋体" pitchFamily="2" charset="-122"/>
                          <a:ea typeface="宋体" pitchFamily="2" charset="-122"/>
                          <a:cs typeface="宋体" pitchFamily="2" charset="-122"/>
                        </a:rPr>
                        <a:t> </a:t>
                      </a:r>
                      <a:r>
                        <a:rPr sz="700" b="1" kern="0" spc="-10" dirty="0">
                          <a:solidFill>
                            <a:srgbClr val="000000">
                              <a:alpha val="100000"/>
                            </a:srgbClr>
                          </a:solidFill>
                          <a:latin typeface="宋体" pitchFamily="2" charset="-122"/>
                          <a:ea typeface="宋体" pitchFamily="2" charset="-122"/>
                          <a:cs typeface="宋体" pitchFamily="2" charset="-122"/>
                        </a:rPr>
                        <a:t>20801规定的</a:t>
                      </a:r>
                      <a:endParaRPr sz="700" dirty="0">
                        <a:latin typeface="宋体" pitchFamily="2" charset="-122"/>
                        <a:ea typeface="宋体" pitchFamily="2" charset="-122"/>
                        <a:cs typeface="宋体" pitchFamily="2" charset="-122"/>
                      </a:endParaRPr>
                    </a:p>
                    <a:p>
                      <a:pPr marL="13335" algn="l" rtl="0" eaLnBrk="0">
                        <a:lnSpc>
                          <a:spcPct val="95000"/>
                        </a:lnSpc>
                        <a:spcBef>
                          <a:spcPts val="15"/>
                        </a:spcBef>
                      </a:pPr>
                      <a:r>
                        <a:rPr sz="700" b="1" kern="0" spc="0" dirty="0">
                          <a:solidFill>
                            <a:srgbClr val="000000">
                              <a:alpha val="100000"/>
                            </a:srgbClr>
                          </a:solidFill>
                          <a:latin typeface="宋体" pitchFamily="2" charset="-122"/>
                          <a:ea typeface="宋体" pitchFamily="2" charset="-122"/>
                          <a:cs typeface="宋体" pitchFamily="2" charset="-122"/>
                        </a:rPr>
                        <a:t>剧烈循环工况；断后伸长率不</a:t>
                      </a:r>
                      <a:r>
                        <a:rPr sz="700" b="1" kern="0" spc="-10" dirty="0">
                          <a:solidFill>
                            <a:srgbClr val="000000">
                              <a:alpha val="100000"/>
                            </a:srgbClr>
                          </a:solidFill>
                          <a:latin typeface="宋体" pitchFamily="2" charset="-122"/>
                          <a:ea typeface="宋体" pitchFamily="2" charset="-122"/>
                          <a:cs typeface="宋体" pitchFamily="2" charset="-122"/>
                        </a:rPr>
                        <a:t>小于15%,压力额定值不大于5.0MPa,使</a:t>
                      </a:r>
                      <a:r>
                        <a:rPr sz="700" kern="0" spc="-10" dirty="0">
                          <a:solidFill>
                            <a:srgbClr val="000000">
                              <a:alpha val="100000"/>
                            </a:srgbClr>
                          </a:solidFill>
                          <a:latin typeface="宋体" pitchFamily="2" charset="-122"/>
                          <a:ea typeface="宋体" pitchFamily="2" charset="-122"/>
                          <a:cs typeface="宋体" pitchFamily="2" charset="-122"/>
                        </a:rPr>
                        <a:t>    </a:t>
                      </a:r>
                      <a:r>
                        <a:rPr sz="700" b="1" kern="0" spc="0" dirty="0">
                          <a:solidFill>
                            <a:srgbClr val="000000">
                              <a:alpha val="100000"/>
                            </a:srgbClr>
                          </a:solidFill>
                          <a:latin typeface="宋体" pitchFamily="2" charset="-122"/>
                          <a:ea typeface="宋体" pitchFamily="2" charset="-122"/>
                          <a:cs typeface="宋体" pitchFamily="2" charset="-122"/>
                        </a:rPr>
                        <a:t>用温度高于-20℃并且低于</a:t>
                      </a:r>
                      <a:r>
                        <a:rPr sz="700" b="1" kern="0" spc="-10" dirty="0">
                          <a:solidFill>
                            <a:srgbClr val="000000">
                              <a:alpha val="100000"/>
                            </a:srgbClr>
                          </a:solidFill>
                          <a:latin typeface="宋体" pitchFamily="2" charset="-122"/>
                          <a:ea typeface="宋体" pitchFamily="2" charset="-122"/>
                          <a:cs typeface="宋体" pitchFamily="2" charset="-122"/>
                        </a:rPr>
                        <a:t>350℃;应当采用附铸试块取样；在制造、</a:t>
                      </a:r>
                      <a:r>
                        <a:rPr sz="700" kern="0" spc="-10" dirty="0">
                          <a:solidFill>
                            <a:srgbClr val="000000">
                              <a:alpha val="100000"/>
                            </a:srgbClr>
                          </a:solidFill>
                          <a:latin typeface="宋体" pitchFamily="2" charset="-122"/>
                          <a:ea typeface="宋体" pitchFamily="2" charset="-122"/>
                          <a:cs typeface="宋体" pitchFamily="2" charset="-122"/>
                        </a:rPr>
                        <a:t>    </a:t>
                      </a:r>
                      <a:r>
                        <a:rPr sz="700" b="1" kern="0" spc="-10" dirty="0">
                          <a:solidFill>
                            <a:srgbClr val="000000">
                              <a:alpha val="100000"/>
                            </a:srgbClr>
                          </a:solidFill>
                          <a:latin typeface="宋体" pitchFamily="2" charset="-122"/>
                          <a:ea typeface="宋体" pitchFamily="2" charset="-122"/>
                          <a:cs typeface="宋体" pitchFamily="2" charset="-122"/>
                        </a:rPr>
                        <a:t>现场制作和安装、维修过程中不得进行焊接。</a:t>
                      </a:r>
                      <a:endParaRPr sz="700" b="1" kern="0" spc="-10" dirty="0">
                        <a:solidFill>
                          <a:srgbClr val="000000">
                            <a:alpha val="100000"/>
                          </a:srgbClr>
                        </a:solidFill>
                        <a:latin typeface="宋体" pitchFamily="2" charset="-122"/>
                        <a:ea typeface="宋体" pitchFamily="2" charset="-122"/>
                        <a:cs typeface="宋体" pitchFamily="2" charset="-122"/>
                      </a:endParaRPr>
                    </a:p>
                    <a:p>
                      <a:pPr marL="13335" algn="l" rtl="0" eaLnBrk="0">
                        <a:lnSpc>
                          <a:spcPct val="95000"/>
                        </a:lnSpc>
                        <a:spcBef>
                          <a:spcPts val="15"/>
                        </a:spcBef>
                      </a:pPr>
                      <a:endParaRPr sz="700" dirty="0">
                        <a:latin typeface="宋体" pitchFamily="2" charset="-122"/>
                        <a:ea typeface="宋体" pitchFamily="2" charset="-122"/>
                        <a:cs typeface="宋体" pitchFamily="2" charset="-122"/>
                      </a:endParaRPr>
                    </a:p>
                    <a:p>
                      <a:pPr marL="13335" algn="l" rtl="0" eaLnBrk="0">
                        <a:lnSpc>
                          <a:spcPct val="95000"/>
                        </a:lnSpc>
                        <a:spcBef>
                          <a:spcPts val="55"/>
                        </a:spcBef>
                      </a:pPr>
                      <a:r>
                        <a:rPr sz="700" b="1" kern="0" spc="0" dirty="0">
                          <a:solidFill>
                            <a:srgbClr val="000000">
                              <a:alpha val="100000"/>
                            </a:srgbClr>
                          </a:solidFill>
                          <a:latin typeface="宋体" pitchFamily="2" charset="-122"/>
                          <a:ea typeface="宋体" pitchFamily="2" charset="-122"/>
                          <a:cs typeface="宋体" pitchFamily="2" charset="-122"/>
                        </a:rPr>
                        <a:t>2.TSG</a:t>
                      </a:r>
                      <a:r>
                        <a:rPr sz="700" kern="0" spc="0" dirty="0">
                          <a:solidFill>
                            <a:srgbClr val="000000">
                              <a:alpha val="100000"/>
                            </a:srgbClr>
                          </a:solidFill>
                          <a:latin typeface="宋体" pitchFamily="2" charset="-122"/>
                          <a:ea typeface="宋体" pitchFamily="2" charset="-122"/>
                          <a:cs typeface="宋体" pitchFamily="2" charset="-122"/>
                        </a:rPr>
                        <a:t> </a:t>
                      </a:r>
                      <a:r>
                        <a:rPr sz="700" b="1" kern="0" spc="0" dirty="0">
                          <a:solidFill>
                            <a:srgbClr val="000000">
                              <a:alpha val="100000"/>
                            </a:srgbClr>
                          </a:solidFill>
                          <a:latin typeface="宋体" pitchFamily="2" charset="-122"/>
                          <a:ea typeface="宋体" pitchFamily="2" charset="-122"/>
                          <a:cs typeface="宋体" pitchFamily="2" charset="-122"/>
                        </a:rPr>
                        <a:t>31</a:t>
                      </a:r>
                      <a:r>
                        <a:rPr lang="en-US" sz="700" b="1" kern="0" spc="0" dirty="0">
                          <a:solidFill>
                            <a:srgbClr val="000000">
                              <a:alpha val="100000"/>
                            </a:srgbClr>
                          </a:solidFill>
                          <a:latin typeface="宋体" pitchFamily="2" charset="-122"/>
                          <a:ea typeface="宋体" pitchFamily="2" charset="-122"/>
                          <a:cs typeface="宋体" pitchFamily="2" charset="-122"/>
                        </a:rPr>
                        <a:t>  </a:t>
                      </a:r>
                      <a:r>
                        <a:rPr sz="700" b="1" kern="0" spc="0" dirty="0">
                          <a:solidFill>
                            <a:srgbClr val="000000">
                              <a:alpha val="100000"/>
                            </a:srgbClr>
                          </a:solidFill>
                          <a:latin typeface="宋体" pitchFamily="2" charset="-122"/>
                          <a:ea typeface="宋体" pitchFamily="2" charset="-122"/>
                          <a:cs typeface="宋体" pitchFamily="2" charset="-122"/>
                        </a:rPr>
                        <a:t>2.2.2.3:碳素</a:t>
                      </a:r>
                      <a:r>
                        <a:rPr sz="700" b="1" kern="0" spc="-10" dirty="0">
                          <a:solidFill>
                            <a:srgbClr val="000000">
                              <a:alpha val="100000"/>
                            </a:srgbClr>
                          </a:solidFill>
                          <a:latin typeface="宋体" pitchFamily="2" charset="-122"/>
                          <a:ea typeface="宋体" pitchFamily="2" charset="-122"/>
                          <a:cs typeface="宋体" pitchFamily="2" charset="-122"/>
                        </a:rPr>
                        <a:t>结构钢用于管道组成件时，应当符合以下规定：</a:t>
                      </a:r>
                      <a:endParaRPr sz="700" b="1" kern="0" spc="-10" dirty="0">
                        <a:solidFill>
                          <a:srgbClr val="000000">
                            <a:alpha val="100000"/>
                          </a:srgbClr>
                        </a:solidFill>
                        <a:latin typeface="宋体" pitchFamily="2" charset="-122"/>
                        <a:ea typeface="宋体" pitchFamily="2" charset="-122"/>
                        <a:cs typeface="宋体" pitchFamily="2" charset="-122"/>
                      </a:endParaRPr>
                    </a:p>
                    <a:p>
                      <a:pPr marL="13335" algn="l" rtl="0" eaLnBrk="0">
                        <a:lnSpc>
                          <a:spcPct val="95000"/>
                        </a:lnSpc>
                        <a:spcBef>
                          <a:spcPts val="55"/>
                        </a:spcBef>
                      </a:pPr>
                      <a:r>
                        <a:rPr sz="700" kern="0" spc="-10" dirty="0">
                          <a:solidFill>
                            <a:srgbClr val="000000">
                              <a:alpha val="100000"/>
                            </a:srgbClr>
                          </a:solidFill>
                          <a:latin typeface="宋体" pitchFamily="2" charset="-122"/>
                          <a:ea typeface="宋体" pitchFamily="2" charset="-122"/>
                          <a:cs typeface="宋体" pitchFamily="2" charset="-122"/>
                        </a:rPr>
                        <a:t> </a:t>
                      </a:r>
                      <a:r>
                        <a:rPr sz="700" b="1" kern="0" spc="10" dirty="0">
                          <a:solidFill>
                            <a:srgbClr val="000000">
                              <a:alpha val="100000"/>
                            </a:srgbClr>
                          </a:solidFill>
                          <a:latin typeface="宋体" pitchFamily="2" charset="-122"/>
                          <a:ea typeface="宋体" pitchFamily="2" charset="-122"/>
                          <a:cs typeface="宋体" pitchFamily="2" charset="-122"/>
                        </a:rPr>
                        <a:t>(一)普通碳素结构钢不得用于</a:t>
                      </a:r>
                      <a:r>
                        <a:rPr sz="700" b="1" kern="0" spc="0" dirty="0">
                          <a:solidFill>
                            <a:srgbClr val="000000">
                              <a:alpha val="100000"/>
                            </a:srgbClr>
                          </a:solidFill>
                          <a:latin typeface="宋体" pitchFamily="2" charset="-122"/>
                          <a:ea typeface="宋体" pitchFamily="2" charset="-122"/>
                          <a:cs typeface="宋体" pitchFamily="2" charset="-122"/>
                        </a:rPr>
                        <a:t>GC1级、</a:t>
                      </a:r>
                      <a:r>
                        <a:rPr sz="700" b="1" kern="0" spc="0" dirty="0">
                          <a:solidFill>
                            <a:schemeClr val="accent1">
                              <a:alpha val="100000"/>
                            </a:schemeClr>
                          </a:solidFill>
                          <a:latin typeface="宋体" pitchFamily="2" charset="-122"/>
                          <a:ea typeface="宋体" pitchFamily="2" charset="-122"/>
                          <a:cs typeface="宋体" pitchFamily="2" charset="-122"/>
                        </a:rPr>
                        <a:t>GCD级管道</a:t>
                      </a:r>
                      <a:r>
                        <a:rPr sz="700" b="1" kern="0" spc="0" dirty="0">
                          <a:solidFill>
                            <a:srgbClr val="000000">
                              <a:alpha val="100000"/>
                            </a:srgbClr>
                          </a:solidFill>
                          <a:latin typeface="宋体" pitchFamily="2" charset="-122"/>
                          <a:ea typeface="宋体" pitchFamily="2" charset="-122"/>
                          <a:cs typeface="宋体" pitchFamily="2" charset="-122"/>
                        </a:rPr>
                        <a:t>；(二)Q215A、Q235A等A级镇静钢不得</a:t>
                      </a:r>
                      <a:r>
                        <a:rPr sz="700" b="1" kern="0" spc="-10" dirty="0">
                          <a:solidFill>
                            <a:srgbClr val="000000">
                              <a:alpha val="100000"/>
                            </a:srgbClr>
                          </a:solidFill>
                          <a:latin typeface="宋体" pitchFamily="2" charset="-122"/>
                          <a:ea typeface="宋体" pitchFamily="2" charset="-122"/>
                          <a:cs typeface="宋体" pitchFamily="2" charset="-122"/>
                        </a:rPr>
                        <a:t>用于有毒或者易燃介质管道，设计压力不大于</a:t>
                      </a:r>
                      <a:r>
                        <a:rPr sz="700" kern="0" spc="-10" dirty="0">
                          <a:solidFill>
                            <a:srgbClr val="000000">
                              <a:alpha val="100000"/>
                            </a:srgbClr>
                          </a:solidFill>
                          <a:latin typeface="宋体" pitchFamily="2" charset="-122"/>
                          <a:ea typeface="宋体" pitchFamily="2" charset="-122"/>
                          <a:cs typeface="宋体" pitchFamily="2" charset="-122"/>
                        </a:rPr>
                        <a:t>   </a:t>
                      </a:r>
                      <a:r>
                        <a:rPr sz="700" b="1" kern="0" spc="-10" dirty="0">
                          <a:solidFill>
                            <a:srgbClr val="000000">
                              <a:alpha val="100000"/>
                            </a:srgbClr>
                          </a:solidFill>
                          <a:latin typeface="宋体" pitchFamily="2" charset="-122"/>
                          <a:ea typeface="宋体" pitchFamily="2" charset="-122"/>
                          <a:cs typeface="宋体" pitchFamily="2" charset="-122"/>
                        </a:rPr>
                        <a:t>1.6MPa,设计温度不高于350℃;(三)焊接的管道组成件，选用沸腾</a:t>
                      </a:r>
                      <a:r>
                        <a:rPr sz="700" b="1" kern="0" spc="0" dirty="0">
                          <a:solidFill>
                            <a:srgbClr val="000000">
                              <a:alpha val="100000"/>
                            </a:srgbClr>
                          </a:solidFill>
                          <a:latin typeface="宋体" pitchFamily="2" charset="-122"/>
                          <a:ea typeface="宋体" pitchFamily="2" charset="-122"/>
                          <a:cs typeface="宋体" pitchFamily="2" charset="-122"/>
                        </a:rPr>
                        <a:t>钢、半镇静钢时，厚度不得</a:t>
                      </a:r>
                      <a:r>
                        <a:rPr sz="700" b="1" kern="0" spc="-10" dirty="0">
                          <a:solidFill>
                            <a:srgbClr val="000000">
                              <a:alpha val="100000"/>
                            </a:srgbClr>
                          </a:solidFill>
                          <a:latin typeface="宋体" pitchFamily="2" charset="-122"/>
                          <a:ea typeface="宋体" pitchFamily="2" charset="-122"/>
                          <a:cs typeface="宋体" pitchFamily="2" charset="-122"/>
                        </a:rPr>
                        <a:t>大于12mm;选用A级镇静钢时，厚度不得</a:t>
                      </a:r>
                      <a:r>
                        <a:rPr sz="700" b="1" kern="0" spc="0" dirty="0">
                          <a:solidFill>
                            <a:srgbClr val="000000">
                              <a:alpha val="100000"/>
                            </a:srgbClr>
                          </a:solidFill>
                          <a:latin typeface="宋体" pitchFamily="2" charset="-122"/>
                          <a:ea typeface="宋体" pitchFamily="2" charset="-122"/>
                          <a:cs typeface="宋体" pitchFamily="2" charset="-122"/>
                        </a:rPr>
                        <a:t>大于16mm;选用B</a:t>
                      </a:r>
                      <a:r>
                        <a:rPr sz="700" b="1" kern="0" spc="-10" dirty="0">
                          <a:solidFill>
                            <a:srgbClr val="000000">
                              <a:alpha val="100000"/>
                            </a:srgbClr>
                          </a:solidFill>
                          <a:latin typeface="宋体" pitchFamily="2" charset="-122"/>
                          <a:ea typeface="宋体" pitchFamily="2" charset="-122"/>
                          <a:cs typeface="宋体" pitchFamily="2" charset="-122"/>
                        </a:rPr>
                        <a:t>级镇静钢时，厚度不得大于20mm。</a:t>
                      </a:r>
                      <a:endParaRPr sz="700" b="1" kern="0" spc="-10" dirty="0">
                        <a:solidFill>
                          <a:srgbClr val="000000">
                            <a:alpha val="100000"/>
                          </a:srgbClr>
                        </a:solidFill>
                        <a:latin typeface="宋体" pitchFamily="2" charset="-122"/>
                        <a:ea typeface="宋体" pitchFamily="2" charset="-122"/>
                        <a:cs typeface="宋体" pitchFamily="2" charset="-122"/>
                      </a:endParaRPr>
                    </a:p>
                    <a:p>
                      <a:pPr marL="13335" algn="l" rtl="0" eaLnBrk="0">
                        <a:lnSpc>
                          <a:spcPct val="95000"/>
                        </a:lnSpc>
                        <a:spcBef>
                          <a:spcPts val="55"/>
                        </a:spcBef>
                      </a:pPr>
                      <a:endParaRPr sz="700" dirty="0">
                        <a:latin typeface="宋体" pitchFamily="2" charset="-122"/>
                        <a:ea typeface="宋体" pitchFamily="2" charset="-122"/>
                        <a:cs typeface="宋体" pitchFamily="2" charset="-122"/>
                      </a:endParaRPr>
                    </a:p>
                    <a:p>
                      <a:pPr marL="13335" algn="l" rtl="0" eaLnBrk="0">
                        <a:lnSpc>
                          <a:spcPct val="94000"/>
                        </a:lnSpc>
                        <a:spcBef>
                          <a:spcPts val="5"/>
                        </a:spcBef>
                      </a:pPr>
                      <a:r>
                        <a:rPr sz="700" b="1" kern="0" spc="0" dirty="0">
                          <a:solidFill>
                            <a:srgbClr val="000000">
                              <a:alpha val="100000"/>
                            </a:srgbClr>
                          </a:solidFill>
                          <a:latin typeface="宋体" pitchFamily="2" charset="-122"/>
                          <a:ea typeface="宋体" pitchFamily="2" charset="-122"/>
                          <a:cs typeface="宋体" pitchFamily="2" charset="-122"/>
                        </a:rPr>
                        <a:t>3.TSG</a:t>
                      </a:r>
                      <a:r>
                        <a:rPr sz="700" kern="0" spc="0" dirty="0">
                          <a:solidFill>
                            <a:srgbClr val="000000">
                              <a:alpha val="100000"/>
                            </a:srgbClr>
                          </a:solidFill>
                          <a:latin typeface="宋体" pitchFamily="2" charset="-122"/>
                          <a:ea typeface="宋体" pitchFamily="2" charset="-122"/>
                          <a:cs typeface="宋体" pitchFamily="2" charset="-122"/>
                        </a:rPr>
                        <a:t> </a:t>
                      </a:r>
                      <a:r>
                        <a:rPr sz="700" b="1" kern="0" spc="0" dirty="0">
                          <a:solidFill>
                            <a:srgbClr val="000000">
                              <a:alpha val="100000"/>
                            </a:srgbClr>
                          </a:solidFill>
                          <a:latin typeface="宋体" pitchFamily="2" charset="-122"/>
                          <a:ea typeface="宋体" pitchFamily="2" charset="-122"/>
                          <a:cs typeface="宋体" pitchFamily="2" charset="-122"/>
                        </a:rPr>
                        <a:t>312.2.3:</a:t>
                      </a:r>
                      <a:r>
                        <a:rPr sz="700" b="1" kern="0" spc="-10" dirty="0">
                          <a:solidFill>
                            <a:schemeClr val="accent1">
                              <a:alpha val="100000"/>
                            </a:schemeClr>
                          </a:solidFill>
                          <a:latin typeface="宋体" pitchFamily="2" charset="-122"/>
                          <a:ea typeface="宋体" pitchFamily="2" charset="-122"/>
                          <a:cs typeface="宋体" pitchFamily="2" charset="-122"/>
                        </a:rPr>
                        <a:t>防腐蚀管道组成件：</a:t>
                      </a:r>
                      <a:r>
                        <a:rPr sz="700" b="1" kern="0" spc="-10" dirty="0">
                          <a:solidFill>
                            <a:srgbClr val="000000">
                              <a:alpha val="100000"/>
                            </a:srgbClr>
                          </a:solidFill>
                          <a:latin typeface="宋体" pitchFamily="2" charset="-122"/>
                          <a:ea typeface="宋体" pitchFamily="2" charset="-122"/>
                          <a:cs typeface="宋体" pitchFamily="2" charset="-122"/>
                        </a:rPr>
                        <a:t>(1)内防腐层的材料符合本规程</a:t>
                      </a:r>
                      <a:endParaRPr sz="700" dirty="0">
                        <a:latin typeface="宋体" pitchFamily="2" charset="-122"/>
                        <a:ea typeface="宋体" pitchFamily="2" charset="-122"/>
                        <a:cs typeface="宋体" pitchFamily="2" charset="-122"/>
                      </a:endParaRPr>
                    </a:p>
                    <a:p>
                      <a:pPr marL="13335" algn="l" rtl="0" eaLnBrk="0">
                        <a:lnSpc>
                          <a:spcPct val="97000"/>
                        </a:lnSpc>
                        <a:spcBef>
                          <a:spcPts val="60"/>
                        </a:spcBef>
                      </a:pPr>
                      <a:r>
                        <a:rPr sz="700" b="1" kern="0" spc="0" dirty="0">
                          <a:solidFill>
                            <a:srgbClr val="000000">
                              <a:alpha val="100000"/>
                            </a:srgbClr>
                          </a:solidFill>
                          <a:latin typeface="宋体" pitchFamily="2" charset="-122"/>
                          <a:ea typeface="宋体" pitchFamily="2" charset="-122"/>
                          <a:cs typeface="宋体" pitchFamily="2" charset="-122"/>
                        </a:rPr>
                        <a:t>2.5.1条和2.5.3条中有关非金属材料的要求</a:t>
                      </a:r>
                      <a:r>
                        <a:rPr sz="700" b="1" kern="0" spc="-10" dirty="0">
                          <a:solidFill>
                            <a:srgbClr val="000000">
                              <a:alpha val="100000"/>
                            </a:srgbClr>
                          </a:solidFill>
                          <a:latin typeface="宋体" pitchFamily="2" charset="-122"/>
                          <a:ea typeface="宋体" pitchFamily="2" charset="-122"/>
                          <a:cs typeface="宋体" pitchFamily="2" charset="-122"/>
                        </a:rPr>
                        <a:t>；(2)防腐蚀管道组成件出</a:t>
                      </a:r>
                      <a:r>
                        <a:rPr sz="700" kern="0" spc="-10" dirty="0">
                          <a:solidFill>
                            <a:srgbClr val="000000">
                              <a:alpha val="100000"/>
                            </a:srgbClr>
                          </a:solidFill>
                          <a:latin typeface="宋体" pitchFamily="2" charset="-122"/>
                          <a:ea typeface="宋体" pitchFamily="2" charset="-122"/>
                          <a:cs typeface="宋体" pitchFamily="2" charset="-122"/>
                        </a:rPr>
                        <a:t>  </a:t>
                      </a:r>
                      <a:r>
                        <a:rPr sz="700" b="1" kern="0" spc="0" dirty="0">
                          <a:solidFill>
                            <a:srgbClr val="000000">
                              <a:alpha val="100000"/>
                            </a:srgbClr>
                          </a:solidFill>
                          <a:latin typeface="宋体" pitchFamily="2" charset="-122"/>
                          <a:ea typeface="宋体" pitchFamily="2" charset="-122"/>
                          <a:cs typeface="宋体" pitchFamily="2" charset="-122"/>
                        </a:rPr>
                        <a:t>厂前应当进行泄漏试验和</a:t>
                      </a:r>
                      <a:r>
                        <a:rPr sz="700" b="1" kern="0" spc="-10" dirty="0">
                          <a:solidFill>
                            <a:srgbClr val="000000">
                              <a:alpha val="100000"/>
                            </a:srgbClr>
                          </a:solidFill>
                          <a:latin typeface="宋体" pitchFamily="2" charset="-122"/>
                          <a:ea typeface="宋体" pitchFamily="2" charset="-122"/>
                          <a:cs typeface="宋体" pitchFamily="2" charset="-122"/>
                        </a:rPr>
                        <a:t>负压试验；(3)防腐蚀管道组成件出厂前应当</a:t>
                      </a:r>
                      <a:r>
                        <a:rPr sz="700" kern="0" spc="-10" dirty="0">
                          <a:solidFill>
                            <a:srgbClr val="000000">
                              <a:alpha val="100000"/>
                            </a:srgbClr>
                          </a:solidFill>
                          <a:latin typeface="宋体" pitchFamily="2" charset="-122"/>
                          <a:ea typeface="宋体" pitchFamily="2" charset="-122"/>
                          <a:cs typeface="宋体" pitchFamily="2" charset="-122"/>
                        </a:rPr>
                        <a:t>  </a:t>
                      </a:r>
                      <a:r>
                        <a:rPr sz="700" b="1" kern="0" spc="-10" dirty="0">
                          <a:solidFill>
                            <a:srgbClr val="000000">
                              <a:alpha val="100000"/>
                            </a:srgbClr>
                          </a:solidFill>
                          <a:latin typeface="宋体" pitchFamily="2" charset="-122"/>
                          <a:ea typeface="宋体" pitchFamily="2" charset="-122"/>
                          <a:cs typeface="宋体" pitchFamily="2" charset="-122"/>
                        </a:rPr>
                        <a:t>按照设计文件的要求对防腐层进行电火花检测。</a:t>
                      </a:r>
                      <a:endParaRPr sz="700" b="1" kern="0" spc="-10" dirty="0">
                        <a:solidFill>
                          <a:srgbClr val="000000">
                            <a:alpha val="100000"/>
                          </a:srgbClr>
                        </a:solidFill>
                        <a:latin typeface="宋体" pitchFamily="2" charset="-122"/>
                        <a:ea typeface="宋体" pitchFamily="2" charset="-122"/>
                        <a:cs typeface="宋体" pitchFamily="2" charset="-122"/>
                      </a:endParaRPr>
                    </a:p>
                    <a:p>
                      <a:pPr marL="13335" algn="l" rtl="0" eaLnBrk="0">
                        <a:lnSpc>
                          <a:spcPct val="97000"/>
                        </a:lnSpc>
                        <a:spcBef>
                          <a:spcPts val="60"/>
                        </a:spcBef>
                      </a:pPr>
                      <a:endParaRPr sz="700" dirty="0">
                        <a:latin typeface="宋体" pitchFamily="2" charset="-122"/>
                        <a:ea typeface="宋体" pitchFamily="2" charset="-122"/>
                        <a:cs typeface="宋体" pitchFamily="2" charset="-122"/>
                      </a:endParaRPr>
                    </a:p>
                    <a:p>
                      <a:pPr marL="13335" algn="l" rtl="0" eaLnBrk="0">
                        <a:lnSpc>
                          <a:spcPct val="95000"/>
                        </a:lnSpc>
                        <a:spcBef>
                          <a:spcPts val="0"/>
                        </a:spcBef>
                      </a:pPr>
                      <a:r>
                        <a:rPr sz="700" b="1" kern="0" spc="0" dirty="0">
                          <a:solidFill>
                            <a:srgbClr val="000000">
                              <a:alpha val="100000"/>
                            </a:srgbClr>
                          </a:solidFill>
                          <a:latin typeface="宋体" pitchFamily="2" charset="-122"/>
                          <a:ea typeface="宋体" pitchFamily="2" charset="-122"/>
                          <a:cs typeface="宋体" pitchFamily="2" charset="-122"/>
                        </a:rPr>
                        <a:t>4.TSG</a:t>
                      </a:r>
                      <a:r>
                        <a:rPr sz="700" kern="0" spc="0" dirty="0">
                          <a:solidFill>
                            <a:srgbClr val="000000">
                              <a:alpha val="100000"/>
                            </a:srgbClr>
                          </a:solidFill>
                          <a:latin typeface="宋体" pitchFamily="2" charset="-122"/>
                          <a:ea typeface="宋体" pitchFamily="2" charset="-122"/>
                          <a:cs typeface="宋体" pitchFamily="2" charset="-122"/>
                        </a:rPr>
                        <a:t> </a:t>
                      </a:r>
                      <a:r>
                        <a:rPr sz="700" b="1" kern="0" spc="0" dirty="0">
                          <a:solidFill>
                            <a:srgbClr val="000000">
                              <a:alpha val="100000"/>
                            </a:srgbClr>
                          </a:solidFill>
                          <a:latin typeface="宋体" pitchFamily="2" charset="-122"/>
                          <a:ea typeface="宋体" pitchFamily="2" charset="-122"/>
                          <a:cs typeface="宋体" pitchFamily="2" charset="-122"/>
                        </a:rPr>
                        <a:t>312.2.4</a:t>
                      </a:r>
                      <a:r>
                        <a:rPr sz="700" b="1" kern="0" spc="0" dirty="0">
                          <a:solidFill>
                            <a:schemeClr val="accent1">
                              <a:alpha val="100000"/>
                            </a:schemeClr>
                          </a:solidFill>
                          <a:latin typeface="宋体" pitchFamily="2" charset="-122"/>
                          <a:ea typeface="宋体" pitchFamily="2" charset="-122"/>
                          <a:cs typeface="宋体" pitchFamily="2" charset="-122"/>
                        </a:rPr>
                        <a:t>:工厂</a:t>
                      </a:r>
                      <a:r>
                        <a:rPr sz="700" b="1" kern="0" spc="-10" dirty="0">
                          <a:solidFill>
                            <a:schemeClr val="accent1">
                              <a:alpha val="100000"/>
                            </a:schemeClr>
                          </a:solidFill>
                          <a:latin typeface="宋体" pitchFamily="2" charset="-122"/>
                          <a:ea typeface="宋体" pitchFamily="2" charset="-122"/>
                          <a:cs typeface="宋体" pitchFamily="2" charset="-122"/>
                        </a:rPr>
                        <a:t>化预制管段：</a:t>
                      </a:r>
                      <a:r>
                        <a:rPr sz="700" b="1" kern="0" spc="-10" dirty="0">
                          <a:solidFill>
                            <a:srgbClr val="000000">
                              <a:alpha val="100000"/>
                            </a:srgbClr>
                          </a:solidFill>
                          <a:latin typeface="宋体" pitchFamily="2" charset="-122"/>
                          <a:ea typeface="宋体" pitchFamily="2" charset="-122"/>
                          <a:cs typeface="宋体" pitchFamily="2" charset="-122"/>
                        </a:rPr>
                        <a:t>(1)预制前，制造单位应当编制管</a:t>
                      </a:r>
                      <a:endParaRPr sz="700" dirty="0">
                        <a:latin typeface="宋体" pitchFamily="2" charset="-122"/>
                        <a:ea typeface="宋体" pitchFamily="2" charset="-122"/>
                        <a:cs typeface="宋体" pitchFamily="2" charset="-122"/>
                      </a:endParaRPr>
                    </a:p>
                    <a:p>
                      <a:pPr marL="13335" algn="l" rtl="0" eaLnBrk="0">
                        <a:lnSpc>
                          <a:spcPct val="94000"/>
                        </a:lnSpc>
                        <a:spcBef>
                          <a:spcPts val="15"/>
                        </a:spcBef>
                      </a:pPr>
                      <a:r>
                        <a:rPr sz="700" b="1" kern="0" spc="0" dirty="0">
                          <a:solidFill>
                            <a:srgbClr val="000000">
                              <a:alpha val="100000"/>
                            </a:srgbClr>
                          </a:solidFill>
                          <a:latin typeface="宋体" pitchFamily="2" charset="-122"/>
                          <a:ea typeface="宋体" pitchFamily="2" charset="-122"/>
                          <a:cs typeface="宋体" pitchFamily="2" charset="-122"/>
                        </a:rPr>
                        <a:t>道预制工艺文件；(2)材</a:t>
                      </a:r>
                      <a:r>
                        <a:rPr sz="700" b="1" kern="0" spc="-10" dirty="0">
                          <a:solidFill>
                            <a:srgbClr val="000000">
                              <a:alpha val="100000"/>
                            </a:srgbClr>
                          </a:solidFill>
                          <a:latin typeface="宋体" pitchFamily="2" charset="-122"/>
                          <a:ea typeface="宋体" pitchFamily="2" charset="-122"/>
                          <a:cs typeface="宋体" pitchFamily="2" charset="-122"/>
                        </a:rPr>
                        <a:t>料验收、下料、弯制等要求符合本规程及设计</a:t>
                      </a:r>
                      <a:r>
                        <a:rPr sz="700" kern="0" spc="0" dirty="0">
                          <a:solidFill>
                            <a:srgbClr val="000000">
                              <a:alpha val="100000"/>
                            </a:srgbClr>
                          </a:solidFill>
                          <a:latin typeface="宋体" pitchFamily="2" charset="-122"/>
                          <a:ea typeface="宋体" pitchFamily="2" charset="-122"/>
                          <a:cs typeface="宋体" pitchFamily="2" charset="-122"/>
                        </a:rPr>
                        <a:t>  </a:t>
                      </a:r>
                      <a:r>
                        <a:rPr sz="700" b="1" kern="0" spc="-10" dirty="0">
                          <a:solidFill>
                            <a:srgbClr val="000000">
                              <a:alpha val="100000"/>
                            </a:srgbClr>
                          </a:solidFill>
                          <a:latin typeface="宋体" pitchFamily="2" charset="-122"/>
                          <a:ea typeface="宋体" pitchFamily="2" charset="-122"/>
                          <a:cs typeface="宋体" pitchFamily="2" charset="-122"/>
                        </a:rPr>
                        <a:t>文件的规定；(3)产品质量证明文件至少包括工厂化预制管段轴测</a:t>
                      </a:r>
                      <a:r>
                        <a:rPr sz="700" b="1" u="sng" kern="0" spc="-10" dirty="0">
                          <a:solidFill>
                            <a:srgbClr val="000000">
                              <a:alpha val="100000"/>
                            </a:srgbClr>
                          </a:solidFill>
                          <a:latin typeface="宋体" pitchFamily="2" charset="-122"/>
                          <a:ea typeface="宋体" pitchFamily="2" charset="-122"/>
                          <a:cs typeface="宋体" pitchFamily="2" charset="-122"/>
                        </a:rPr>
                        <a:t>图</a:t>
                      </a:r>
                      <a:r>
                        <a:rPr sz="700" b="1" kern="0" spc="-10" dirty="0">
                          <a:solidFill>
                            <a:srgbClr val="000000">
                              <a:alpha val="100000"/>
                            </a:srgbClr>
                          </a:solidFill>
                          <a:latin typeface="宋体" pitchFamily="2" charset="-122"/>
                          <a:ea typeface="宋体" pitchFamily="2" charset="-122"/>
                          <a:cs typeface="宋体" pitchFamily="2" charset="-122"/>
                        </a:rPr>
                        <a:t>、</a:t>
                      </a:r>
                      <a:endParaRPr sz="700" dirty="0">
                        <a:latin typeface="宋体" pitchFamily="2" charset="-122"/>
                        <a:ea typeface="宋体" pitchFamily="2" charset="-122"/>
                        <a:cs typeface="宋体" pitchFamily="2" charset="-122"/>
                      </a:endParaRPr>
                    </a:p>
                    <a:p>
                      <a:pPr marL="13335" algn="l" rtl="0" eaLnBrk="0">
                        <a:lnSpc>
                          <a:spcPts val="895"/>
                        </a:lnSpc>
                        <a:spcBef>
                          <a:spcPts val="60"/>
                        </a:spcBef>
                      </a:pPr>
                      <a:r>
                        <a:rPr sz="700" b="1" kern="0" spc="10" dirty="0">
                          <a:solidFill>
                            <a:srgbClr val="000000">
                              <a:alpha val="100000"/>
                            </a:srgbClr>
                          </a:solidFill>
                          <a:latin typeface="宋体" pitchFamily="2" charset="-122"/>
                          <a:ea typeface="宋体" pitchFamily="2" charset="-122"/>
                          <a:cs typeface="宋体" pitchFamily="2" charset="-122"/>
                        </a:rPr>
                        <a:t>压力管道元件的产品合格证等</a:t>
                      </a:r>
                      <a:endParaRPr sz="1000" baseline="-40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eaLnBrk="0">
                        <a:lnSpc>
                          <a:spcPct val="104000"/>
                        </a:lnSpc>
                      </a:pPr>
                      <a:endParaRPr sz="1000" dirty="0">
                        <a:latin typeface="Arial" panose="020B0604020202020204"/>
                        <a:ea typeface="Arial" panose="020B0604020202020204"/>
                        <a:cs typeface="Arial" panose="020B0604020202020204"/>
                      </a:endParaRPr>
                    </a:p>
                    <a:p>
                      <a:pPr algn="l" rtl="0" eaLnBrk="0">
                        <a:lnSpc>
                          <a:spcPct val="105000"/>
                        </a:lnSpc>
                      </a:pPr>
                      <a:endParaRPr sz="1000" dirty="0">
                        <a:latin typeface="Arial" panose="020B0604020202020204"/>
                        <a:ea typeface="Arial" panose="020B0604020202020204"/>
                        <a:cs typeface="Arial" panose="020B0604020202020204"/>
                      </a:endParaRPr>
                    </a:p>
                    <a:p>
                      <a:pPr algn="l" rtl="0" eaLnBrk="0">
                        <a:lnSpc>
                          <a:spcPct val="105000"/>
                        </a:lnSpc>
                      </a:pPr>
                      <a:endParaRPr sz="1000" dirty="0">
                        <a:latin typeface="Arial" panose="020B0604020202020204"/>
                        <a:ea typeface="Arial" panose="020B0604020202020204"/>
                        <a:cs typeface="Arial" panose="020B0604020202020204"/>
                      </a:endParaRPr>
                    </a:p>
                    <a:p>
                      <a:pPr algn="l" rtl="0" eaLnBrk="0">
                        <a:lnSpc>
                          <a:spcPct val="105000"/>
                        </a:lnSpc>
                      </a:pPr>
                      <a:endParaRPr sz="1000" dirty="0">
                        <a:latin typeface="Arial" panose="020B0604020202020204"/>
                        <a:ea typeface="Arial" panose="020B0604020202020204"/>
                        <a:cs typeface="Arial" panose="020B0604020202020204"/>
                      </a:endParaRPr>
                    </a:p>
                    <a:p>
                      <a:pPr algn="l" rtl="0" eaLnBrk="0">
                        <a:lnSpc>
                          <a:spcPct val="9000"/>
                        </a:lnSpc>
                      </a:pPr>
                      <a:endParaRPr sz="100" dirty="0">
                        <a:latin typeface="Arial" panose="020B0604020202020204"/>
                        <a:ea typeface="Arial" panose="020B0604020202020204"/>
                        <a:cs typeface="Arial" panose="020B0604020202020204"/>
                      </a:endParaRPr>
                    </a:p>
                    <a:p>
                      <a:pPr marL="13335" algn="l" rtl="0" eaLnBrk="0">
                        <a:lnSpc>
                          <a:spcPct val="98000"/>
                        </a:lnSpc>
                      </a:pPr>
                      <a:r>
                        <a:rPr sz="700" b="1" kern="0" spc="-10" dirty="0">
                          <a:solidFill>
                            <a:srgbClr val="000000">
                              <a:alpha val="100000"/>
                            </a:srgbClr>
                          </a:solidFill>
                          <a:latin typeface="宋体" pitchFamily="2" charset="-122"/>
                          <a:ea typeface="宋体" pitchFamily="2" charset="-122"/>
                          <a:cs typeface="宋体" pitchFamily="2" charset="-122"/>
                        </a:rPr>
                        <a:t>1.铸铁压力/温度：</a:t>
                      </a:r>
                      <a:r>
                        <a:rPr sz="700" kern="0" spc="0" dirty="0">
                          <a:solidFill>
                            <a:srgbClr val="000000">
                              <a:alpha val="100000"/>
                            </a:srgbClr>
                          </a:solidFill>
                          <a:latin typeface="宋体" pitchFamily="2" charset="-122"/>
                          <a:ea typeface="宋体" pitchFamily="2" charset="-122"/>
                          <a:cs typeface="宋体" pitchFamily="2" charset="-122"/>
                        </a:rPr>
                        <a:t>   </a:t>
                      </a:r>
                      <a:r>
                        <a:rPr sz="700" b="1" kern="0" spc="-10" dirty="0">
                          <a:solidFill>
                            <a:srgbClr val="000000">
                              <a:alpha val="100000"/>
                            </a:srgbClr>
                          </a:solidFill>
                          <a:latin typeface="宋体" pitchFamily="2" charset="-122"/>
                          <a:ea typeface="宋体" pitchFamily="2" charset="-122"/>
                          <a:cs typeface="宋体" pitchFamily="2" charset="-122"/>
                        </a:rPr>
                        <a:t>TSG</a:t>
                      </a:r>
                      <a:r>
                        <a:rPr sz="700" kern="0" spc="-10" dirty="0">
                          <a:solidFill>
                            <a:srgbClr val="000000">
                              <a:alpha val="100000"/>
                            </a:srgbClr>
                          </a:solidFill>
                          <a:latin typeface="宋体" pitchFamily="2" charset="-122"/>
                          <a:ea typeface="宋体" pitchFamily="2" charset="-122"/>
                          <a:cs typeface="宋体" pitchFamily="2" charset="-122"/>
                        </a:rPr>
                        <a:t> </a:t>
                      </a:r>
                      <a:r>
                        <a:rPr sz="700" b="1" kern="0" spc="-10" dirty="0">
                          <a:solidFill>
                            <a:srgbClr val="000000">
                              <a:alpha val="100000"/>
                            </a:srgbClr>
                          </a:solidFill>
                          <a:latin typeface="宋体" pitchFamily="2" charset="-122"/>
                          <a:ea typeface="宋体" pitchFamily="2" charset="-122"/>
                          <a:cs typeface="宋体" pitchFamily="2" charset="-122"/>
                        </a:rPr>
                        <a:t>D0001-2009灰</a:t>
                      </a:r>
                      <a:r>
                        <a:rPr sz="700" kern="0" spc="10" dirty="0">
                          <a:solidFill>
                            <a:srgbClr val="000000">
                              <a:alpha val="100000"/>
                            </a:srgbClr>
                          </a:solidFill>
                          <a:latin typeface="宋体" pitchFamily="2" charset="-122"/>
                          <a:ea typeface="宋体" pitchFamily="2" charset="-122"/>
                          <a:cs typeface="宋体" pitchFamily="2" charset="-122"/>
                        </a:rPr>
                        <a:t>    </a:t>
                      </a:r>
                      <a:r>
                        <a:rPr sz="700" b="1" kern="0" spc="-10" dirty="0">
                          <a:solidFill>
                            <a:srgbClr val="000000">
                              <a:alpha val="100000"/>
                            </a:srgbClr>
                          </a:solidFill>
                          <a:latin typeface="宋体" pitchFamily="2" charset="-122"/>
                          <a:ea typeface="宋体" pitchFamily="2" charset="-122"/>
                          <a:cs typeface="宋体" pitchFamily="2" charset="-122"/>
                        </a:rPr>
                        <a:t>铸铁/可锻铸铁</a:t>
                      </a:r>
                      <a:endParaRPr sz="700" dirty="0">
                        <a:latin typeface="宋体" pitchFamily="2" charset="-122"/>
                        <a:ea typeface="宋体" pitchFamily="2" charset="-122"/>
                        <a:cs typeface="宋体" pitchFamily="2" charset="-122"/>
                      </a:endParaRPr>
                    </a:p>
                    <a:p>
                      <a:pPr marL="13335" algn="l" rtl="0" eaLnBrk="0">
                        <a:lnSpc>
                          <a:spcPct val="95000"/>
                        </a:lnSpc>
                        <a:spcBef>
                          <a:spcPts val="15"/>
                        </a:spcBef>
                      </a:pPr>
                      <a:r>
                        <a:rPr sz="700" b="1" kern="0" spc="-10" dirty="0">
                          <a:solidFill>
                            <a:srgbClr val="000000">
                              <a:alpha val="100000"/>
                            </a:srgbClr>
                          </a:solidFill>
                          <a:latin typeface="宋体" pitchFamily="2" charset="-122"/>
                          <a:ea typeface="宋体" pitchFamily="2" charset="-122"/>
                          <a:cs typeface="宋体" pitchFamily="2" charset="-122"/>
                        </a:rPr>
                        <a:t>P≤2.0MPa,TSG</a:t>
                      </a:r>
                      <a:r>
                        <a:rPr sz="700" kern="0" spc="-10" dirty="0">
                          <a:solidFill>
                            <a:srgbClr val="000000">
                              <a:alpha val="100000"/>
                            </a:srgbClr>
                          </a:solidFill>
                          <a:latin typeface="宋体" pitchFamily="2" charset="-122"/>
                          <a:ea typeface="宋体" pitchFamily="2" charset="-122"/>
                          <a:cs typeface="宋体" pitchFamily="2" charset="-122"/>
                        </a:rPr>
                        <a:t> </a:t>
                      </a:r>
                      <a:r>
                        <a:rPr sz="700" b="1" kern="0" spc="-10" dirty="0">
                          <a:solidFill>
                            <a:srgbClr val="000000">
                              <a:alpha val="100000"/>
                            </a:srgbClr>
                          </a:solidFill>
                          <a:latin typeface="宋体" pitchFamily="2" charset="-122"/>
                          <a:ea typeface="宋体" pitchFamily="2" charset="-122"/>
                          <a:cs typeface="宋体" pitchFamily="2" charset="-122"/>
                        </a:rPr>
                        <a:t>31</a:t>
                      </a:r>
                      <a:r>
                        <a:rPr sz="700" kern="0" spc="10" dirty="0">
                          <a:solidFill>
                            <a:srgbClr val="000000">
                              <a:alpha val="100000"/>
                            </a:srgbClr>
                          </a:solidFill>
                          <a:latin typeface="宋体" pitchFamily="2" charset="-122"/>
                          <a:ea typeface="宋体" pitchFamily="2" charset="-122"/>
                          <a:cs typeface="宋体" pitchFamily="2" charset="-122"/>
                        </a:rPr>
                        <a:t>    </a:t>
                      </a:r>
                      <a:r>
                        <a:rPr sz="700" b="1" kern="0" spc="-20" dirty="0">
                          <a:solidFill>
                            <a:srgbClr val="000000">
                              <a:alpha val="100000"/>
                            </a:srgbClr>
                          </a:solidFill>
                          <a:latin typeface="宋体" pitchFamily="2" charset="-122"/>
                          <a:ea typeface="宋体" pitchFamily="2" charset="-122"/>
                          <a:cs typeface="宋体" pitchFamily="2" charset="-122"/>
                        </a:rPr>
                        <a:t>降至P≤1.0MPa,新</a:t>
                      </a:r>
                      <a:r>
                        <a:rPr sz="700" kern="0" spc="10" dirty="0">
                          <a:solidFill>
                            <a:srgbClr val="000000">
                              <a:alpha val="100000"/>
                            </a:srgbClr>
                          </a:solidFill>
                          <a:latin typeface="宋体" pitchFamily="2" charset="-122"/>
                          <a:ea typeface="宋体" pitchFamily="2" charset="-122"/>
                          <a:cs typeface="宋体" pitchFamily="2" charset="-122"/>
                        </a:rPr>
                        <a:t> </a:t>
                      </a:r>
                      <a:r>
                        <a:rPr sz="700" b="1" kern="0" spc="-10" dirty="0">
                          <a:solidFill>
                            <a:srgbClr val="000000">
                              <a:alpha val="100000"/>
                            </a:srgbClr>
                          </a:solidFill>
                          <a:latin typeface="宋体" pitchFamily="2" charset="-122"/>
                          <a:ea typeface="宋体" pitchFamily="2" charset="-122"/>
                          <a:cs typeface="宋体" pitchFamily="2" charset="-122"/>
                        </a:rPr>
                        <a:t>增“不得用于GCD</a:t>
                      </a:r>
                      <a:endParaRPr sz="700" dirty="0">
                        <a:latin typeface="宋体" pitchFamily="2" charset="-122"/>
                        <a:ea typeface="宋体" pitchFamily="2" charset="-122"/>
                        <a:cs typeface="宋体" pitchFamily="2" charset="-122"/>
                      </a:endParaRPr>
                    </a:p>
                    <a:p>
                      <a:pPr marL="13335" algn="l" rtl="0" eaLnBrk="0">
                        <a:lnSpc>
                          <a:spcPct val="83000"/>
                        </a:lnSpc>
                        <a:spcBef>
                          <a:spcPts val="5"/>
                        </a:spcBef>
                      </a:pPr>
                      <a:r>
                        <a:rPr sz="700" b="1" kern="0" spc="0" dirty="0">
                          <a:solidFill>
                            <a:srgbClr val="000000">
                              <a:alpha val="100000"/>
                            </a:srgbClr>
                          </a:solidFill>
                          <a:latin typeface="宋体" pitchFamily="2" charset="-122"/>
                          <a:ea typeface="宋体" pitchFamily="2" charset="-122"/>
                          <a:cs typeface="宋体" pitchFamily="2" charset="-122"/>
                        </a:rPr>
                        <a:t>级”“禁止焊接”;</a:t>
                      </a:r>
                      <a:endParaRPr sz="7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r>
              <a:tr h="222884">
                <a:tc vMerge="1">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eaLnBrk="0">
                        <a:lnSpc>
                          <a:spcPct val="7000"/>
                        </a:lnSpc>
                      </a:pPr>
                      <a:endParaRPr sz="100" dirty="0">
                        <a:latin typeface="Arial" panose="020B0604020202020204"/>
                        <a:ea typeface="Arial" panose="020B0604020202020204"/>
                        <a:cs typeface="Arial" panose="020B0604020202020204"/>
                      </a:endParaRPr>
                    </a:p>
                    <a:p>
                      <a:pPr marL="13335" algn="l" rtl="0" eaLnBrk="0">
                        <a:lnSpc>
                          <a:spcPct val="101000"/>
                        </a:lnSpc>
                      </a:pPr>
                      <a:r>
                        <a:rPr sz="700" b="1" kern="0" spc="-10" dirty="0">
                          <a:solidFill>
                            <a:srgbClr val="000000">
                              <a:alpha val="100000"/>
                            </a:srgbClr>
                          </a:solidFill>
                          <a:latin typeface="宋体" pitchFamily="2" charset="-122"/>
                          <a:ea typeface="宋体" pitchFamily="2" charset="-122"/>
                          <a:cs typeface="宋体" pitchFamily="2" charset="-122"/>
                        </a:rPr>
                        <a:t>2.碳素钢：TSG</a:t>
                      </a:r>
                      <a:r>
                        <a:rPr sz="700" kern="0" spc="-10" dirty="0">
                          <a:solidFill>
                            <a:srgbClr val="000000">
                              <a:alpha val="100000"/>
                            </a:srgbClr>
                          </a:solidFill>
                          <a:latin typeface="宋体" pitchFamily="2" charset="-122"/>
                          <a:ea typeface="宋体" pitchFamily="2" charset="-122"/>
                          <a:cs typeface="宋体" pitchFamily="2" charset="-122"/>
                        </a:rPr>
                        <a:t> </a:t>
                      </a:r>
                      <a:r>
                        <a:rPr sz="700" b="1" kern="0" spc="-10" dirty="0">
                          <a:solidFill>
                            <a:srgbClr val="000000">
                              <a:alpha val="100000"/>
                            </a:srgbClr>
                          </a:solidFill>
                          <a:latin typeface="宋体" pitchFamily="2" charset="-122"/>
                          <a:ea typeface="宋体" pitchFamily="2" charset="-122"/>
                          <a:cs typeface="宋体" pitchFamily="2" charset="-122"/>
                        </a:rPr>
                        <a:t>31新</a:t>
                      </a:r>
                      <a:r>
                        <a:rPr sz="700" kern="0" spc="0" dirty="0">
                          <a:solidFill>
                            <a:srgbClr val="000000">
                              <a:alpha val="100000"/>
                            </a:srgbClr>
                          </a:solidFill>
                          <a:latin typeface="宋体" pitchFamily="2" charset="-122"/>
                          <a:ea typeface="宋体" pitchFamily="2" charset="-122"/>
                          <a:cs typeface="宋体" pitchFamily="2" charset="-122"/>
                        </a:rPr>
                        <a:t>   </a:t>
                      </a:r>
                      <a:r>
                        <a:rPr sz="700" b="1" kern="0" spc="-10" dirty="0">
                          <a:solidFill>
                            <a:srgbClr val="000000">
                              <a:alpha val="100000"/>
                            </a:srgbClr>
                          </a:solidFill>
                          <a:latin typeface="宋体" pitchFamily="2" charset="-122"/>
                          <a:ea typeface="宋体" pitchFamily="2" charset="-122"/>
                          <a:cs typeface="宋体" pitchFamily="2" charset="-122"/>
                        </a:rPr>
                        <a:t>增“普通碳素钢不得</a:t>
                      </a:r>
                      <a:endParaRPr sz="7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1346200">
                <a:tc vMerge="1">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eaLnBrk="0">
                        <a:lnSpc>
                          <a:spcPct val="83000"/>
                        </a:lnSpc>
                      </a:pPr>
                      <a:endParaRPr sz="100" dirty="0">
                        <a:latin typeface="Arial" panose="020B0604020202020204"/>
                        <a:ea typeface="Arial" panose="020B0604020202020204"/>
                        <a:cs typeface="Arial" panose="020B0604020202020204"/>
                      </a:endParaRPr>
                    </a:p>
                    <a:p>
                      <a:pPr marL="13335" algn="l" rtl="0" eaLnBrk="0">
                        <a:lnSpc>
                          <a:spcPct val="95000"/>
                        </a:lnSpc>
                      </a:pPr>
                      <a:r>
                        <a:rPr sz="700" b="1" kern="0" spc="10" dirty="0">
                          <a:solidFill>
                            <a:srgbClr val="000000">
                              <a:alpha val="100000"/>
                            </a:srgbClr>
                          </a:solidFill>
                          <a:latin typeface="宋体" pitchFamily="2" charset="-122"/>
                          <a:ea typeface="宋体" pitchFamily="2" charset="-122"/>
                          <a:cs typeface="宋体" pitchFamily="2" charset="-122"/>
                        </a:rPr>
                        <a:t>用于</a:t>
                      </a:r>
                      <a:r>
                        <a:rPr sz="700" b="1" kern="0" spc="0" dirty="0">
                          <a:solidFill>
                            <a:srgbClr val="000000">
                              <a:alpha val="100000"/>
                            </a:srgbClr>
                          </a:solidFill>
                          <a:latin typeface="宋体" pitchFamily="2" charset="-122"/>
                          <a:ea typeface="宋体" pitchFamily="2" charset="-122"/>
                          <a:cs typeface="宋体" pitchFamily="2" charset="-122"/>
                        </a:rPr>
                        <a:t>GCD</a:t>
                      </a:r>
                      <a:r>
                        <a:rPr sz="700" b="1" kern="0" spc="10" dirty="0">
                          <a:solidFill>
                            <a:srgbClr val="000000">
                              <a:alpha val="100000"/>
                            </a:srgbClr>
                          </a:solidFill>
                          <a:latin typeface="宋体" pitchFamily="2" charset="-122"/>
                          <a:ea typeface="宋体" pitchFamily="2" charset="-122"/>
                          <a:cs typeface="宋体" pitchFamily="2" charset="-122"/>
                        </a:rPr>
                        <a:t>级”;</a:t>
                      </a:r>
                      <a:endParaRPr sz="700" dirty="0">
                        <a:latin typeface="宋体" pitchFamily="2" charset="-122"/>
                        <a:ea typeface="宋体" pitchFamily="2" charset="-122"/>
                        <a:cs typeface="宋体" pitchFamily="2" charset="-122"/>
                      </a:endParaRPr>
                    </a:p>
                    <a:p>
                      <a:pPr marL="13335" algn="l" rtl="0" eaLnBrk="0">
                        <a:lnSpc>
                          <a:spcPct val="89000"/>
                        </a:lnSpc>
                        <a:spcBef>
                          <a:spcPts val="0"/>
                        </a:spcBef>
                      </a:pPr>
                      <a:r>
                        <a:rPr sz="700" b="1" kern="0" spc="-10" dirty="0">
                          <a:solidFill>
                            <a:srgbClr val="000000">
                              <a:alpha val="100000"/>
                            </a:srgbClr>
                          </a:solidFill>
                          <a:latin typeface="宋体" pitchFamily="2" charset="-122"/>
                          <a:ea typeface="宋体" pitchFamily="2" charset="-122"/>
                          <a:cs typeface="宋体" pitchFamily="2" charset="-122"/>
                        </a:rPr>
                        <a:t>3.新增管控：TSG</a:t>
                      </a:r>
                      <a:endParaRPr sz="700" dirty="0">
                        <a:latin typeface="宋体" pitchFamily="2" charset="-122"/>
                        <a:ea typeface="宋体" pitchFamily="2" charset="-122"/>
                        <a:cs typeface="宋体" pitchFamily="2" charset="-122"/>
                      </a:endParaRPr>
                    </a:p>
                    <a:p>
                      <a:pPr marL="13335" algn="l" rtl="0" eaLnBrk="0">
                        <a:lnSpc>
                          <a:spcPct val="95000"/>
                        </a:lnSpc>
                        <a:spcBef>
                          <a:spcPts val="5"/>
                        </a:spcBef>
                      </a:pPr>
                      <a:r>
                        <a:rPr sz="700" b="1" kern="0" spc="-20" dirty="0">
                          <a:solidFill>
                            <a:srgbClr val="000000">
                              <a:alpha val="100000"/>
                            </a:srgbClr>
                          </a:solidFill>
                          <a:latin typeface="宋体" pitchFamily="2" charset="-122"/>
                          <a:ea typeface="宋体" pitchFamily="2" charset="-122"/>
                          <a:cs typeface="宋体" pitchFamily="2" charset="-122"/>
                        </a:rPr>
                        <a:t>D0001-200</a:t>
                      </a:r>
                      <a:r>
                        <a:rPr sz="700" b="1" kern="0" spc="-30" dirty="0">
                          <a:solidFill>
                            <a:srgbClr val="000000">
                              <a:alpha val="100000"/>
                            </a:srgbClr>
                          </a:solidFill>
                          <a:latin typeface="宋体" pitchFamily="2" charset="-122"/>
                          <a:ea typeface="宋体" pitchFamily="2" charset="-122"/>
                          <a:cs typeface="宋体" pitchFamily="2" charset="-122"/>
                        </a:rPr>
                        <a:t>9无防腐蚀</a:t>
                      </a:r>
                      <a:r>
                        <a:rPr sz="700" kern="0" spc="-10" dirty="0">
                          <a:solidFill>
                            <a:srgbClr val="000000">
                              <a:alpha val="100000"/>
                            </a:srgbClr>
                          </a:solidFill>
                          <a:latin typeface="宋体" pitchFamily="2" charset="-122"/>
                          <a:ea typeface="宋体" pitchFamily="2" charset="-122"/>
                          <a:cs typeface="宋体" pitchFamily="2" charset="-122"/>
                        </a:rPr>
                        <a:t>   </a:t>
                      </a:r>
                      <a:r>
                        <a:rPr sz="700" b="1" kern="0" spc="-50" dirty="0">
                          <a:solidFill>
                            <a:srgbClr val="000000">
                              <a:alpha val="100000"/>
                            </a:srgbClr>
                          </a:solidFill>
                          <a:latin typeface="宋体" pitchFamily="2" charset="-122"/>
                          <a:ea typeface="宋体" pitchFamily="2" charset="-122"/>
                          <a:cs typeface="宋体" pitchFamily="2" charset="-122"/>
                        </a:rPr>
                        <a:t>管道、工厂化预制管</a:t>
                      </a:r>
                      <a:r>
                        <a:rPr sz="700" b="1" kern="0" spc="-60" dirty="0">
                          <a:solidFill>
                            <a:srgbClr val="000000">
                              <a:alpha val="100000"/>
                            </a:srgbClr>
                          </a:solidFill>
                          <a:latin typeface="宋体" pitchFamily="2" charset="-122"/>
                          <a:ea typeface="宋体" pitchFamily="2" charset="-122"/>
                          <a:cs typeface="宋体" pitchFamily="2" charset="-122"/>
                        </a:rPr>
                        <a:t>段</a:t>
                      </a:r>
                      <a:r>
                        <a:rPr sz="700" kern="0" spc="-10" dirty="0">
                          <a:solidFill>
                            <a:srgbClr val="000000">
                              <a:alpha val="100000"/>
                            </a:srgbClr>
                          </a:solidFill>
                          <a:latin typeface="宋体" pitchFamily="2" charset="-122"/>
                          <a:ea typeface="宋体" pitchFamily="2" charset="-122"/>
                          <a:cs typeface="宋体" pitchFamily="2" charset="-122"/>
                        </a:rPr>
                        <a:t>  </a:t>
                      </a:r>
                      <a:r>
                        <a:rPr sz="700" b="1" kern="0" spc="-30" dirty="0">
                          <a:solidFill>
                            <a:srgbClr val="000000">
                              <a:alpha val="100000"/>
                            </a:srgbClr>
                          </a:solidFill>
                          <a:latin typeface="宋体" pitchFamily="2" charset="-122"/>
                          <a:ea typeface="宋体" pitchFamily="2" charset="-122"/>
                          <a:cs typeface="宋体" pitchFamily="2" charset="-122"/>
                        </a:rPr>
                        <a:t>要求，TSG</a:t>
                      </a:r>
                      <a:r>
                        <a:rPr sz="700" kern="0" spc="-30" dirty="0">
                          <a:solidFill>
                            <a:srgbClr val="000000">
                              <a:alpha val="100000"/>
                            </a:srgbClr>
                          </a:solidFill>
                          <a:latin typeface="宋体" pitchFamily="2" charset="-122"/>
                          <a:ea typeface="宋体" pitchFamily="2" charset="-122"/>
                          <a:cs typeface="宋体" pitchFamily="2" charset="-122"/>
                        </a:rPr>
                        <a:t> </a:t>
                      </a:r>
                      <a:r>
                        <a:rPr sz="700" b="1" kern="0" spc="-30" dirty="0">
                          <a:solidFill>
                            <a:srgbClr val="000000">
                              <a:alpha val="100000"/>
                            </a:srgbClr>
                          </a:solidFill>
                          <a:latin typeface="宋体" pitchFamily="2" charset="-122"/>
                          <a:ea typeface="宋体" pitchFamily="2" charset="-122"/>
                          <a:cs typeface="宋体" pitchFamily="2" charset="-122"/>
                        </a:rPr>
                        <a:t>31明确泄</a:t>
                      </a:r>
                      <a:r>
                        <a:rPr sz="700" kern="0" spc="0" dirty="0">
                          <a:solidFill>
                            <a:srgbClr val="000000">
                              <a:alpha val="100000"/>
                            </a:srgbClr>
                          </a:solidFill>
                          <a:latin typeface="宋体" pitchFamily="2" charset="-122"/>
                          <a:ea typeface="宋体" pitchFamily="2" charset="-122"/>
                          <a:cs typeface="宋体" pitchFamily="2" charset="-122"/>
                        </a:rPr>
                        <a:t>   </a:t>
                      </a:r>
                      <a:r>
                        <a:rPr sz="700" b="1" kern="0" spc="-20" dirty="0">
                          <a:solidFill>
                            <a:srgbClr val="000000">
                              <a:alpha val="100000"/>
                            </a:srgbClr>
                          </a:solidFill>
                          <a:latin typeface="宋体" pitchFamily="2" charset="-122"/>
                          <a:ea typeface="宋体" pitchFamily="2" charset="-122"/>
                          <a:cs typeface="宋体" pitchFamily="2" charset="-122"/>
                        </a:rPr>
                        <a:t>漏试验、电火花检测、</a:t>
                      </a:r>
                      <a:r>
                        <a:rPr sz="700" kern="0" spc="0" dirty="0">
                          <a:solidFill>
                            <a:srgbClr val="000000">
                              <a:alpha val="100000"/>
                            </a:srgbClr>
                          </a:solidFill>
                          <a:latin typeface="宋体" pitchFamily="2" charset="-122"/>
                          <a:ea typeface="宋体" pitchFamily="2" charset="-122"/>
                          <a:cs typeface="宋体" pitchFamily="2" charset="-122"/>
                        </a:rPr>
                        <a:t> </a:t>
                      </a:r>
                      <a:r>
                        <a:rPr sz="700" b="1" kern="0" spc="-50" dirty="0">
                          <a:solidFill>
                            <a:srgbClr val="000000">
                              <a:alpha val="100000"/>
                            </a:srgbClr>
                          </a:solidFill>
                          <a:latin typeface="宋体" pitchFamily="2" charset="-122"/>
                          <a:ea typeface="宋体" pitchFamily="2" charset="-122"/>
                          <a:cs typeface="宋体" pitchFamily="2" charset="-122"/>
                        </a:rPr>
                        <a:t>预制工艺文件等要求。</a:t>
                      </a:r>
                      <a:endParaRPr sz="700" dirty="0">
                        <a:latin typeface="宋体" pitchFamily="2" charset="-122"/>
                        <a:ea typeface="宋体" pitchFamily="2" charset="-122"/>
                        <a:cs typeface="宋体" pitchFamily="2" charset="-122"/>
                      </a:endParaRPr>
                    </a:p>
                    <a:p>
                      <a:pPr algn="l" rtl="0" eaLnBrk="0">
                        <a:lnSpc>
                          <a:spcPct val="108000"/>
                        </a:lnSpc>
                      </a:pPr>
                      <a:endParaRPr sz="14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r>
            </a:tbl>
          </a:graphicData>
        </a:graphic>
      </p:graphicFrame>
      <p:sp>
        <p:nvSpPr>
          <p:cNvPr id="54" name="textbox 54"/>
          <p:cNvSpPr/>
          <p:nvPr/>
        </p:nvSpPr>
        <p:spPr>
          <a:xfrm>
            <a:off x="734060" y="207645"/>
            <a:ext cx="3402330" cy="244475"/>
          </a:xfrm>
          <a:prstGeom prst="rect">
            <a:avLst/>
          </a:prstGeom>
          <a:noFill/>
          <a:ln w="0" cap="flat">
            <a:noFill/>
            <a:prstDash val="solid"/>
            <a:miter lim="0"/>
          </a:ln>
        </p:spPr>
        <p:txBody>
          <a:bodyPr vert="horz" wrap="square" lIns="0" tIns="0" rIns="0" bIns="0"/>
          <a:lstStyle/>
          <a:p>
            <a:pPr algn="l" rtl="0" eaLnBrk="0">
              <a:lnSpc>
                <a:spcPct val="80000"/>
              </a:lnSpc>
            </a:pPr>
            <a:endParaRPr sz="100" dirty="0">
              <a:latin typeface="Arial" panose="020B0604020202020204"/>
              <a:ea typeface="Arial" panose="020B0604020202020204"/>
              <a:cs typeface="Arial" panose="020B0604020202020204"/>
            </a:endParaRPr>
          </a:p>
          <a:p>
            <a:pPr marL="12700" algn="l" rtl="0" eaLnBrk="0">
              <a:lnSpc>
                <a:spcPct val="96000"/>
              </a:lnSpc>
            </a:pPr>
            <a:r>
              <a:rPr sz="1500" b="1" kern="0" spc="-30" dirty="0">
                <a:solidFill>
                  <a:srgbClr val="207080">
                    <a:alpha val="100000"/>
                  </a:srgbClr>
                </a:solidFill>
                <a:latin typeface="黑体" panose="02010609060101010101" charset="-122"/>
                <a:ea typeface="黑体" panose="02010609060101010101" charset="-122"/>
                <a:cs typeface="黑体" panose="02010609060101010101" charset="-122"/>
              </a:rPr>
              <a:t>第二章</a:t>
            </a:r>
            <a:r>
              <a:rPr lang="en-US" sz="1500" b="1" kern="0" spc="-30" dirty="0">
                <a:solidFill>
                  <a:srgbClr val="207080">
                    <a:alpha val="100000"/>
                  </a:srgbClr>
                </a:solidFill>
                <a:latin typeface="黑体" panose="02010609060101010101" charset="-122"/>
                <a:ea typeface="黑体" panose="02010609060101010101" charset="-122"/>
                <a:cs typeface="黑体" panose="02010609060101010101" charset="-122"/>
              </a:rPr>
              <a:t>   </a:t>
            </a:r>
            <a:r>
              <a:rPr sz="1500" b="1" kern="0" spc="-30" dirty="0">
                <a:solidFill>
                  <a:srgbClr val="207080">
                    <a:alpha val="100000"/>
                  </a:srgbClr>
                </a:solidFill>
                <a:latin typeface="黑体" panose="02010609060101010101" charset="-122"/>
                <a:ea typeface="黑体" panose="02010609060101010101" charset="-122"/>
                <a:cs typeface="黑体" panose="02010609060101010101" charset="-122"/>
              </a:rPr>
              <a:t>材料</a:t>
            </a:r>
            <a:r>
              <a:rPr sz="1500" b="1" kern="0" spc="-30" dirty="0">
                <a:solidFill>
                  <a:srgbClr val="207090">
                    <a:alpha val="100000"/>
                  </a:srgbClr>
                </a:solidFill>
                <a:latin typeface="黑体" panose="02010609060101010101" charset="-122"/>
                <a:ea typeface="黑体" panose="02010609060101010101" charset="-122"/>
                <a:cs typeface="黑体" panose="02010609060101010101" charset="-122"/>
              </a:rPr>
              <a:t>、管道组成</a:t>
            </a:r>
            <a:r>
              <a:rPr sz="1500" b="1" kern="0" spc="-40" dirty="0">
                <a:solidFill>
                  <a:srgbClr val="207090">
                    <a:alpha val="100000"/>
                  </a:srgbClr>
                </a:solidFill>
                <a:latin typeface="黑体" panose="02010609060101010101" charset="-122"/>
                <a:ea typeface="黑体" panose="02010609060101010101" charset="-122"/>
                <a:cs typeface="黑体" panose="02010609060101010101" charset="-122"/>
              </a:rPr>
              <a:t>件和管道支承件</a:t>
            </a:r>
            <a:endParaRPr sz="1500" dirty="0">
              <a:latin typeface="黑体" panose="02010609060101010101" charset="-122"/>
              <a:ea typeface="黑体" panose="02010609060101010101" charset="-122"/>
              <a:cs typeface="黑体" panose="02010609060101010101" charset="-122"/>
            </a:endParaRPr>
          </a:p>
        </p:txBody>
      </p:sp>
      <p:pic>
        <p:nvPicPr>
          <p:cNvPr id="56" name="picture 56"/>
          <p:cNvPicPr>
            <a:picLocks noChangeAspect="1"/>
          </p:cNvPicPr>
          <p:nvPr/>
        </p:nvPicPr>
        <p:blipFill>
          <a:blip r:embed="rId2"/>
          <a:stretch>
            <a:fillRect/>
          </a:stretch>
        </p:blipFill>
        <p:spPr>
          <a:xfrm rot="21600000">
            <a:off x="171450" y="463557"/>
            <a:ext cx="6400776" cy="635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8" name="table 58"/>
          <p:cNvGraphicFramePr>
            <a:graphicFrameLocks noGrp="1"/>
          </p:cNvGraphicFramePr>
          <p:nvPr>
            <p:custDataLst>
              <p:tags r:id="rId1"/>
            </p:custDataLst>
          </p:nvPr>
        </p:nvGraphicFramePr>
        <p:xfrm>
          <a:off x="130175" y="606425"/>
          <a:ext cx="6543675" cy="3775710"/>
        </p:xfrm>
        <a:graphic>
          <a:graphicData uri="http://schemas.openxmlformats.org/drawingml/2006/table">
            <a:tbl>
              <a:tblPr/>
              <a:tblGrid>
                <a:gridCol w="317500"/>
                <a:gridCol w="2604770"/>
                <a:gridCol w="2743200"/>
                <a:gridCol w="878205"/>
              </a:tblGrid>
              <a:tr h="203200">
                <a:tc>
                  <a:txBody>
                    <a:bodyPr/>
                    <a:lstStyle/>
                    <a:p>
                      <a:pPr algn="l" rtl="0" eaLnBrk="0">
                        <a:lnSpc>
                          <a:spcPct val="103000"/>
                        </a:lnSpc>
                      </a:pPr>
                      <a:endParaRPr sz="400" dirty="0">
                        <a:latin typeface="Arial" panose="020B0604020202020204"/>
                        <a:ea typeface="Arial" panose="020B0604020202020204"/>
                        <a:cs typeface="Arial" panose="020B0604020202020204"/>
                      </a:endParaRPr>
                    </a:p>
                    <a:p>
                      <a:pPr marL="55245" algn="l" rtl="0" eaLnBrk="0">
                        <a:lnSpc>
                          <a:spcPct val="100000"/>
                        </a:lnSpc>
                        <a:spcBef>
                          <a:spcPts val="5"/>
                        </a:spcBef>
                      </a:pPr>
                      <a:r>
                        <a:rPr sz="800" b="1" kern="0" spc="20" dirty="0">
                          <a:solidFill>
                            <a:srgbClr val="FFFFFF">
                              <a:alpha val="100000"/>
                            </a:srgbClr>
                          </a:solidFill>
                          <a:latin typeface="宋体" pitchFamily="2" charset="-122"/>
                          <a:ea typeface="宋体" pitchFamily="2" charset="-122"/>
                          <a:cs typeface="宋体" pitchFamily="2" charset="-122"/>
                        </a:rPr>
                        <a:t>条款</a:t>
                      </a:r>
                      <a:endParaRPr sz="8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673C3"/>
                    </a:solidFill>
                  </a:tcPr>
                </a:tc>
                <a:tc>
                  <a:txBody>
                    <a:bodyPr/>
                    <a:lstStyle/>
                    <a:p>
                      <a:pPr algn="l" rtl="0" eaLnBrk="0">
                        <a:lnSpc>
                          <a:spcPct val="103000"/>
                        </a:lnSpc>
                      </a:pPr>
                      <a:endParaRPr sz="400" dirty="0">
                        <a:latin typeface="Arial" panose="020B0604020202020204"/>
                        <a:ea typeface="Arial" panose="020B0604020202020204"/>
                        <a:cs typeface="Arial" panose="020B0604020202020204"/>
                      </a:endParaRPr>
                    </a:p>
                    <a:p>
                      <a:pPr marL="915670" algn="l" rtl="0" eaLnBrk="0">
                        <a:lnSpc>
                          <a:spcPct val="100000"/>
                        </a:lnSpc>
                        <a:spcBef>
                          <a:spcPts val="5"/>
                        </a:spcBef>
                      </a:pPr>
                      <a:r>
                        <a:rPr sz="800" b="1" kern="0" spc="40" dirty="0">
                          <a:solidFill>
                            <a:srgbClr val="FFFFFF">
                              <a:alpha val="100000"/>
                            </a:srgbClr>
                          </a:solidFill>
                          <a:latin typeface="宋体" pitchFamily="2" charset="-122"/>
                          <a:ea typeface="宋体" pitchFamily="2" charset="-122"/>
                          <a:cs typeface="宋体" pitchFamily="2" charset="-122"/>
                        </a:rPr>
                        <a:t>旧规对应要求概述</a:t>
                      </a:r>
                      <a:endParaRPr sz="8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370C7"/>
                    </a:solidFill>
                  </a:tcPr>
                </a:tc>
                <a:tc>
                  <a:txBody>
                    <a:bodyPr/>
                    <a:lstStyle/>
                    <a:p>
                      <a:pPr algn="l" rtl="0" eaLnBrk="0">
                        <a:lnSpc>
                          <a:spcPct val="103000"/>
                        </a:lnSpc>
                      </a:pPr>
                      <a:endParaRPr sz="400" dirty="0">
                        <a:latin typeface="Arial" panose="020B0604020202020204"/>
                        <a:ea typeface="Arial" panose="020B0604020202020204"/>
                        <a:cs typeface="Arial" panose="020B0604020202020204"/>
                      </a:endParaRPr>
                    </a:p>
                    <a:p>
                      <a:pPr marL="782320" algn="l" rtl="0" eaLnBrk="0">
                        <a:lnSpc>
                          <a:spcPct val="100000"/>
                        </a:lnSpc>
                        <a:spcBef>
                          <a:spcPts val="5"/>
                        </a:spcBef>
                      </a:pPr>
                      <a:r>
                        <a:rPr sz="800" b="1" kern="0" spc="40" dirty="0">
                          <a:solidFill>
                            <a:srgbClr val="FFFFFF">
                              <a:alpha val="100000"/>
                            </a:srgbClr>
                          </a:solidFill>
                          <a:latin typeface="宋体" pitchFamily="2" charset="-122"/>
                          <a:ea typeface="宋体" pitchFamily="2" charset="-122"/>
                          <a:cs typeface="宋体" pitchFamily="2" charset="-122"/>
                        </a:rPr>
                        <a:t>新规技术变化核心条款概述</a:t>
                      </a:r>
                      <a:endParaRPr sz="8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370C6"/>
                    </a:solidFill>
                  </a:tcPr>
                </a:tc>
                <a:tc>
                  <a:txBody>
                    <a:bodyPr/>
                    <a:lstStyle/>
                    <a:p>
                      <a:pPr algn="l" rtl="0" eaLnBrk="0">
                        <a:lnSpc>
                          <a:spcPct val="146000"/>
                        </a:lnSpc>
                      </a:pPr>
                      <a:endParaRPr sz="200" dirty="0">
                        <a:latin typeface="Arial" panose="020B0604020202020204"/>
                        <a:ea typeface="Arial" panose="020B0604020202020204"/>
                        <a:cs typeface="Arial" panose="020B0604020202020204"/>
                      </a:endParaRPr>
                    </a:p>
                    <a:p>
                      <a:pPr marL="230505" algn="l" rtl="0" eaLnBrk="0">
                        <a:lnSpc>
                          <a:spcPct val="95000"/>
                        </a:lnSpc>
                      </a:pPr>
                      <a:r>
                        <a:rPr sz="1100" b="1" u="sng" kern="0" spc="-20" dirty="0">
                          <a:solidFill>
                            <a:srgbClr val="FFFFFF">
                              <a:alpha val="100000"/>
                            </a:srgbClr>
                          </a:solidFill>
                          <a:latin typeface="宋体" pitchFamily="2" charset="-122"/>
                          <a:ea typeface="宋体" pitchFamily="2" charset="-122"/>
                          <a:cs typeface="宋体" pitchFamily="2" charset="-122"/>
                        </a:rPr>
                        <a:t>对比说</a:t>
                      </a:r>
                      <a:r>
                        <a:rPr sz="1100" b="1" kern="0" spc="-20" dirty="0">
                          <a:solidFill>
                            <a:srgbClr val="FFFFFF">
                              <a:alpha val="100000"/>
                            </a:srgbClr>
                          </a:solidFill>
                          <a:latin typeface="宋体" pitchFamily="2" charset="-122"/>
                          <a:ea typeface="宋体" pitchFamily="2" charset="-122"/>
                          <a:cs typeface="宋体" pitchFamily="2" charset="-122"/>
                        </a:rPr>
                        <a:t>明</a:t>
                      </a:r>
                      <a:endParaRPr sz="11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470C5"/>
                    </a:solidFill>
                  </a:tcPr>
                </a:tc>
              </a:tr>
              <a:tr h="1037590">
                <a:tc rowSpan="3">
                  <a:txBody>
                    <a:bodyPr/>
                    <a:lstStyle/>
                    <a:p>
                      <a:pPr algn="l" rtl="0" eaLnBrk="0">
                        <a:lnSpc>
                          <a:spcPct val="100000"/>
                        </a:lnSpc>
                      </a:pPr>
                      <a:endParaRPr sz="1000" dirty="0">
                        <a:latin typeface="Arial" panose="020B0604020202020204"/>
                        <a:ea typeface="Arial" panose="020B0604020202020204"/>
                        <a:cs typeface="Arial" panose="020B0604020202020204"/>
                      </a:endParaRPr>
                    </a:p>
                    <a:p>
                      <a:pPr algn="l" rtl="0" eaLnBrk="0">
                        <a:lnSpc>
                          <a:spcPct val="100000"/>
                        </a:lnSpc>
                      </a:pPr>
                      <a:endParaRPr sz="1000" dirty="0">
                        <a:latin typeface="Arial" panose="020B0604020202020204"/>
                        <a:ea typeface="Arial" panose="020B0604020202020204"/>
                        <a:cs typeface="Arial" panose="020B0604020202020204"/>
                      </a:endParaRPr>
                    </a:p>
                    <a:p>
                      <a:pPr algn="l" rtl="0" eaLnBrk="0">
                        <a:lnSpc>
                          <a:spcPct val="100000"/>
                        </a:lnSpc>
                      </a:pPr>
                      <a:endParaRPr sz="1000" dirty="0">
                        <a:latin typeface="Arial" panose="020B0604020202020204"/>
                        <a:ea typeface="Arial" panose="020B0604020202020204"/>
                        <a:cs typeface="Arial" panose="020B0604020202020204"/>
                      </a:endParaRPr>
                    </a:p>
                    <a:p>
                      <a:pPr algn="l" rtl="0" eaLnBrk="0">
                        <a:lnSpc>
                          <a:spcPct val="100000"/>
                        </a:lnSpc>
                      </a:pPr>
                      <a:endParaRPr sz="1000" dirty="0">
                        <a:latin typeface="Arial" panose="020B0604020202020204"/>
                        <a:ea typeface="Arial" panose="020B0604020202020204"/>
                        <a:cs typeface="Arial" panose="020B0604020202020204"/>
                      </a:endParaRPr>
                    </a:p>
                    <a:p>
                      <a:pPr algn="l" rtl="0" eaLnBrk="0">
                        <a:lnSpc>
                          <a:spcPct val="101000"/>
                        </a:lnSpc>
                      </a:pPr>
                      <a:endParaRPr sz="1000" dirty="0">
                        <a:latin typeface="Arial" panose="020B0604020202020204"/>
                        <a:ea typeface="Arial" panose="020B0604020202020204"/>
                        <a:cs typeface="Arial" panose="020B0604020202020204"/>
                      </a:endParaRPr>
                    </a:p>
                    <a:p>
                      <a:pPr algn="l" rtl="0" eaLnBrk="0">
                        <a:lnSpc>
                          <a:spcPct val="101000"/>
                        </a:lnSpc>
                      </a:pPr>
                      <a:endParaRPr sz="1000" dirty="0">
                        <a:latin typeface="Arial" panose="020B0604020202020204"/>
                        <a:ea typeface="Arial" panose="020B0604020202020204"/>
                        <a:cs typeface="Arial" panose="020B0604020202020204"/>
                      </a:endParaRPr>
                    </a:p>
                    <a:p>
                      <a:pPr algn="l" rtl="0" eaLnBrk="0">
                        <a:lnSpc>
                          <a:spcPct val="101000"/>
                        </a:lnSpc>
                      </a:pPr>
                      <a:endParaRPr sz="1000" dirty="0">
                        <a:latin typeface="Arial" panose="020B0604020202020204"/>
                        <a:ea typeface="Arial" panose="020B0604020202020204"/>
                        <a:cs typeface="Arial" panose="020B0604020202020204"/>
                      </a:endParaRPr>
                    </a:p>
                    <a:p>
                      <a:pPr algn="l" rtl="0" eaLnBrk="0">
                        <a:lnSpc>
                          <a:spcPct val="101000"/>
                        </a:lnSpc>
                      </a:pPr>
                      <a:endParaRPr sz="1000" dirty="0">
                        <a:latin typeface="Arial" panose="020B0604020202020204"/>
                        <a:ea typeface="Arial" panose="020B0604020202020204"/>
                        <a:cs typeface="Arial" panose="020B0604020202020204"/>
                      </a:endParaRPr>
                    </a:p>
                    <a:p>
                      <a:pPr algn="l" rtl="0" eaLnBrk="0">
                        <a:lnSpc>
                          <a:spcPct val="9000"/>
                        </a:lnSpc>
                      </a:pPr>
                      <a:endParaRPr sz="100" dirty="0">
                        <a:latin typeface="Arial" panose="020B0604020202020204"/>
                        <a:ea typeface="Arial" panose="020B0604020202020204"/>
                        <a:cs typeface="Arial" panose="020B0604020202020204"/>
                      </a:endParaRPr>
                    </a:p>
                    <a:p>
                      <a:pPr marL="17145" algn="l" rtl="0" eaLnBrk="0">
                        <a:lnSpc>
                          <a:spcPct val="95000"/>
                        </a:lnSpc>
                      </a:pPr>
                      <a:r>
                        <a:rPr sz="800" b="1" kern="0" spc="10" dirty="0">
                          <a:solidFill>
                            <a:srgbClr val="000000">
                              <a:alpha val="100000"/>
                            </a:srgbClr>
                          </a:solidFill>
                          <a:latin typeface="宋体" pitchFamily="2" charset="-122"/>
                          <a:ea typeface="宋体" pitchFamily="2" charset="-122"/>
                          <a:cs typeface="宋体" pitchFamily="2" charset="-122"/>
                        </a:rPr>
                        <a:t>3.2金</a:t>
                      </a:r>
                      <a:r>
                        <a:rPr sz="800" kern="0" spc="-10" dirty="0">
                          <a:solidFill>
                            <a:srgbClr val="000000">
                              <a:alpha val="100000"/>
                            </a:srgbClr>
                          </a:solidFill>
                          <a:latin typeface="宋体" pitchFamily="2" charset="-122"/>
                          <a:ea typeface="宋体" pitchFamily="2" charset="-122"/>
                          <a:cs typeface="宋体" pitchFamily="2" charset="-122"/>
                        </a:rPr>
                        <a:t>  </a:t>
                      </a:r>
                      <a:r>
                        <a:rPr sz="800" b="1" kern="0" spc="-30" dirty="0">
                          <a:solidFill>
                            <a:srgbClr val="000000">
                              <a:alpha val="100000"/>
                            </a:srgbClr>
                          </a:solidFill>
                          <a:latin typeface="宋体" pitchFamily="2" charset="-122"/>
                          <a:ea typeface="宋体" pitchFamily="2" charset="-122"/>
                          <a:cs typeface="宋体" pitchFamily="2" charset="-122"/>
                        </a:rPr>
                        <a:t>属管道</a:t>
                      </a:r>
                      <a:endParaRPr sz="800" dirty="0">
                        <a:latin typeface="宋体" pitchFamily="2" charset="-122"/>
                        <a:ea typeface="宋体" pitchFamily="2" charset="-122"/>
                        <a:cs typeface="宋体" pitchFamily="2" charset="-122"/>
                      </a:endParaRPr>
                    </a:p>
                    <a:p>
                      <a:pPr marL="17145" algn="l" rtl="0" eaLnBrk="0">
                        <a:lnSpc>
                          <a:spcPct val="100000"/>
                        </a:lnSpc>
                        <a:spcBef>
                          <a:spcPts val="45"/>
                        </a:spcBef>
                      </a:pPr>
                      <a:r>
                        <a:rPr sz="800" b="1" kern="0" spc="-20" dirty="0">
                          <a:solidFill>
                            <a:srgbClr val="000000">
                              <a:alpha val="100000"/>
                            </a:srgbClr>
                          </a:solidFill>
                          <a:latin typeface="宋体" pitchFamily="2" charset="-122"/>
                          <a:ea typeface="宋体" pitchFamily="2" charset="-122"/>
                          <a:cs typeface="宋体" pitchFamily="2" charset="-122"/>
                        </a:rPr>
                        <a:t>设计要</a:t>
                      </a:r>
                      <a:r>
                        <a:rPr sz="800" kern="0" spc="-10" dirty="0">
                          <a:solidFill>
                            <a:srgbClr val="000000">
                              <a:alpha val="100000"/>
                            </a:srgbClr>
                          </a:solidFill>
                          <a:latin typeface="宋体" pitchFamily="2" charset="-122"/>
                          <a:ea typeface="宋体" pitchFamily="2" charset="-122"/>
                          <a:cs typeface="宋体" pitchFamily="2" charset="-122"/>
                        </a:rPr>
                        <a:t> </a:t>
                      </a:r>
                      <a:r>
                        <a:rPr sz="800" b="1" kern="0" spc="-10" dirty="0">
                          <a:solidFill>
                            <a:srgbClr val="000000">
                              <a:alpha val="100000"/>
                            </a:srgbClr>
                          </a:solidFill>
                          <a:latin typeface="宋体" pitchFamily="2" charset="-122"/>
                          <a:ea typeface="宋体" pitchFamily="2" charset="-122"/>
                          <a:cs typeface="宋体" pitchFamily="2" charset="-122"/>
                        </a:rPr>
                        <a:t>求</a:t>
                      </a:r>
                      <a:endParaRPr sz="8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eaLnBrk="0">
                        <a:lnSpc>
                          <a:spcPct val="147000"/>
                        </a:lnSpc>
                      </a:pPr>
                      <a:endParaRPr sz="1000" dirty="0">
                        <a:latin typeface="Arial" panose="020B0604020202020204"/>
                        <a:ea typeface="Arial" panose="020B0604020202020204"/>
                        <a:cs typeface="Arial" panose="020B0604020202020204"/>
                      </a:endParaRPr>
                    </a:p>
                    <a:p>
                      <a:pPr algn="l" rtl="0" eaLnBrk="0">
                        <a:lnSpc>
                          <a:spcPct val="148000"/>
                        </a:lnSpc>
                      </a:pPr>
                      <a:endParaRPr sz="1000" dirty="0">
                        <a:latin typeface="Arial" panose="020B0604020202020204"/>
                        <a:ea typeface="Arial" panose="020B0604020202020204"/>
                        <a:cs typeface="Arial" panose="020B0604020202020204"/>
                      </a:endParaRPr>
                    </a:p>
                    <a:p>
                      <a:pPr marL="13970" algn="l" rtl="0" eaLnBrk="0">
                        <a:lnSpc>
                          <a:spcPct val="97000"/>
                        </a:lnSpc>
                        <a:spcBef>
                          <a:spcPts val="0"/>
                        </a:spcBef>
                      </a:pPr>
                      <a:r>
                        <a:rPr sz="800" b="1" kern="0" spc="30" dirty="0">
                          <a:solidFill>
                            <a:srgbClr val="000000">
                              <a:alpha val="100000"/>
                            </a:srgbClr>
                          </a:solidFill>
                          <a:latin typeface="宋体" pitchFamily="2" charset="-122"/>
                          <a:ea typeface="宋体" pitchFamily="2" charset="-122"/>
                          <a:cs typeface="宋体" pitchFamily="2" charset="-122"/>
                        </a:rPr>
                        <a:t>1.</a:t>
                      </a:r>
                      <a:r>
                        <a:rPr sz="800" b="1" kern="0" spc="0" dirty="0">
                          <a:solidFill>
                            <a:srgbClr val="000000">
                              <a:alpha val="100000"/>
                            </a:srgbClr>
                          </a:solidFill>
                          <a:latin typeface="宋体" pitchFamily="2" charset="-122"/>
                          <a:ea typeface="宋体" pitchFamily="2" charset="-122"/>
                          <a:cs typeface="宋体" pitchFamily="2" charset="-122"/>
                        </a:rPr>
                        <a:t>TSG</a:t>
                      </a:r>
                      <a:r>
                        <a:rPr sz="800" kern="0" spc="30" dirty="0">
                          <a:solidFill>
                            <a:srgbClr val="000000">
                              <a:alpha val="100000"/>
                            </a:srgbClr>
                          </a:solidFill>
                          <a:latin typeface="宋体" pitchFamily="2" charset="-122"/>
                          <a:ea typeface="宋体" pitchFamily="2" charset="-122"/>
                          <a:cs typeface="宋体" pitchFamily="2" charset="-122"/>
                        </a:rPr>
                        <a:t> </a:t>
                      </a:r>
                      <a:r>
                        <a:rPr sz="800" b="1" kern="0" spc="0" dirty="0">
                          <a:solidFill>
                            <a:srgbClr val="000000">
                              <a:alpha val="100000"/>
                            </a:srgbClr>
                          </a:solidFill>
                          <a:latin typeface="宋体" pitchFamily="2" charset="-122"/>
                          <a:ea typeface="宋体" pitchFamily="2" charset="-122"/>
                          <a:cs typeface="宋体" pitchFamily="2" charset="-122"/>
                        </a:rPr>
                        <a:t>D</a:t>
                      </a:r>
                      <a:r>
                        <a:rPr sz="800" b="1" kern="0" spc="30" dirty="0">
                          <a:solidFill>
                            <a:srgbClr val="000000">
                              <a:alpha val="100000"/>
                            </a:srgbClr>
                          </a:solidFill>
                          <a:latin typeface="宋体" pitchFamily="2" charset="-122"/>
                          <a:ea typeface="宋体" pitchFamily="2" charset="-122"/>
                          <a:cs typeface="宋体" pitchFamily="2" charset="-122"/>
                        </a:rPr>
                        <a:t>0001-2009第四</a:t>
                      </a:r>
                      <a:r>
                        <a:rPr sz="800" b="1" kern="0" spc="20" dirty="0">
                          <a:solidFill>
                            <a:srgbClr val="000000">
                              <a:alpha val="100000"/>
                            </a:srgbClr>
                          </a:solidFill>
                          <a:latin typeface="宋体" pitchFamily="2" charset="-122"/>
                          <a:ea typeface="宋体" pitchFamily="2" charset="-122"/>
                          <a:cs typeface="宋体" pitchFamily="2" charset="-122"/>
                        </a:rPr>
                        <a:t>十条：管道设计压力应当不小于</a:t>
                      </a:r>
                      <a:r>
                        <a:rPr sz="800" kern="0" spc="0" dirty="0">
                          <a:solidFill>
                            <a:srgbClr val="000000">
                              <a:alpha val="100000"/>
                            </a:srgbClr>
                          </a:solidFill>
                          <a:latin typeface="宋体" pitchFamily="2" charset="-122"/>
                          <a:ea typeface="宋体" pitchFamily="2" charset="-122"/>
                          <a:cs typeface="宋体" pitchFamily="2" charset="-122"/>
                        </a:rPr>
                        <a:t>  </a:t>
                      </a:r>
                      <a:r>
                        <a:rPr sz="800" b="1" kern="0" spc="-10" dirty="0">
                          <a:solidFill>
                            <a:srgbClr val="000000">
                              <a:alpha val="100000"/>
                            </a:srgbClr>
                          </a:solidFill>
                          <a:latin typeface="宋体" pitchFamily="2" charset="-122"/>
                          <a:ea typeface="宋体" pitchFamily="2" charset="-122"/>
                          <a:cs typeface="宋体" pitchFamily="2" charset="-122"/>
                        </a:rPr>
                        <a:t>在操作中可能遇到的最苛刻的压力与</a:t>
                      </a:r>
                      <a:r>
                        <a:rPr sz="800" b="1" kern="0" spc="-20" dirty="0">
                          <a:solidFill>
                            <a:srgbClr val="000000">
                              <a:alpha val="100000"/>
                            </a:srgbClr>
                          </a:solidFill>
                          <a:latin typeface="宋体" pitchFamily="2" charset="-122"/>
                          <a:ea typeface="宋体" pitchFamily="2" charset="-122"/>
                          <a:cs typeface="宋体" pitchFamily="2" charset="-122"/>
                        </a:rPr>
                        <a:t>温度组合工况的压力。</a:t>
                      </a:r>
                      <a:r>
                        <a:rPr sz="800" kern="0" spc="0" dirty="0">
                          <a:solidFill>
                            <a:srgbClr val="000000">
                              <a:alpha val="100000"/>
                            </a:srgbClr>
                          </a:solidFill>
                          <a:latin typeface="宋体" pitchFamily="2" charset="-122"/>
                          <a:ea typeface="宋体" pitchFamily="2" charset="-122"/>
                          <a:cs typeface="宋体" pitchFamily="2" charset="-122"/>
                        </a:rPr>
                        <a:t> </a:t>
                      </a:r>
                      <a:r>
                        <a:rPr sz="800" b="1" kern="0" spc="0" dirty="0">
                          <a:solidFill>
                            <a:srgbClr val="000000">
                              <a:alpha val="100000"/>
                            </a:srgbClr>
                          </a:solidFill>
                          <a:latin typeface="宋体" pitchFamily="2" charset="-122"/>
                          <a:ea typeface="宋体" pitchFamily="2" charset="-122"/>
                          <a:cs typeface="宋体" pitchFamily="2" charset="-122"/>
                        </a:rPr>
                        <a:t>管道操作工况超过设计条件时，应当符合GB/T</a:t>
                      </a:r>
                      <a:r>
                        <a:rPr sz="800" kern="0" spc="0" dirty="0">
                          <a:solidFill>
                            <a:srgbClr val="000000">
                              <a:alpha val="100000"/>
                            </a:srgbClr>
                          </a:solidFill>
                          <a:latin typeface="宋体" pitchFamily="2" charset="-122"/>
                          <a:ea typeface="宋体" pitchFamily="2" charset="-122"/>
                          <a:cs typeface="宋体" pitchFamily="2" charset="-122"/>
                        </a:rPr>
                        <a:t> </a:t>
                      </a:r>
                      <a:r>
                        <a:rPr sz="800" b="1" kern="0" spc="0" dirty="0">
                          <a:solidFill>
                            <a:srgbClr val="000000">
                              <a:alpha val="100000"/>
                            </a:srgbClr>
                          </a:solidFill>
                          <a:latin typeface="宋体" pitchFamily="2" charset="-122"/>
                          <a:ea typeface="宋体" pitchFamily="2" charset="-122"/>
                          <a:cs typeface="宋体" pitchFamily="2" charset="-122"/>
                        </a:rPr>
                        <a:t>20801关于</a:t>
                      </a:r>
                      <a:r>
                        <a:rPr sz="800" kern="0" spc="20" dirty="0">
                          <a:solidFill>
                            <a:srgbClr val="000000">
                              <a:alpha val="100000"/>
                            </a:srgbClr>
                          </a:solidFill>
                          <a:latin typeface="宋体" pitchFamily="2" charset="-122"/>
                          <a:ea typeface="宋体" pitchFamily="2" charset="-122"/>
                          <a:cs typeface="宋体" pitchFamily="2" charset="-122"/>
                        </a:rPr>
                        <a:t>  </a:t>
                      </a:r>
                      <a:r>
                        <a:rPr sz="800" b="1" kern="0" spc="20" dirty="0">
                          <a:solidFill>
                            <a:srgbClr val="000000">
                              <a:alpha val="100000"/>
                            </a:srgbClr>
                          </a:solidFill>
                          <a:latin typeface="宋体" pitchFamily="2" charset="-122"/>
                          <a:ea typeface="宋体" pitchFamily="2" charset="-122"/>
                          <a:cs typeface="宋体" pitchFamily="2" charset="-122"/>
                        </a:rPr>
                        <a:t>允许超压的规定。</a:t>
                      </a:r>
                      <a:endParaRPr sz="8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rtl="0" eaLnBrk="0">
                        <a:lnSpc>
                          <a:spcPct val="146000"/>
                        </a:lnSpc>
                      </a:pPr>
                      <a:endParaRPr sz="1000" dirty="0">
                        <a:latin typeface="Arial" panose="020B0604020202020204"/>
                        <a:ea typeface="Arial" panose="020B0604020202020204"/>
                        <a:cs typeface="Arial" panose="020B0604020202020204"/>
                      </a:endParaRPr>
                    </a:p>
                    <a:p>
                      <a:pPr algn="l" rtl="0" eaLnBrk="0">
                        <a:lnSpc>
                          <a:spcPct val="147000"/>
                        </a:lnSpc>
                      </a:pPr>
                      <a:endParaRPr sz="1000" dirty="0">
                        <a:latin typeface="Arial" panose="020B0604020202020204"/>
                        <a:ea typeface="Arial" panose="020B0604020202020204"/>
                        <a:cs typeface="Arial" panose="020B0604020202020204"/>
                      </a:endParaRPr>
                    </a:p>
                    <a:p>
                      <a:pPr marL="13970" algn="l" rtl="0" eaLnBrk="0">
                        <a:lnSpc>
                          <a:spcPct val="97000"/>
                        </a:lnSpc>
                        <a:spcBef>
                          <a:spcPts val="5"/>
                        </a:spcBef>
                      </a:pPr>
                      <a:r>
                        <a:rPr sz="800" b="1" kern="0" spc="40" dirty="0">
                          <a:solidFill>
                            <a:srgbClr val="000000">
                              <a:alpha val="100000"/>
                            </a:srgbClr>
                          </a:solidFill>
                          <a:latin typeface="宋体" pitchFamily="2" charset="-122"/>
                          <a:ea typeface="宋体" pitchFamily="2" charset="-122"/>
                          <a:cs typeface="宋体" pitchFamily="2" charset="-122"/>
                        </a:rPr>
                        <a:t>1.</a:t>
                      </a:r>
                      <a:r>
                        <a:rPr sz="800" b="1" kern="0" spc="0" dirty="0">
                          <a:solidFill>
                            <a:srgbClr val="000000">
                              <a:alpha val="100000"/>
                            </a:srgbClr>
                          </a:solidFill>
                          <a:latin typeface="宋体" pitchFamily="2" charset="-122"/>
                          <a:ea typeface="宋体" pitchFamily="2" charset="-122"/>
                          <a:cs typeface="宋体" pitchFamily="2" charset="-122"/>
                        </a:rPr>
                        <a:t>TSG</a:t>
                      </a:r>
                      <a:r>
                        <a:rPr sz="800" kern="0" spc="40" dirty="0">
                          <a:solidFill>
                            <a:srgbClr val="000000">
                              <a:alpha val="100000"/>
                            </a:srgbClr>
                          </a:solidFill>
                          <a:latin typeface="宋体" pitchFamily="2" charset="-122"/>
                          <a:ea typeface="宋体" pitchFamily="2" charset="-122"/>
                          <a:cs typeface="宋体" pitchFamily="2" charset="-122"/>
                        </a:rPr>
                        <a:t> </a:t>
                      </a:r>
                      <a:r>
                        <a:rPr sz="800" b="1" kern="0" spc="40" dirty="0">
                          <a:solidFill>
                            <a:srgbClr val="000000">
                              <a:alpha val="100000"/>
                            </a:srgbClr>
                          </a:solidFill>
                          <a:latin typeface="宋体" pitchFamily="2" charset="-122"/>
                          <a:ea typeface="宋体" pitchFamily="2" charset="-122"/>
                          <a:cs typeface="宋体" pitchFamily="2" charset="-122"/>
                        </a:rPr>
                        <a:t>313.2.1:</a:t>
                      </a:r>
                      <a:r>
                        <a:rPr sz="800" b="1" kern="0" spc="40" dirty="0">
                          <a:solidFill>
                            <a:schemeClr val="accent1">
                              <a:alpha val="100000"/>
                            </a:schemeClr>
                          </a:solidFill>
                          <a:latin typeface="宋体" pitchFamily="2" charset="-122"/>
                          <a:ea typeface="宋体" pitchFamily="2" charset="-122"/>
                          <a:cs typeface="宋体" pitchFamily="2" charset="-122"/>
                        </a:rPr>
                        <a:t>金属材料(螺栓材料</a:t>
                      </a:r>
                      <a:r>
                        <a:rPr sz="800" b="1" kern="0" spc="30" dirty="0">
                          <a:solidFill>
                            <a:schemeClr val="accent1">
                              <a:alpha val="100000"/>
                            </a:schemeClr>
                          </a:solidFill>
                          <a:latin typeface="宋体" pitchFamily="2" charset="-122"/>
                          <a:ea typeface="宋体" pitchFamily="2" charset="-122"/>
                          <a:cs typeface="宋体" pitchFamily="2" charset="-122"/>
                        </a:rPr>
                        <a:t>除外)许用应力</a:t>
                      </a:r>
                      <a:r>
                        <a:rPr sz="800" b="1" kern="0" spc="30" dirty="0">
                          <a:solidFill>
                            <a:srgbClr val="000000">
                              <a:alpha val="100000"/>
                            </a:srgbClr>
                          </a:solidFill>
                          <a:latin typeface="宋体" pitchFamily="2" charset="-122"/>
                          <a:ea typeface="宋体" pitchFamily="2" charset="-122"/>
                          <a:cs typeface="宋体" pitchFamily="2" charset="-122"/>
                        </a:rPr>
                        <a:t>应当按照表3-1确定(表3-1内容：灰铸铁许用应力≤R/10;可</a:t>
                      </a:r>
                      <a:r>
                        <a:rPr sz="800" b="1" kern="0" spc="60" dirty="0">
                          <a:solidFill>
                            <a:srgbClr val="000000">
                              <a:alpha val="100000"/>
                            </a:srgbClr>
                          </a:solidFill>
                          <a:latin typeface="宋体" pitchFamily="2" charset="-122"/>
                          <a:ea typeface="宋体" pitchFamily="2" charset="-122"/>
                          <a:cs typeface="宋体" pitchFamily="2" charset="-122"/>
                        </a:rPr>
                        <a:t>锻铸铁≤R/5;碳</a:t>
                      </a:r>
                      <a:r>
                        <a:rPr sz="800" b="1" kern="0" spc="50" dirty="0">
                          <a:solidFill>
                            <a:srgbClr val="000000">
                              <a:alpha val="100000"/>
                            </a:srgbClr>
                          </a:solidFill>
                          <a:latin typeface="宋体" pitchFamily="2" charset="-122"/>
                          <a:ea typeface="宋体" pitchFamily="2" charset="-122"/>
                          <a:cs typeface="宋体" pitchFamily="2" charset="-122"/>
                        </a:rPr>
                        <a:t>钢/合金钢等≤</a:t>
                      </a:r>
                      <a:r>
                        <a:rPr sz="800" b="1" kern="0" spc="0" dirty="0">
                          <a:solidFill>
                            <a:srgbClr val="000000">
                              <a:alpha val="100000"/>
                            </a:srgbClr>
                          </a:solidFill>
                          <a:latin typeface="宋体" pitchFamily="2" charset="-122"/>
                          <a:ea typeface="宋体" pitchFamily="2" charset="-122"/>
                          <a:cs typeface="宋体" pitchFamily="2" charset="-122"/>
                        </a:rPr>
                        <a:t>min</a:t>
                      </a:r>
                      <a:r>
                        <a:rPr sz="800" b="1" kern="0" spc="50" dirty="0">
                          <a:solidFill>
                            <a:srgbClr val="000000">
                              <a:alpha val="100000"/>
                            </a:srgbClr>
                          </a:solidFill>
                          <a:latin typeface="宋体" pitchFamily="2" charset="-122"/>
                          <a:ea typeface="宋体" pitchFamily="2" charset="-122"/>
                          <a:cs typeface="宋体" pitchFamily="2" charset="-122"/>
                        </a:rPr>
                        <a:t>(R…/3、</a:t>
                      </a:r>
                      <a:r>
                        <a:rPr sz="800" b="1" kern="0" spc="0" dirty="0">
                          <a:solidFill>
                            <a:srgbClr val="000000">
                              <a:alpha val="100000"/>
                            </a:srgbClr>
                          </a:solidFill>
                          <a:latin typeface="宋体" pitchFamily="2" charset="-122"/>
                          <a:ea typeface="宋体" pitchFamily="2" charset="-122"/>
                          <a:cs typeface="宋体" pitchFamily="2" charset="-122"/>
                        </a:rPr>
                        <a:t>ReL</a:t>
                      </a:r>
                      <a:r>
                        <a:rPr sz="800" b="1" kern="0" spc="50" dirty="0">
                          <a:solidFill>
                            <a:srgbClr val="000000">
                              <a:alpha val="100000"/>
                            </a:srgbClr>
                          </a:solidFill>
                          <a:latin typeface="宋体" pitchFamily="2" charset="-122"/>
                          <a:ea typeface="宋体" pitchFamily="2" charset="-122"/>
                          <a:cs typeface="宋体" pitchFamily="2" charset="-122"/>
                        </a:rPr>
                        <a:t>/1.5、</a:t>
                      </a:r>
                      <a:r>
                        <a:rPr sz="800" kern="0" spc="-10" dirty="0">
                          <a:solidFill>
                            <a:srgbClr val="000000">
                              <a:alpha val="100000"/>
                            </a:srgbClr>
                          </a:solidFill>
                          <a:latin typeface="宋体" pitchFamily="2" charset="-122"/>
                          <a:ea typeface="宋体" pitchFamily="2" charset="-122"/>
                          <a:cs typeface="宋体" pitchFamily="2" charset="-122"/>
                        </a:rPr>
                        <a:t>   </a:t>
                      </a:r>
                      <a:r>
                        <a:rPr sz="800" b="1" kern="0" spc="0" dirty="0">
                          <a:solidFill>
                            <a:srgbClr val="000000">
                              <a:alpha val="100000"/>
                            </a:srgbClr>
                          </a:solidFill>
                          <a:latin typeface="宋体" pitchFamily="2" charset="-122"/>
                          <a:ea typeface="宋体" pitchFamily="2" charset="-122"/>
                          <a:cs typeface="宋体" pitchFamily="2" charset="-122"/>
                        </a:rPr>
                        <a:t>ReL</a:t>
                      </a:r>
                      <a:r>
                        <a:rPr sz="800" b="1" kern="0" spc="40" dirty="0">
                          <a:solidFill>
                            <a:srgbClr val="000000">
                              <a:alpha val="100000"/>
                            </a:srgbClr>
                          </a:solidFill>
                          <a:latin typeface="宋体" pitchFamily="2" charset="-122"/>
                          <a:ea typeface="宋体" pitchFamily="2" charset="-122"/>
                          <a:cs typeface="宋体" pitchFamily="2" charset="-122"/>
                        </a:rPr>
                        <a:t>/1.5等));螺栓材料</a:t>
                      </a:r>
                      <a:r>
                        <a:rPr sz="800" b="1" kern="0" spc="30" dirty="0">
                          <a:solidFill>
                            <a:srgbClr val="000000">
                              <a:alpha val="100000"/>
                            </a:srgbClr>
                          </a:solidFill>
                          <a:latin typeface="宋体" pitchFamily="2" charset="-122"/>
                          <a:ea typeface="宋体" pitchFamily="2" charset="-122"/>
                          <a:cs typeface="宋体" pitchFamily="2" charset="-122"/>
                        </a:rPr>
                        <a:t>许用应力按照表3-2确定。</a:t>
                      </a:r>
                      <a:endParaRPr sz="800" b="1" kern="0" spc="30" dirty="0">
                        <a:solidFill>
                          <a:srgbClr val="000000">
                            <a:alpha val="100000"/>
                          </a:srgbClr>
                        </a:solidFill>
                        <a:latin typeface="宋体" pitchFamily="2" charset="-122"/>
                        <a:ea typeface="宋体" pitchFamily="2" charset="-122"/>
                        <a:cs typeface="宋体" pitchFamily="2" charset="-122"/>
                      </a:endParaRPr>
                    </a:p>
                    <a:p>
                      <a:pPr marL="13970" algn="l" rtl="0" eaLnBrk="0">
                        <a:lnSpc>
                          <a:spcPct val="97000"/>
                        </a:lnSpc>
                        <a:spcBef>
                          <a:spcPts val="5"/>
                        </a:spcBef>
                      </a:pPr>
                      <a:endParaRPr sz="8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rtl="0" eaLnBrk="0">
                        <a:lnSpc>
                          <a:spcPct val="144000"/>
                        </a:lnSpc>
                      </a:pPr>
                      <a:endParaRPr sz="1000" dirty="0">
                        <a:latin typeface="Arial" panose="020B0604020202020204"/>
                        <a:ea typeface="Arial" panose="020B0604020202020204"/>
                        <a:cs typeface="Arial" panose="020B0604020202020204"/>
                      </a:endParaRPr>
                    </a:p>
                    <a:p>
                      <a:pPr algn="l" rtl="0" eaLnBrk="0">
                        <a:lnSpc>
                          <a:spcPct val="145000"/>
                        </a:lnSpc>
                      </a:pPr>
                      <a:endParaRPr sz="1000" dirty="0">
                        <a:latin typeface="Arial" panose="020B0604020202020204"/>
                        <a:ea typeface="Arial" panose="020B0604020202020204"/>
                        <a:cs typeface="Arial" panose="020B0604020202020204"/>
                      </a:endParaRPr>
                    </a:p>
                    <a:p>
                      <a:pPr marL="51435" algn="l" rtl="0" eaLnBrk="0">
                        <a:lnSpc>
                          <a:spcPct val="101000"/>
                        </a:lnSpc>
                        <a:spcBef>
                          <a:spcPts val="5"/>
                        </a:spcBef>
                      </a:pPr>
                      <a:r>
                        <a:rPr sz="800" b="1" kern="0" spc="-10" dirty="0">
                          <a:solidFill>
                            <a:srgbClr val="000000">
                              <a:alpha val="100000"/>
                            </a:srgbClr>
                          </a:solidFill>
                          <a:latin typeface="宋体" pitchFamily="2" charset="-122"/>
                          <a:ea typeface="宋体" pitchFamily="2" charset="-122"/>
                          <a:cs typeface="宋体" pitchFamily="2" charset="-122"/>
                        </a:rPr>
                        <a:t>1.许用应力：TSG</a:t>
                      </a:r>
                      <a:r>
                        <a:rPr sz="800" kern="0" spc="10" dirty="0">
                          <a:solidFill>
                            <a:srgbClr val="000000">
                              <a:alpha val="100000"/>
                            </a:srgbClr>
                          </a:solidFill>
                          <a:latin typeface="宋体" pitchFamily="2" charset="-122"/>
                          <a:ea typeface="宋体" pitchFamily="2" charset="-122"/>
                          <a:cs typeface="宋体" pitchFamily="2" charset="-122"/>
                        </a:rPr>
                        <a:t>  </a:t>
                      </a:r>
                      <a:r>
                        <a:rPr sz="800" b="1" kern="0" spc="0" dirty="0">
                          <a:solidFill>
                            <a:srgbClr val="000000">
                              <a:alpha val="100000"/>
                            </a:srgbClr>
                          </a:solidFill>
                          <a:latin typeface="宋体" pitchFamily="2" charset="-122"/>
                          <a:ea typeface="宋体" pitchFamily="2" charset="-122"/>
                          <a:cs typeface="宋体" pitchFamily="2" charset="-122"/>
                        </a:rPr>
                        <a:t>D0001-2009</a:t>
                      </a:r>
                      <a:r>
                        <a:rPr sz="800" b="1" kern="0" spc="-10" dirty="0">
                          <a:solidFill>
                            <a:srgbClr val="000000">
                              <a:alpha val="100000"/>
                            </a:srgbClr>
                          </a:solidFill>
                          <a:latin typeface="宋体" pitchFamily="2" charset="-122"/>
                          <a:ea typeface="宋体" pitchFamily="2" charset="-122"/>
                          <a:cs typeface="宋体" pitchFamily="2" charset="-122"/>
                        </a:rPr>
                        <a:t>仅提</a:t>
                      </a:r>
                      <a:r>
                        <a:rPr sz="800" kern="0" spc="0" dirty="0">
                          <a:solidFill>
                            <a:srgbClr val="000000">
                              <a:alpha val="100000"/>
                            </a:srgbClr>
                          </a:solidFill>
                          <a:latin typeface="宋体" pitchFamily="2" charset="-122"/>
                          <a:ea typeface="宋体" pitchFamily="2" charset="-122"/>
                          <a:cs typeface="宋体" pitchFamily="2" charset="-122"/>
                        </a:rPr>
                        <a:t>   </a:t>
                      </a:r>
                      <a:r>
                        <a:rPr sz="800" b="1" kern="0" spc="0" dirty="0">
                          <a:solidFill>
                            <a:srgbClr val="000000">
                              <a:alpha val="100000"/>
                            </a:srgbClr>
                          </a:solidFill>
                          <a:latin typeface="宋体" pitchFamily="2" charset="-122"/>
                          <a:ea typeface="宋体" pitchFamily="2" charset="-122"/>
                          <a:cs typeface="宋体" pitchFamily="2" charset="-122"/>
                        </a:rPr>
                        <a:t>“按GB/T</a:t>
                      </a:r>
                      <a:endParaRPr sz="800" dirty="0">
                        <a:latin typeface="宋体" pitchFamily="2" charset="-122"/>
                        <a:ea typeface="宋体" pitchFamily="2" charset="-122"/>
                        <a:cs typeface="宋体" pitchFamily="2" charset="-122"/>
                      </a:endParaRPr>
                    </a:p>
                    <a:p>
                      <a:pPr marL="13970" algn="l" rtl="0" eaLnBrk="0">
                        <a:lnSpc>
                          <a:spcPct val="89000"/>
                        </a:lnSpc>
                        <a:spcBef>
                          <a:spcPts val="30"/>
                        </a:spcBef>
                      </a:pPr>
                      <a:r>
                        <a:rPr sz="800" b="1" kern="0" spc="10" dirty="0">
                          <a:solidFill>
                            <a:srgbClr val="000000">
                              <a:alpha val="100000"/>
                            </a:srgbClr>
                          </a:solidFill>
                          <a:latin typeface="宋体" pitchFamily="2" charset="-122"/>
                          <a:ea typeface="宋体" pitchFamily="2" charset="-122"/>
                          <a:cs typeface="宋体" pitchFamily="2" charset="-122"/>
                        </a:rPr>
                        <a:t>20801”,</a:t>
                      </a:r>
                      <a:r>
                        <a:rPr sz="800" b="1" kern="0" spc="0" dirty="0">
                          <a:solidFill>
                            <a:srgbClr val="000000">
                              <a:alpha val="100000"/>
                            </a:srgbClr>
                          </a:solidFill>
                          <a:latin typeface="宋体" pitchFamily="2" charset="-122"/>
                          <a:ea typeface="宋体" pitchFamily="2" charset="-122"/>
                          <a:cs typeface="宋体" pitchFamily="2" charset="-122"/>
                        </a:rPr>
                        <a:t>TSG</a:t>
                      </a:r>
                      <a:r>
                        <a:rPr sz="800" kern="0" spc="240" dirty="0">
                          <a:solidFill>
                            <a:srgbClr val="000000">
                              <a:alpha val="100000"/>
                            </a:srgbClr>
                          </a:solidFill>
                          <a:latin typeface="宋体" pitchFamily="2" charset="-122"/>
                          <a:ea typeface="宋体" pitchFamily="2" charset="-122"/>
                          <a:cs typeface="宋体" pitchFamily="2" charset="-122"/>
                        </a:rPr>
                        <a:t> </a:t>
                      </a:r>
                      <a:r>
                        <a:rPr sz="800" b="1" kern="0" spc="10" dirty="0">
                          <a:solidFill>
                            <a:srgbClr val="000000">
                              <a:alpha val="100000"/>
                            </a:srgbClr>
                          </a:solidFill>
                          <a:latin typeface="宋体" pitchFamily="2" charset="-122"/>
                          <a:ea typeface="宋体" pitchFamily="2" charset="-122"/>
                          <a:cs typeface="宋体" pitchFamily="2" charset="-122"/>
                        </a:rPr>
                        <a:t>31</a:t>
                      </a:r>
                      <a:endParaRPr sz="8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r>
              <a:tr h="2045970">
                <a:tc vMerge="1">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eaLnBrk="0">
                        <a:lnSpc>
                          <a:spcPct val="58000"/>
                        </a:lnSpc>
                      </a:pPr>
                      <a:endParaRPr sz="100" dirty="0">
                        <a:latin typeface="Arial" panose="020B0604020202020204"/>
                        <a:ea typeface="Arial" panose="020B0604020202020204"/>
                        <a:cs typeface="Arial" panose="020B0604020202020204"/>
                      </a:endParaRPr>
                    </a:p>
                    <a:p>
                      <a:pPr marL="13970" algn="just" rtl="0" eaLnBrk="0">
                        <a:lnSpc>
                          <a:spcPct val="97000"/>
                        </a:lnSpc>
                      </a:pPr>
                      <a:r>
                        <a:rPr sz="800" b="1" kern="0" spc="40" dirty="0">
                          <a:solidFill>
                            <a:srgbClr val="000000">
                              <a:alpha val="100000"/>
                            </a:srgbClr>
                          </a:solidFill>
                          <a:latin typeface="宋体" pitchFamily="2" charset="-122"/>
                          <a:ea typeface="宋体" pitchFamily="2" charset="-122"/>
                          <a:cs typeface="宋体" pitchFamily="2" charset="-122"/>
                        </a:rPr>
                        <a:t>2.</a:t>
                      </a:r>
                      <a:r>
                        <a:rPr sz="800" b="1" kern="0" spc="0" dirty="0">
                          <a:solidFill>
                            <a:srgbClr val="000000">
                              <a:alpha val="100000"/>
                            </a:srgbClr>
                          </a:solidFill>
                          <a:latin typeface="宋体" pitchFamily="2" charset="-122"/>
                          <a:ea typeface="宋体" pitchFamily="2" charset="-122"/>
                          <a:cs typeface="宋体" pitchFamily="2" charset="-122"/>
                        </a:rPr>
                        <a:t>TSG</a:t>
                      </a:r>
                      <a:r>
                        <a:rPr sz="800" kern="0" spc="40" dirty="0">
                          <a:solidFill>
                            <a:srgbClr val="000000">
                              <a:alpha val="100000"/>
                            </a:srgbClr>
                          </a:solidFill>
                          <a:latin typeface="宋体" pitchFamily="2" charset="-122"/>
                          <a:ea typeface="宋体" pitchFamily="2" charset="-122"/>
                          <a:cs typeface="宋体" pitchFamily="2" charset="-122"/>
                        </a:rPr>
                        <a:t> </a:t>
                      </a:r>
                      <a:r>
                        <a:rPr sz="800" b="1" kern="0" spc="0" dirty="0">
                          <a:solidFill>
                            <a:srgbClr val="000000">
                              <a:alpha val="100000"/>
                            </a:srgbClr>
                          </a:solidFill>
                          <a:latin typeface="宋体" pitchFamily="2" charset="-122"/>
                          <a:ea typeface="宋体" pitchFamily="2" charset="-122"/>
                          <a:cs typeface="宋体" pitchFamily="2" charset="-122"/>
                        </a:rPr>
                        <a:t>D</a:t>
                      </a:r>
                      <a:r>
                        <a:rPr sz="800" b="1" kern="0" spc="40" dirty="0">
                          <a:solidFill>
                            <a:srgbClr val="000000">
                              <a:alpha val="100000"/>
                            </a:srgbClr>
                          </a:solidFill>
                          <a:latin typeface="宋体" pitchFamily="2" charset="-122"/>
                          <a:ea typeface="宋体" pitchFamily="2" charset="-122"/>
                          <a:cs typeface="宋体" pitchFamily="2" charset="-122"/>
                        </a:rPr>
                        <a:t>0001-2009第四</a:t>
                      </a:r>
                      <a:r>
                        <a:rPr sz="800" b="1" kern="0" spc="30" dirty="0">
                          <a:solidFill>
                            <a:srgbClr val="000000">
                              <a:alpha val="100000"/>
                            </a:srgbClr>
                          </a:solidFill>
                          <a:latin typeface="宋体" pitchFamily="2" charset="-122"/>
                          <a:ea typeface="宋体" pitchFamily="2" charset="-122"/>
                          <a:cs typeface="宋体" pitchFamily="2" charset="-122"/>
                        </a:rPr>
                        <a:t>十一条：管道组成件适用压力的</a:t>
                      </a:r>
                      <a:r>
                        <a:rPr sz="800" kern="0" spc="-10" dirty="0">
                          <a:solidFill>
                            <a:srgbClr val="000000">
                              <a:alpha val="100000"/>
                            </a:srgbClr>
                          </a:solidFill>
                          <a:latin typeface="宋体" pitchFamily="2" charset="-122"/>
                          <a:ea typeface="宋体" pitchFamily="2" charset="-122"/>
                          <a:cs typeface="宋体" pitchFamily="2" charset="-122"/>
                        </a:rPr>
                        <a:t> </a:t>
                      </a:r>
                      <a:r>
                        <a:rPr sz="800" b="1" kern="0" spc="20" dirty="0">
                          <a:solidFill>
                            <a:srgbClr val="000000">
                              <a:alpha val="100000"/>
                            </a:srgbClr>
                          </a:solidFill>
                          <a:latin typeface="宋体" pitchFamily="2" charset="-122"/>
                          <a:ea typeface="宋体" pitchFamily="2" charset="-122"/>
                          <a:cs typeface="宋体" pitchFamily="2" charset="-122"/>
                        </a:rPr>
                        <a:t>选用应当符合以下要求：(一)</a:t>
                      </a:r>
                      <a:r>
                        <a:rPr sz="800" b="1" kern="0" spc="10" dirty="0">
                          <a:solidFill>
                            <a:srgbClr val="000000">
                              <a:alpha val="100000"/>
                            </a:srgbClr>
                          </a:solidFill>
                          <a:latin typeface="宋体" pitchFamily="2" charset="-122"/>
                          <a:ea typeface="宋体" pitchFamily="2" charset="-122"/>
                          <a:cs typeface="宋体" pitchFamily="2" charset="-122"/>
                        </a:rPr>
                        <a:t>法兰、阀门等管道元件的适</a:t>
                      </a:r>
                      <a:r>
                        <a:rPr sz="800" kern="0" spc="0" dirty="0">
                          <a:solidFill>
                            <a:srgbClr val="000000">
                              <a:alpha val="100000"/>
                            </a:srgbClr>
                          </a:solidFill>
                          <a:latin typeface="宋体" pitchFamily="2" charset="-122"/>
                          <a:ea typeface="宋体" pitchFamily="2" charset="-122"/>
                          <a:cs typeface="宋体" pitchFamily="2" charset="-122"/>
                        </a:rPr>
                        <a:t> </a:t>
                      </a:r>
                      <a:r>
                        <a:rPr sz="800" b="1" kern="0" spc="0" dirty="0">
                          <a:solidFill>
                            <a:srgbClr val="000000">
                              <a:alpha val="100000"/>
                            </a:srgbClr>
                          </a:solidFill>
                          <a:latin typeface="宋体" pitchFamily="2" charset="-122"/>
                          <a:ea typeface="宋体" pitchFamily="2" charset="-122"/>
                          <a:cs typeface="宋体" pitchFamily="2" charset="-122"/>
                        </a:rPr>
                        <a:t>用压力，符合相关标准所规定的对应于设计温度的压力-温</a:t>
                      </a:r>
                      <a:r>
                        <a:rPr sz="800" kern="0" spc="0" dirty="0">
                          <a:solidFill>
                            <a:srgbClr val="000000">
                              <a:alpha val="100000"/>
                            </a:srgbClr>
                          </a:solidFill>
                          <a:latin typeface="宋体" pitchFamily="2" charset="-122"/>
                          <a:ea typeface="宋体" pitchFamily="2" charset="-122"/>
                          <a:cs typeface="宋体" pitchFamily="2" charset="-122"/>
                        </a:rPr>
                        <a:t> </a:t>
                      </a:r>
                      <a:r>
                        <a:rPr sz="800" b="1" kern="0" spc="20" dirty="0">
                          <a:solidFill>
                            <a:srgbClr val="000000">
                              <a:alpha val="100000"/>
                            </a:srgbClr>
                          </a:solidFill>
                          <a:latin typeface="宋体" pitchFamily="2" charset="-122"/>
                          <a:ea typeface="宋体" pitchFamily="2" charset="-122"/>
                          <a:cs typeface="宋体" pitchFamily="2" charset="-122"/>
                        </a:rPr>
                        <a:t>度额定值的规定；(二)直管、斜</a:t>
                      </a:r>
                      <a:r>
                        <a:rPr sz="800" b="1" kern="0" spc="10" dirty="0">
                          <a:solidFill>
                            <a:srgbClr val="000000">
                              <a:alpha val="100000"/>
                            </a:srgbClr>
                          </a:solidFill>
                          <a:latin typeface="宋体" pitchFamily="2" charset="-122"/>
                          <a:ea typeface="宋体" pitchFamily="2" charset="-122"/>
                          <a:cs typeface="宋体" pitchFamily="2" charset="-122"/>
                        </a:rPr>
                        <a:t>接弯头、弯管、盲板、非</a:t>
                      </a:r>
                      <a:r>
                        <a:rPr sz="800" kern="0" spc="-10" dirty="0">
                          <a:solidFill>
                            <a:srgbClr val="000000">
                              <a:alpha val="100000"/>
                            </a:srgbClr>
                          </a:solidFill>
                          <a:latin typeface="宋体" pitchFamily="2" charset="-122"/>
                          <a:ea typeface="宋体" pitchFamily="2" charset="-122"/>
                          <a:cs typeface="宋体" pitchFamily="2" charset="-122"/>
                        </a:rPr>
                        <a:t> </a:t>
                      </a:r>
                      <a:r>
                        <a:rPr sz="800" b="1" kern="0" spc="20" dirty="0">
                          <a:solidFill>
                            <a:srgbClr val="000000">
                              <a:alpha val="100000"/>
                            </a:srgbClr>
                          </a:solidFill>
                          <a:latin typeface="宋体" pitchFamily="2" charset="-122"/>
                          <a:ea typeface="宋体" pitchFamily="2" charset="-122"/>
                          <a:cs typeface="宋体" pitchFamily="2" charset="-122"/>
                        </a:rPr>
                        <a:t>标法兰以及支管连接管件的</a:t>
                      </a:r>
                      <a:r>
                        <a:rPr sz="800" b="1" kern="0" spc="10" dirty="0">
                          <a:solidFill>
                            <a:srgbClr val="000000">
                              <a:alpha val="100000"/>
                            </a:srgbClr>
                          </a:solidFill>
                          <a:latin typeface="宋体" pitchFamily="2" charset="-122"/>
                          <a:ea typeface="宋体" pitchFamily="2" charset="-122"/>
                          <a:cs typeface="宋体" pitchFamily="2" charset="-122"/>
                        </a:rPr>
                        <a:t>适用压力按照</a:t>
                      </a:r>
                      <a:r>
                        <a:rPr sz="800" b="1" kern="0" spc="0" dirty="0">
                          <a:solidFill>
                            <a:srgbClr val="000000">
                              <a:alpha val="100000"/>
                            </a:srgbClr>
                          </a:solidFill>
                          <a:latin typeface="宋体" pitchFamily="2" charset="-122"/>
                          <a:ea typeface="宋体" pitchFamily="2" charset="-122"/>
                          <a:cs typeface="宋体" pitchFamily="2" charset="-122"/>
                        </a:rPr>
                        <a:t>GB</a:t>
                      </a:r>
                      <a:r>
                        <a:rPr sz="800" b="1" kern="0" spc="10" dirty="0">
                          <a:solidFill>
                            <a:srgbClr val="000000">
                              <a:alpha val="100000"/>
                            </a:srgbClr>
                          </a:solidFill>
                          <a:latin typeface="宋体" pitchFamily="2" charset="-122"/>
                          <a:ea typeface="宋体" pitchFamily="2" charset="-122"/>
                          <a:cs typeface="宋体" pitchFamily="2" charset="-122"/>
                        </a:rPr>
                        <a:t>/T</a:t>
                      </a:r>
                      <a:r>
                        <a:rPr sz="800" kern="0" spc="10" dirty="0">
                          <a:solidFill>
                            <a:srgbClr val="000000">
                              <a:alpha val="100000"/>
                            </a:srgbClr>
                          </a:solidFill>
                          <a:latin typeface="宋体" pitchFamily="2" charset="-122"/>
                          <a:ea typeface="宋体" pitchFamily="2" charset="-122"/>
                          <a:cs typeface="宋体" pitchFamily="2" charset="-122"/>
                        </a:rPr>
                        <a:t> </a:t>
                      </a:r>
                      <a:r>
                        <a:rPr sz="800" b="1" kern="0" spc="10" dirty="0">
                          <a:solidFill>
                            <a:srgbClr val="000000">
                              <a:alpha val="100000"/>
                            </a:srgbClr>
                          </a:solidFill>
                          <a:latin typeface="宋体" pitchFamily="2" charset="-122"/>
                          <a:ea typeface="宋体" pitchFamily="2" charset="-122"/>
                          <a:cs typeface="宋体" pitchFamily="2" charset="-122"/>
                        </a:rPr>
                        <a:t>20801进行</a:t>
                      </a:r>
                      <a:r>
                        <a:rPr sz="800" kern="0" spc="-10" dirty="0">
                          <a:solidFill>
                            <a:srgbClr val="000000">
                              <a:alpha val="100000"/>
                            </a:srgbClr>
                          </a:solidFill>
                          <a:latin typeface="宋体" pitchFamily="2" charset="-122"/>
                          <a:ea typeface="宋体" pitchFamily="2" charset="-122"/>
                          <a:cs typeface="宋体" pitchFamily="2" charset="-122"/>
                        </a:rPr>
                        <a:t> </a:t>
                      </a:r>
                      <a:r>
                        <a:rPr sz="800" b="1" kern="0" spc="20" dirty="0">
                          <a:solidFill>
                            <a:srgbClr val="000000">
                              <a:alpha val="100000"/>
                            </a:srgbClr>
                          </a:solidFill>
                          <a:latin typeface="宋体" pitchFamily="2" charset="-122"/>
                          <a:ea typeface="宋体" pitchFamily="2" charset="-122"/>
                          <a:cs typeface="宋体" pitchFamily="2" charset="-122"/>
                        </a:rPr>
                        <a:t>计算确定；(三)承插和螺纹管件</a:t>
                      </a:r>
                      <a:r>
                        <a:rPr sz="800" b="1" kern="0" spc="10" dirty="0">
                          <a:solidFill>
                            <a:srgbClr val="000000">
                              <a:alpha val="100000"/>
                            </a:srgbClr>
                          </a:solidFill>
                          <a:latin typeface="宋体" pitchFamily="2" charset="-122"/>
                          <a:ea typeface="宋体" pitchFamily="2" charset="-122"/>
                          <a:cs typeface="宋体" pitchFamily="2" charset="-122"/>
                        </a:rPr>
                        <a:t>的适用压力按照相关标准</a:t>
                      </a:r>
                      <a:r>
                        <a:rPr sz="800" kern="0" spc="0" dirty="0">
                          <a:solidFill>
                            <a:srgbClr val="000000">
                              <a:alpha val="100000"/>
                            </a:srgbClr>
                          </a:solidFill>
                          <a:latin typeface="宋体" pitchFamily="2" charset="-122"/>
                          <a:ea typeface="宋体" pitchFamily="2" charset="-122"/>
                          <a:cs typeface="宋体" pitchFamily="2" charset="-122"/>
                        </a:rPr>
                        <a:t> </a:t>
                      </a:r>
                      <a:r>
                        <a:rPr sz="800" b="1" kern="0" spc="20" dirty="0">
                          <a:solidFill>
                            <a:srgbClr val="000000">
                              <a:alpha val="100000"/>
                            </a:srgbClr>
                          </a:solidFill>
                          <a:latin typeface="宋体" pitchFamily="2" charset="-122"/>
                          <a:ea typeface="宋体" pitchFamily="2" charset="-122"/>
                          <a:cs typeface="宋体" pitchFamily="2" charset="-122"/>
                        </a:rPr>
                        <a:t>规定的直管壁厚确定；(四)对焊管件和</a:t>
                      </a:r>
                      <a:r>
                        <a:rPr sz="800" b="1" kern="0" spc="10" dirty="0">
                          <a:solidFill>
                            <a:srgbClr val="000000">
                              <a:alpha val="100000"/>
                            </a:srgbClr>
                          </a:solidFill>
                          <a:latin typeface="宋体" pitchFamily="2" charset="-122"/>
                          <a:ea typeface="宋体" pitchFamily="2" charset="-122"/>
                          <a:cs typeface="宋体" pitchFamily="2" charset="-122"/>
                        </a:rPr>
                        <a:t>支管座的适用压力</a:t>
                      </a:r>
                      <a:r>
                        <a:rPr sz="800" kern="0" spc="0" dirty="0">
                          <a:solidFill>
                            <a:srgbClr val="000000">
                              <a:alpha val="100000"/>
                            </a:srgbClr>
                          </a:solidFill>
                          <a:latin typeface="宋体" pitchFamily="2" charset="-122"/>
                          <a:ea typeface="宋体" pitchFamily="2" charset="-122"/>
                          <a:cs typeface="宋体" pitchFamily="2" charset="-122"/>
                        </a:rPr>
                        <a:t> </a:t>
                      </a:r>
                      <a:r>
                        <a:rPr sz="800" b="1" kern="0" spc="20" dirty="0">
                          <a:solidFill>
                            <a:srgbClr val="000000">
                              <a:alpha val="100000"/>
                            </a:srgbClr>
                          </a:solidFill>
                          <a:latin typeface="宋体" pitchFamily="2" charset="-122"/>
                          <a:ea typeface="宋体" pitchFamily="2" charset="-122"/>
                          <a:cs typeface="宋体" pitchFamily="2" charset="-122"/>
                        </a:rPr>
                        <a:t>按照</a:t>
                      </a:r>
                      <a:r>
                        <a:rPr sz="800" b="1" kern="0" spc="0" dirty="0">
                          <a:solidFill>
                            <a:srgbClr val="000000">
                              <a:alpha val="100000"/>
                            </a:srgbClr>
                          </a:solidFill>
                          <a:latin typeface="宋体" pitchFamily="2" charset="-122"/>
                          <a:ea typeface="宋体" pitchFamily="2" charset="-122"/>
                          <a:cs typeface="宋体" pitchFamily="2" charset="-122"/>
                        </a:rPr>
                        <a:t>GB</a:t>
                      </a:r>
                      <a:r>
                        <a:rPr sz="800" b="1" kern="0" spc="20" dirty="0">
                          <a:solidFill>
                            <a:srgbClr val="000000">
                              <a:alpha val="100000"/>
                            </a:srgbClr>
                          </a:solidFill>
                          <a:latin typeface="宋体" pitchFamily="2" charset="-122"/>
                          <a:ea typeface="宋体" pitchFamily="2" charset="-122"/>
                          <a:cs typeface="宋体" pitchFamily="2" charset="-122"/>
                        </a:rPr>
                        <a:t>/T</a:t>
                      </a:r>
                      <a:r>
                        <a:rPr sz="800" kern="0" spc="20" dirty="0">
                          <a:solidFill>
                            <a:srgbClr val="000000">
                              <a:alpha val="100000"/>
                            </a:srgbClr>
                          </a:solidFill>
                          <a:latin typeface="宋体" pitchFamily="2" charset="-122"/>
                          <a:ea typeface="宋体" pitchFamily="2" charset="-122"/>
                          <a:cs typeface="宋体" pitchFamily="2" charset="-122"/>
                        </a:rPr>
                        <a:t> </a:t>
                      </a:r>
                      <a:r>
                        <a:rPr sz="800" b="1" kern="0" spc="20" dirty="0">
                          <a:solidFill>
                            <a:srgbClr val="000000">
                              <a:alpha val="100000"/>
                            </a:srgbClr>
                          </a:solidFill>
                          <a:latin typeface="宋体" pitchFamily="2" charset="-122"/>
                          <a:ea typeface="宋体" pitchFamily="2" charset="-122"/>
                          <a:cs typeface="宋体" pitchFamily="2" charset="-122"/>
                        </a:rPr>
                        <a:t>20801计</a:t>
                      </a:r>
                      <a:r>
                        <a:rPr sz="800" b="1" kern="0" spc="10" dirty="0">
                          <a:solidFill>
                            <a:srgbClr val="000000">
                              <a:alpha val="100000"/>
                            </a:srgbClr>
                          </a:solidFill>
                          <a:latin typeface="宋体" pitchFamily="2" charset="-122"/>
                          <a:ea typeface="宋体" pitchFamily="2" charset="-122"/>
                          <a:cs typeface="宋体" pitchFamily="2" charset="-122"/>
                        </a:rPr>
                        <a:t>算确定，无法进行计算时，可以由验证</a:t>
                      </a:r>
                      <a:r>
                        <a:rPr sz="800" kern="0" spc="0" dirty="0">
                          <a:solidFill>
                            <a:srgbClr val="000000">
                              <a:alpha val="100000"/>
                            </a:srgbClr>
                          </a:solidFill>
                          <a:latin typeface="宋体" pitchFamily="2" charset="-122"/>
                          <a:ea typeface="宋体" pitchFamily="2" charset="-122"/>
                          <a:cs typeface="宋体" pitchFamily="2" charset="-122"/>
                        </a:rPr>
                        <a:t> </a:t>
                      </a:r>
                      <a:r>
                        <a:rPr sz="800" b="1" kern="0" spc="20" dirty="0">
                          <a:solidFill>
                            <a:srgbClr val="000000">
                              <a:alpha val="100000"/>
                            </a:srgbClr>
                          </a:solidFill>
                          <a:latin typeface="宋体" pitchFamily="2" charset="-122"/>
                          <a:ea typeface="宋体" pitchFamily="2" charset="-122"/>
                          <a:cs typeface="宋体" pitchFamily="2" charset="-122"/>
                        </a:rPr>
                        <a:t>试验确定。</a:t>
                      </a:r>
                      <a:endParaRPr sz="800" b="1" kern="0" spc="20" dirty="0">
                        <a:solidFill>
                          <a:srgbClr val="000000">
                            <a:alpha val="100000"/>
                          </a:srgbClr>
                        </a:solidFill>
                        <a:latin typeface="宋体" pitchFamily="2" charset="-122"/>
                        <a:ea typeface="宋体" pitchFamily="2" charset="-122"/>
                        <a:cs typeface="宋体" pitchFamily="2" charset="-122"/>
                      </a:endParaRPr>
                    </a:p>
                    <a:p>
                      <a:pPr marL="13970" algn="just" rtl="0" eaLnBrk="0">
                        <a:lnSpc>
                          <a:spcPct val="97000"/>
                        </a:lnSpc>
                      </a:pPr>
                      <a:r>
                        <a:rPr sz="800" b="1" kern="0" spc="40" dirty="0">
                          <a:solidFill>
                            <a:srgbClr val="000000">
                              <a:alpha val="100000"/>
                            </a:srgbClr>
                          </a:solidFill>
                          <a:latin typeface="宋体" pitchFamily="2" charset="-122"/>
                          <a:ea typeface="宋体" pitchFamily="2" charset="-122"/>
                          <a:cs typeface="宋体" pitchFamily="2" charset="-122"/>
                          <a:sym typeface="+mn-ea"/>
                        </a:rPr>
                        <a:t>3.</a:t>
                      </a:r>
                      <a:r>
                        <a:rPr sz="800" b="1" kern="0" dirty="0">
                          <a:solidFill>
                            <a:srgbClr val="000000">
                              <a:alpha val="100000"/>
                            </a:srgbClr>
                          </a:solidFill>
                          <a:latin typeface="宋体" pitchFamily="2" charset="-122"/>
                          <a:ea typeface="宋体" pitchFamily="2" charset="-122"/>
                          <a:cs typeface="宋体" pitchFamily="2" charset="-122"/>
                          <a:sym typeface="+mn-ea"/>
                        </a:rPr>
                        <a:t>TSG</a:t>
                      </a:r>
                      <a:r>
                        <a:rPr sz="800" kern="0" spc="40" dirty="0">
                          <a:solidFill>
                            <a:srgbClr val="000000">
                              <a:alpha val="100000"/>
                            </a:srgbClr>
                          </a:solidFill>
                          <a:latin typeface="宋体" pitchFamily="2" charset="-122"/>
                          <a:ea typeface="宋体" pitchFamily="2" charset="-122"/>
                          <a:cs typeface="宋体" pitchFamily="2" charset="-122"/>
                          <a:sym typeface="+mn-ea"/>
                        </a:rPr>
                        <a:t> </a:t>
                      </a:r>
                      <a:r>
                        <a:rPr sz="800" b="1" kern="0" dirty="0">
                          <a:solidFill>
                            <a:srgbClr val="000000">
                              <a:alpha val="100000"/>
                            </a:srgbClr>
                          </a:solidFill>
                          <a:latin typeface="宋体" pitchFamily="2" charset="-122"/>
                          <a:ea typeface="宋体" pitchFamily="2" charset="-122"/>
                          <a:cs typeface="宋体" pitchFamily="2" charset="-122"/>
                          <a:sym typeface="+mn-ea"/>
                        </a:rPr>
                        <a:t>D</a:t>
                      </a:r>
                      <a:r>
                        <a:rPr sz="800" b="1" kern="0" spc="40" dirty="0">
                          <a:solidFill>
                            <a:srgbClr val="000000">
                              <a:alpha val="100000"/>
                            </a:srgbClr>
                          </a:solidFill>
                          <a:latin typeface="宋体" pitchFamily="2" charset="-122"/>
                          <a:ea typeface="宋体" pitchFamily="2" charset="-122"/>
                          <a:cs typeface="宋体" pitchFamily="2" charset="-122"/>
                          <a:sym typeface="+mn-ea"/>
                        </a:rPr>
                        <a:t>0001-2009第四</a:t>
                      </a:r>
                      <a:r>
                        <a:rPr sz="800" b="1" kern="0" spc="30" dirty="0">
                          <a:solidFill>
                            <a:srgbClr val="000000">
                              <a:alpha val="100000"/>
                            </a:srgbClr>
                          </a:solidFill>
                          <a:latin typeface="宋体" pitchFamily="2" charset="-122"/>
                          <a:ea typeface="宋体" pitchFamily="2" charset="-122"/>
                          <a:cs typeface="宋体" pitchFamily="2" charset="-122"/>
                          <a:sym typeface="+mn-ea"/>
                        </a:rPr>
                        <a:t>十八条：管道设计应当有足够的</a:t>
                      </a:r>
                      <a:r>
                        <a:rPr sz="800" kern="0" spc="-10" dirty="0">
                          <a:solidFill>
                            <a:srgbClr val="000000">
                              <a:alpha val="100000"/>
                            </a:srgbClr>
                          </a:solidFill>
                          <a:latin typeface="宋体" pitchFamily="2" charset="-122"/>
                          <a:ea typeface="宋体" pitchFamily="2" charset="-122"/>
                          <a:cs typeface="宋体" pitchFamily="2" charset="-122"/>
                          <a:sym typeface="+mn-ea"/>
                        </a:rPr>
                        <a:t> </a:t>
                      </a:r>
                      <a:r>
                        <a:rPr sz="800" b="1" kern="0" spc="-10" dirty="0">
                          <a:solidFill>
                            <a:srgbClr val="000000">
                              <a:alpha val="100000"/>
                            </a:srgbClr>
                          </a:solidFill>
                          <a:latin typeface="宋体" pitchFamily="2" charset="-122"/>
                          <a:ea typeface="宋体" pitchFamily="2" charset="-122"/>
                          <a:cs typeface="宋体" pitchFamily="2" charset="-122"/>
                          <a:sym typeface="+mn-ea"/>
                        </a:rPr>
                        <a:t>腐蚀裕量。腐蚀裕量应当根据</a:t>
                      </a:r>
                      <a:r>
                        <a:rPr sz="800" b="1" kern="0" spc="-20" dirty="0">
                          <a:solidFill>
                            <a:srgbClr val="000000">
                              <a:alpha val="100000"/>
                            </a:srgbClr>
                          </a:solidFill>
                          <a:latin typeface="宋体" pitchFamily="2" charset="-122"/>
                          <a:ea typeface="宋体" pitchFamily="2" charset="-122"/>
                          <a:cs typeface="宋体" pitchFamily="2" charset="-122"/>
                          <a:sym typeface="+mn-ea"/>
                        </a:rPr>
                        <a:t>预期的管道使用寿命和介质对</a:t>
                      </a:r>
                      <a:r>
                        <a:rPr sz="800" kern="0" dirty="0">
                          <a:solidFill>
                            <a:srgbClr val="000000">
                              <a:alpha val="100000"/>
                            </a:srgbClr>
                          </a:solidFill>
                          <a:latin typeface="宋体" pitchFamily="2" charset="-122"/>
                          <a:ea typeface="宋体" pitchFamily="2" charset="-122"/>
                          <a:cs typeface="宋体" pitchFamily="2" charset="-122"/>
                          <a:sym typeface="+mn-ea"/>
                        </a:rPr>
                        <a:t> </a:t>
                      </a:r>
                      <a:r>
                        <a:rPr sz="800" b="1" kern="0" spc="-10" dirty="0">
                          <a:solidFill>
                            <a:srgbClr val="000000">
                              <a:alpha val="100000"/>
                            </a:srgbClr>
                          </a:solidFill>
                          <a:latin typeface="宋体" pitchFamily="2" charset="-122"/>
                          <a:ea typeface="宋体" pitchFamily="2" charset="-122"/>
                          <a:cs typeface="宋体" pitchFamily="2" charset="-122"/>
                          <a:sym typeface="+mn-ea"/>
                        </a:rPr>
                        <a:t>材料的腐蚀速率确定，并且还应</a:t>
                      </a:r>
                      <a:r>
                        <a:rPr sz="800" b="1" kern="0" spc="-20" dirty="0">
                          <a:solidFill>
                            <a:srgbClr val="000000">
                              <a:alpha val="100000"/>
                            </a:srgbClr>
                          </a:solidFill>
                          <a:latin typeface="宋体" pitchFamily="2" charset="-122"/>
                          <a:ea typeface="宋体" pitchFamily="2" charset="-122"/>
                          <a:cs typeface="宋体" pitchFamily="2" charset="-122"/>
                          <a:sym typeface="+mn-ea"/>
                        </a:rPr>
                        <a:t>当考虑介质流动时对管道或</a:t>
                      </a:r>
                      <a:r>
                        <a:rPr sz="800" kern="0" spc="-10" dirty="0">
                          <a:solidFill>
                            <a:srgbClr val="000000">
                              <a:alpha val="100000"/>
                            </a:srgbClr>
                          </a:solidFill>
                          <a:latin typeface="宋体" pitchFamily="2" charset="-122"/>
                          <a:ea typeface="宋体" pitchFamily="2" charset="-122"/>
                          <a:cs typeface="宋体" pitchFamily="2" charset="-122"/>
                          <a:sym typeface="+mn-ea"/>
                        </a:rPr>
                        <a:t> </a:t>
                      </a:r>
                      <a:r>
                        <a:rPr sz="800" b="1" kern="0" spc="-10" dirty="0">
                          <a:solidFill>
                            <a:srgbClr val="000000">
                              <a:alpha val="100000"/>
                            </a:srgbClr>
                          </a:solidFill>
                          <a:latin typeface="宋体" pitchFamily="2" charset="-122"/>
                          <a:ea typeface="宋体" pitchFamily="2" charset="-122"/>
                          <a:cs typeface="宋体" pitchFamily="2" charset="-122"/>
                          <a:sym typeface="+mn-ea"/>
                        </a:rPr>
                        <a:t>者受压元件的冲蚀量和局部腐蚀以及</a:t>
                      </a:r>
                      <a:r>
                        <a:rPr sz="800" b="1" kern="0" spc="-20" dirty="0">
                          <a:solidFill>
                            <a:srgbClr val="000000">
                              <a:alpha val="100000"/>
                            </a:srgbClr>
                          </a:solidFill>
                          <a:latin typeface="宋体" pitchFamily="2" charset="-122"/>
                          <a:ea typeface="宋体" pitchFamily="2" charset="-122"/>
                          <a:cs typeface="宋体" pitchFamily="2" charset="-122"/>
                          <a:sym typeface="+mn-ea"/>
                        </a:rPr>
                        <a:t>应力腐蚀对管道的影响</a:t>
                      </a:r>
                      <a:endParaRPr sz="8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eaLnBrk="0">
                        <a:lnSpc>
                          <a:spcPct val="42000"/>
                        </a:lnSpc>
                      </a:pPr>
                      <a:endParaRPr sz="100" dirty="0">
                        <a:latin typeface="Arial" panose="020B0604020202020204"/>
                        <a:ea typeface="Arial" panose="020B0604020202020204"/>
                        <a:cs typeface="Arial" panose="020B0604020202020204"/>
                      </a:endParaRPr>
                    </a:p>
                    <a:p>
                      <a:pPr marL="13970" algn="just" rtl="0" eaLnBrk="0">
                        <a:lnSpc>
                          <a:spcPct val="98000"/>
                        </a:lnSpc>
                      </a:pPr>
                      <a:r>
                        <a:rPr sz="800" b="1" kern="0" spc="40" dirty="0">
                          <a:solidFill>
                            <a:srgbClr val="000000">
                              <a:alpha val="100000"/>
                            </a:srgbClr>
                          </a:solidFill>
                          <a:latin typeface="宋体" pitchFamily="2" charset="-122"/>
                          <a:ea typeface="宋体" pitchFamily="2" charset="-122"/>
                          <a:cs typeface="宋体" pitchFamily="2" charset="-122"/>
                        </a:rPr>
                        <a:t>2.</a:t>
                      </a:r>
                      <a:r>
                        <a:rPr sz="800" b="1" kern="0" spc="0" dirty="0">
                          <a:solidFill>
                            <a:srgbClr val="000000">
                              <a:alpha val="100000"/>
                            </a:srgbClr>
                          </a:solidFill>
                          <a:latin typeface="宋体" pitchFamily="2" charset="-122"/>
                          <a:ea typeface="宋体" pitchFamily="2" charset="-122"/>
                          <a:cs typeface="宋体" pitchFamily="2" charset="-122"/>
                        </a:rPr>
                        <a:t>TSG</a:t>
                      </a:r>
                      <a:r>
                        <a:rPr sz="800" kern="0" spc="40" dirty="0">
                          <a:solidFill>
                            <a:srgbClr val="000000">
                              <a:alpha val="100000"/>
                            </a:srgbClr>
                          </a:solidFill>
                          <a:latin typeface="宋体" pitchFamily="2" charset="-122"/>
                          <a:ea typeface="宋体" pitchFamily="2" charset="-122"/>
                          <a:cs typeface="宋体" pitchFamily="2" charset="-122"/>
                        </a:rPr>
                        <a:t> </a:t>
                      </a:r>
                      <a:r>
                        <a:rPr sz="800" b="1" kern="0" spc="40" dirty="0">
                          <a:solidFill>
                            <a:srgbClr val="000000">
                              <a:alpha val="100000"/>
                            </a:srgbClr>
                          </a:solidFill>
                          <a:latin typeface="宋体" pitchFamily="2" charset="-122"/>
                          <a:ea typeface="宋体" pitchFamily="2" charset="-122"/>
                          <a:cs typeface="宋体" pitchFamily="2" charset="-122"/>
                        </a:rPr>
                        <a:t>313.2.2.1:</a:t>
                      </a:r>
                      <a:r>
                        <a:rPr sz="800" b="1" kern="0" spc="40" dirty="0">
                          <a:solidFill>
                            <a:schemeClr val="accent1">
                              <a:alpha val="100000"/>
                            </a:schemeClr>
                          </a:solidFill>
                          <a:latin typeface="宋体" pitchFamily="2" charset="-122"/>
                          <a:ea typeface="宋体" pitchFamily="2" charset="-122"/>
                          <a:cs typeface="宋体" pitchFamily="2" charset="-122"/>
                        </a:rPr>
                        <a:t>法兰设计和选用：</a:t>
                      </a:r>
                      <a:r>
                        <a:rPr sz="800" b="1" kern="0" spc="40" dirty="0">
                          <a:solidFill>
                            <a:srgbClr val="000000">
                              <a:alpha val="100000"/>
                            </a:srgbClr>
                          </a:solidFill>
                          <a:latin typeface="宋体" pitchFamily="2" charset="-122"/>
                          <a:ea typeface="宋体" pitchFamily="2" charset="-122"/>
                          <a:cs typeface="宋体" pitchFamily="2" charset="-122"/>
                        </a:rPr>
                        <a:t>(</a:t>
                      </a:r>
                      <a:r>
                        <a:rPr sz="800" b="1" kern="0" spc="30" dirty="0">
                          <a:solidFill>
                            <a:srgbClr val="000000">
                              <a:alpha val="100000"/>
                            </a:srgbClr>
                          </a:solidFill>
                          <a:latin typeface="宋体" pitchFamily="2" charset="-122"/>
                          <a:ea typeface="宋体" pitchFamily="2" charset="-122"/>
                          <a:cs typeface="宋体" pitchFamily="2" charset="-122"/>
                        </a:rPr>
                        <a:t>一)</a:t>
                      </a:r>
                      <a:r>
                        <a:rPr sz="800" b="1" kern="0" spc="30" dirty="0">
                          <a:solidFill>
                            <a:schemeClr val="accent1">
                              <a:alpha val="100000"/>
                            </a:schemeClr>
                          </a:solidFill>
                          <a:latin typeface="宋体" pitchFamily="2" charset="-122"/>
                          <a:ea typeface="宋体" pitchFamily="2" charset="-122"/>
                          <a:cs typeface="宋体" pitchFamily="2" charset="-122"/>
                        </a:rPr>
                        <a:t>平焊法兰不得用于温度频繁变化的管道；</a:t>
                      </a:r>
                      <a:r>
                        <a:rPr sz="800" b="1" kern="0" spc="30" dirty="0">
                          <a:solidFill>
                            <a:srgbClr val="000000">
                              <a:alpha val="100000"/>
                            </a:srgbClr>
                          </a:solidFill>
                          <a:latin typeface="宋体" pitchFamily="2" charset="-122"/>
                          <a:ea typeface="宋体" pitchFamily="2" charset="-122"/>
                          <a:cs typeface="宋体" pitchFamily="2" charset="-122"/>
                        </a:rPr>
                        <a:t>(二)剧烈循环</a:t>
                      </a:r>
                      <a:r>
                        <a:rPr sz="800" b="1" kern="0" spc="20" dirty="0">
                          <a:solidFill>
                            <a:srgbClr val="000000">
                              <a:alpha val="100000"/>
                            </a:srgbClr>
                          </a:solidFill>
                          <a:latin typeface="宋体" pitchFamily="2" charset="-122"/>
                          <a:ea typeface="宋体" pitchFamily="2" charset="-122"/>
                          <a:cs typeface="宋体" pitchFamily="2" charset="-122"/>
                        </a:rPr>
                        <a:t>工况的管道采用法兰</a:t>
                      </a:r>
                      <a:r>
                        <a:rPr sz="800" kern="0" spc="-10" dirty="0">
                          <a:solidFill>
                            <a:srgbClr val="000000">
                              <a:alpha val="100000"/>
                            </a:srgbClr>
                          </a:solidFill>
                          <a:latin typeface="宋体" pitchFamily="2" charset="-122"/>
                          <a:ea typeface="宋体" pitchFamily="2" charset="-122"/>
                          <a:cs typeface="宋体" pitchFamily="2" charset="-122"/>
                        </a:rPr>
                        <a:t> </a:t>
                      </a:r>
                      <a:r>
                        <a:rPr sz="800" b="1" kern="0" spc="30" dirty="0">
                          <a:solidFill>
                            <a:srgbClr val="000000">
                              <a:alpha val="100000"/>
                            </a:srgbClr>
                          </a:solidFill>
                          <a:latin typeface="宋体" pitchFamily="2" charset="-122"/>
                          <a:ea typeface="宋体" pitchFamily="2" charset="-122"/>
                          <a:cs typeface="宋体" pitchFamily="2" charset="-122"/>
                        </a:rPr>
                        <a:t>连接时选用带颈对焊法兰或者整体法兰；(</a:t>
                      </a:r>
                      <a:r>
                        <a:rPr sz="800" b="1" kern="0" spc="20" dirty="0">
                          <a:solidFill>
                            <a:srgbClr val="000000">
                              <a:alpha val="100000"/>
                            </a:srgbClr>
                          </a:solidFill>
                          <a:latin typeface="宋体" pitchFamily="2" charset="-122"/>
                          <a:ea typeface="宋体" pitchFamily="2" charset="-122"/>
                          <a:cs typeface="宋体" pitchFamily="2" charset="-122"/>
                        </a:rPr>
                        <a:t>三)</a:t>
                      </a:r>
                      <a:r>
                        <a:rPr sz="800" b="1" kern="0" spc="20" dirty="0">
                          <a:solidFill>
                            <a:schemeClr val="accent1">
                              <a:alpha val="100000"/>
                            </a:schemeClr>
                          </a:solidFill>
                          <a:latin typeface="宋体" pitchFamily="2" charset="-122"/>
                          <a:ea typeface="宋体" pitchFamily="2" charset="-122"/>
                          <a:cs typeface="宋体" pitchFamily="2" charset="-122"/>
                        </a:rPr>
                        <a:t>胀接法兰、螺</a:t>
                      </a:r>
                      <a:r>
                        <a:rPr sz="800" kern="0" spc="0" dirty="0">
                          <a:solidFill>
                            <a:schemeClr val="accent1">
                              <a:alpha val="100000"/>
                            </a:schemeClr>
                          </a:solidFill>
                          <a:latin typeface="宋体" pitchFamily="2" charset="-122"/>
                          <a:ea typeface="宋体" pitchFamily="2" charset="-122"/>
                          <a:cs typeface="宋体" pitchFamily="2" charset="-122"/>
                        </a:rPr>
                        <a:t> </a:t>
                      </a:r>
                      <a:r>
                        <a:rPr sz="800" b="1" kern="0" spc="40" dirty="0">
                          <a:solidFill>
                            <a:schemeClr val="accent1">
                              <a:alpha val="100000"/>
                            </a:schemeClr>
                          </a:solidFill>
                          <a:latin typeface="宋体" pitchFamily="2" charset="-122"/>
                          <a:ea typeface="宋体" pitchFamily="2" charset="-122"/>
                          <a:cs typeface="宋体" pitchFamily="2" charset="-122"/>
                        </a:rPr>
                        <a:t>纹法兰(不包括高压用螺纹法兰-透镜垫密封型式)不得用于</a:t>
                      </a:r>
                      <a:r>
                        <a:rPr sz="800" kern="0" spc="-10" dirty="0">
                          <a:solidFill>
                            <a:schemeClr val="accent1">
                              <a:alpha val="100000"/>
                            </a:schemeClr>
                          </a:solidFill>
                          <a:latin typeface="宋体" pitchFamily="2" charset="-122"/>
                          <a:ea typeface="宋体" pitchFamily="2" charset="-122"/>
                          <a:cs typeface="宋体" pitchFamily="2" charset="-122"/>
                        </a:rPr>
                        <a:t> </a:t>
                      </a:r>
                      <a:r>
                        <a:rPr sz="800" b="1" kern="0" spc="0" dirty="0">
                          <a:solidFill>
                            <a:schemeClr val="accent1">
                              <a:alpha val="100000"/>
                            </a:schemeClr>
                          </a:solidFill>
                          <a:latin typeface="宋体" pitchFamily="2" charset="-122"/>
                          <a:ea typeface="宋体" pitchFamily="2" charset="-122"/>
                          <a:cs typeface="宋体" pitchFamily="2" charset="-122"/>
                        </a:rPr>
                        <a:t>G</a:t>
                      </a:r>
                      <a:r>
                        <a:rPr sz="800" b="1" kern="0" spc="50" dirty="0">
                          <a:solidFill>
                            <a:schemeClr val="accent1">
                              <a:alpha val="100000"/>
                            </a:schemeClr>
                          </a:solidFill>
                          <a:latin typeface="宋体" pitchFamily="2" charset="-122"/>
                          <a:ea typeface="宋体" pitchFamily="2" charset="-122"/>
                          <a:cs typeface="宋体" pitchFamily="2" charset="-122"/>
                        </a:rPr>
                        <a:t>1级、</a:t>
                      </a:r>
                      <a:r>
                        <a:rPr sz="800" b="1" kern="0" spc="0" dirty="0">
                          <a:solidFill>
                            <a:schemeClr val="accent1">
                              <a:alpha val="100000"/>
                            </a:schemeClr>
                          </a:solidFill>
                          <a:latin typeface="宋体" pitchFamily="2" charset="-122"/>
                          <a:ea typeface="宋体" pitchFamily="2" charset="-122"/>
                          <a:cs typeface="宋体" pitchFamily="2" charset="-122"/>
                        </a:rPr>
                        <a:t>GCD</a:t>
                      </a:r>
                      <a:r>
                        <a:rPr sz="800" b="1" kern="0" spc="50" dirty="0">
                          <a:solidFill>
                            <a:schemeClr val="accent1">
                              <a:alpha val="100000"/>
                            </a:schemeClr>
                          </a:solidFill>
                          <a:latin typeface="宋体" pitchFamily="2" charset="-122"/>
                          <a:ea typeface="宋体" pitchFamily="2" charset="-122"/>
                          <a:cs typeface="宋体" pitchFamily="2" charset="-122"/>
                        </a:rPr>
                        <a:t>级管道和腐蚀性的</a:t>
                      </a:r>
                      <a:r>
                        <a:rPr sz="800" b="1" kern="0" spc="40" dirty="0">
                          <a:solidFill>
                            <a:schemeClr val="accent1">
                              <a:alpha val="100000"/>
                            </a:schemeClr>
                          </a:solidFill>
                          <a:latin typeface="宋体" pitchFamily="2" charset="-122"/>
                          <a:ea typeface="宋体" pitchFamily="2" charset="-122"/>
                          <a:cs typeface="宋体" pitchFamily="2" charset="-122"/>
                        </a:rPr>
                        <a:t>环境中；(四)</a:t>
                      </a:r>
                      <a:r>
                        <a:rPr sz="800" b="1" kern="0" spc="0" dirty="0">
                          <a:solidFill>
                            <a:schemeClr val="accent1">
                              <a:alpha val="100000"/>
                            </a:schemeClr>
                          </a:solidFill>
                          <a:latin typeface="宋体" pitchFamily="2" charset="-122"/>
                          <a:ea typeface="宋体" pitchFamily="2" charset="-122"/>
                          <a:cs typeface="宋体" pitchFamily="2" charset="-122"/>
                        </a:rPr>
                        <a:t>GC</a:t>
                      </a:r>
                      <a:r>
                        <a:rPr sz="800" b="1" kern="0" spc="40" dirty="0">
                          <a:solidFill>
                            <a:schemeClr val="accent1">
                              <a:alpha val="100000"/>
                            </a:schemeClr>
                          </a:solidFill>
                          <a:latin typeface="宋体" pitchFamily="2" charset="-122"/>
                          <a:ea typeface="宋体" pitchFamily="2" charset="-122"/>
                          <a:cs typeface="宋体" pitchFamily="2" charset="-122"/>
                        </a:rPr>
                        <a:t>1级管道</a:t>
                      </a:r>
                      <a:r>
                        <a:rPr sz="800" b="1" kern="0" spc="-20" dirty="0">
                          <a:solidFill>
                            <a:schemeClr val="accent1">
                              <a:alpha val="100000"/>
                            </a:schemeClr>
                          </a:solidFill>
                          <a:latin typeface="宋体" pitchFamily="2" charset="-122"/>
                          <a:ea typeface="宋体" pitchFamily="2" charset="-122"/>
                          <a:cs typeface="宋体" pitchFamily="2" charset="-122"/>
                        </a:rPr>
                        <a:t>和剧烈循环工况下的管道，采用最大螺栓安装载荷控制技术。</a:t>
                      </a:r>
                      <a:endParaRPr sz="800" b="1" kern="0" spc="-20" dirty="0">
                        <a:solidFill>
                          <a:schemeClr val="accent1">
                            <a:alpha val="100000"/>
                          </a:schemeClr>
                        </a:solidFill>
                        <a:latin typeface="宋体" pitchFamily="2" charset="-122"/>
                        <a:ea typeface="宋体" pitchFamily="2" charset="-122"/>
                        <a:cs typeface="宋体" pitchFamily="2" charset="-122"/>
                      </a:endParaRPr>
                    </a:p>
                    <a:p>
                      <a:pPr marL="13970" algn="just" rtl="0" eaLnBrk="0">
                        <a:lnSpc>
                          <a:spcPct val="98000"/>
                        </a:lnSpc>
                      </a:pPr>
                      <a:endParaRPr sz="800" dirty="0">
                        <a:latin typeface="宋体" pitchFamily="2" charset="-122"/>
                        <a:ea typeface="宋体" pitchFamily="2" charset="-122"/>
                        <a:cs typeface="宋体" pitchFamily="2" charset="-122"/>
                      </a:endParaRPr>
                    </a:p>
                    <a:p>
                      <a:pPr marL="13970" algn="l" rtl="0" eaLnBrk="0">
                        <a:lnSpc>
                          <a:spcPct val="98000"/>
                        </a:lnSpc>
                        <a:spcBef>
                          <a:spcPts val="20"/>
                        </a:spcBef>
                      </a:pPr>
                      <a:r>
                        <a:rPr sz="800" b="1" kern="0" spc="30" dirty="0">
                          <a:solidFill>
                            <a:srgbClr val="000000">
                              <a:alpha val="100000"/>
                            </a:srgbClr>
                          </a:solidFill>
                          <a:latin typeface="宋体" pitchFamily="2" charset="-122"/>
                          <a:ea typeface="宋体" pitchFamily="2" charset="-122"/>
                          <a:cs typeface="宋体" pitchFamily="2" charset="-122"/>
                        </a:rPr>
                        <a:t>3.</a:t>
                      </a:r>
                      <a:r>
                        <a:rPr sz="800" b="1" kern="0" spc="0" dirty="0">
                          <a:solidFill>
                            <a:srgbClr val="000000">
                              <a:alpha val="100000"/>
                            </a:srgbClr>
                          </a:solidFill>
                          <a:latin typeface="宋体" pitchFamily="2" charset="-122"/>
                          <a:ea typeface="宋体" pitchFamily="2" charset="-122"/>
                          <a:cs typeface="宋体" pitchFamily="2" charset="-122"/>
                        </a:rPr>
                        <a:t>TSG</a:t>
                      </a:r>
                      <a:r>
                        <a:rPr sz="800" kern="0" spc="30" dirty="0">
                          <a:solidFill>
                            <a:srgbClr val="000000">
                              <a:alpha val="100000"/>
                            </a:srgbClr>
                          </a:solidFill>
                          <a:latin typeface="宋体" pitchFamily="2" charset="-122"/>
                          <a:ea typeface="宋体" pitchFamily="2" charset="-122"/>
                          <a:cs typeface="宋体" pitchFamily="2" charset="-122"/>
                        </a:rPr>
                        <a:t> </a:t>
                      </a:r>
                      <a:r>
                        <a:rPr sz="800" b="1" kern="0" spc="30" dirty="0">
                          <a:solidFill>
                            <a:srgbClr val="000000">
                              <a:alpha val="100000"/>
                            </a:srgbClr>
                          </a:solidFill>
                          <a:latin typeface="宋体" pitchFamily="2" charset="-122"/>
                          <a:ea typeface="宋体" pitchFamily="2" charset="-122"/>
                          <a:cs typeface="宋体" pitchFamily="2" charset="-122"/>
                        </a:rPr>
                        <a:t>313.2.4:</a:t>
                      </a:r>
                      <a:r>
                        <a:rPr sz="800" b="1" kern="0" spc="30" dirty="0">
                          <a:solidFill>
                            <a:schemeClr val="accent1">
                              <a:alpha val="100000"/>
                            </a:schemeClr>
                          </a:solidFill>
                          <a:latin typeface="宋体" pitchFamily="2" charset="-122"/>
                          <a:ea typeface="宋体" pitchFamily="2" charset="-122"/>
                          <a:cs typeface="宋体" pitchFamily="2" charset="-122"/>
                        </a:rPr>
                        <a:t>管道应力分析</a:t>
                      </a:r>
                      <a:r>
                        <a:rPr sz="800" b="1" kern="0" spc="30" dirty="0">
                          <a:solidFill>
                            <a:srgbClr val="000000">
                              <a:alpha val="100000"/>
                            </a:srgbClr>
                          </a:solidFill>
                          <a:latin typeface="宋体" pitchFamily="2" charset="-122"/>
                          <a:ea typeface="宋体" pitchFamily="2" charset="-122"/>
                          <a:cs typeface="宋体" pitchFamily="2" charset="-122"/>
                        </a:rPr>
                        <a:t>应当符合</a:t>
                      </a:r>
                      <a:r>
                        <a:rPr sz="800" b="1" kern="0" spc="0" dirty="0">
                          <a:solidFill>
                            <a:srgbClr val="000000">
                              <a:alpha val="100000"/>
                            </a:srgbClr>
                          </a:solidFill>
                          <a:latin typeface="宋体" pitchFamily="2" charset="-122"/>
                          <a:ea typeface="宋体" pitchFamily="2" charset="-122"/>
                          <a:cs typeface="宋体" pitchFamily="2" charset="-122"/>
                        </a:rPr>
                        <a:t>GB</a:t>
                      </a:r>
                      <a:r>
                        <a:rPr sz="800" b="1" kern="0" spc="30" dirty="0">
                          <a:solidFill>
                            <a:srgbClr val="000000">
                              <a:alpha val="100000"/>
                            </a:srgbClr>
                          </a:solidFill>
                          <a:latin typeface="宋体" pitchFamily="2" charset="-122"/>
                          <a:ea typeface="宋体" pitchFamily="2" charset="-122"/>
                          <a:cs typeface="宋体" pitchFamily="2" charset="-122"/>
                        </a:rPr>
                        <a:t>/T</a:t>
                      </a:r>
                      <a:r>
                        <a:rPr sz="800" kern="0" spc="30" dirty="0">
                          <a:solidFill>
                            <a:srgbClr val="000000">
                              <a:alpha val="100000"/>
                            </a:srgbClr>
                          </a:solidFill>
                          <a:latin typeface="宋体" pitchFamily="2" charset="-122"/>
                          <a:ea typeface="宋体" pitchFamily="2" charset="-122"/>
                          <a:cs typeface="宋体" pitchFamily="2" charset="-122"/>
                        </a:rPr>
                        <a:t> </a:t>
                      </a:r>
                      <a:r>
                        <a:rPr sz="800" b="1" kern="0" spc="30" dirty="0">
                          <a:solidFill>
                            <a:srgbClr val="000000">
                              <a:alpha val="100000"/>
                            </a:srgbClr>
                          </a:solidFill>
                          <a:latin typeface="宋体" pitchFamily="2" charset="-122"/>
                          <a:ea typeface="宋体" pitchFamily="2" charset="-122"/>
                          <a:cs typeface="宋体" pitchFamily="2" charset="-122"/>
                        </a:rPr>
                        <a:t>20801、</a:t>
                      </a:r>
                      <a:r>
                        <a:rPr sz="800" b="1" kern="0" spc="0" dirty="0">
                          <a:solidFill>
                            <a:srgbClr val="000000">
                              <a:alpha val="100000"/>
                            </a:srgbClr>
                          </a:solidFill>
                          <a:latin typeface="宋体" pitchFamily="2" charset="-122"/>
                          <a:ea typeface="宋体" pitchFamily="2" charset="-122"/>
                          <a:cs typeface="宋体" pitchFamily="2" charset="-122"/>
                        </a:rPr>
                        <a:t>GB</a:t>
                      </a:r>
                      <a:r>
                        <a:rPr sz="800" b="1" kern="0" spc="30" dirty="0">
                          <a:solidFill>
                            <a:srgbClr val="000000">
                              <a:alpha val="100000"/>
                            </a:srgbClr>
                          </a:solidFill>
                          <a:latin typeface="宋体" pitchFamily="2" charset="-122"/>
                          <a:ea typeface="宋体" pitchFamily="2" charset="-122"/>
                          <a:cs typeface="宋体" pitchFamily="2" charset="-122"/>
                        </a:rPr>
                        <a:t>/T</a:t>
                      </a:r>
                      <a:r>
                        <a:rPr sz="800" kern="0" spc="10" dirty="0">
                          <a:solidFill>
                            <a:srgbClr val="000000">
                              <a:alpha val="100000"/>
                            </a:srgbClr>
                          </a:solidFill>
                          <a:latin typeface="宋体" pitchFamily="2" charset="-122"/>
                          <a:ea typeface="宋体" pitchFamily="2" charset="-122"/>
                          <a:cs typeface="宋体" pitchFamily="2" charset="-122"/>
                        </a:rPr>
                        <a:t>  </a:t>
                      </a:r>
                      <a:r>
                        <a:rPr sz="800" b="1" kern="0" spc="20" dirty="0">
                          <a:solidFill>
                            <a:srgbClr val="000000">
                              <a:alpha val="100000"/>
                            </a:srgbClr>
                          </a:solidFill>
                          <a:latin typeface="宋体" pitchFamily="2" charset="-122"/>
                          <a:ea typeface="宋体" pitchFamily="2" charset="-122"/>
                          <a:cs typeface="宋体" pitchFamily="2" charset="-122"/>
                        </a:rPr>
                        <a:t>32270的规定。</a:t>
                      </a:r>
                      <a:endParaRPr sz="800" b="1" kern="0" spc="20" dirty="0">
                        <a:solidFill>
                          <a:srgbClr val="000000">
                            <a:alpha val="100000"/>
                          </a:srgbClr>
                        </a:solidFill>
                        <a:latin typeface="宋体" pitchFamily="2" charset="-122"/>
                        <a:ea typeface="宋体" pitchFamily="2" charset="-122"/>
                        <a:cs typeface="宋体" pitchFamily="2" charset="-122"/>
                      </a:endParaRPr>
                    </a:p>
                    <a:p>
                      <a:pPr marL="13970" algn="l" rtl="0" eaLnBrk="0">
                        <a:lnSpc>
                          <a:spcPct val="98000"/>
                        </a:lnSpc>
                        <a:spcBef>
                          <a:spcPts val="20"/>
                        </a:spcBef>
                      </a:pPr>
                      <a:endParaRPr sz="800" b="1" kern="0" spc="20" dirty="0">
                        <a:solidFill>
                          <a:srgbClr val="000000">
                            <a:alpha val="100000"/>
                          </a:srgbClr>
                        </a:solidFill>
                        <a:latin typeface="宋体" pitchFamily="2" charset="-122"/>
                        <a:ea typeface="宋体" pitchFamily="2" charset="-122"/>
                        <a:cs typeface="宋体" pitchFamily="2" charset="-122"/>
                      </a:endParaRPr>
                    </a:p>
                    <a:p>
                      <a:pPr marL="13970" algn="l" rtl="0" eaLnBrk="0">
                        <a:lnSpc>
                          <a:spcPct val="99000"/>
                        </a:lnSpc>
                      </a:pPr>
                      <a:r>
                        <a:rPr sz="800" b="1" kern="0" spc="30" dirty="0">
                          <a:solidFill>
                            <a:srgbClr val="000000">
                              <a:alpha val="100000"/>
                            </a:srgbClr>
                          </a:solidFill>
                          <a:latin typeface="宋体" pitchFamily="2" charset="-122"/>
                          <a:ea typeface="宋体" pitchFamily="2" charset="-122"/>
                          <a:cs typeface="宋体" pitchFamily="2" charset="-122"/>
                        </a:rPr>
                        <a:t>4.</a:t>
                      </a:r>
                      <a:r>
                        <a:rPr sz="800" b="1" kern="0" spc="0" dirty="0">
                          <a:solidFill>
                            <a:srgbClr val="000000">
                              <a:alpha val="100000"/>
                            </a:srgbClr>
                          </a:solidFill>
                          <a:latin typeface="宋体" pitchFamily="2" charset="-122"/>
                          <a:ea typeface="宋体" pitchFamily="2" charset="-122"/>
                          <a:cs typeface="宋体" pitchFamily="2" charset="-122"/>
                        </a:rPr>
                        <a:t>TSG</a:t>
                      </a:r>
                      <a:r>
                        <a:rPr sz="800" kern="0" spc="30" dirty="0">
                          <a:solidFill>
                            <a:srgbClr val="000000">
                              <a:alpha val="100000"/>
                            </a:srgbClr>
                          </a:solidFill>
                          <a:latin typeface="宋体" pitchFamily="2" charset="-122"/>
                          <a:ea typeface="宋体" pitchFamily="2" charset="-122"/>
                          <a:cs typeface="宋体" pitchFamily="2" charset="-122"/>
                        </a:rPr>
                        <a:t> </a:t>
                      </a:r>
                      <a:r>
                        <a:rPr sz="800" b="1" kern="0" spc="30" dirty="0">
                          <a:solidFill>
                            <a:srgbClr val="000000">
                              <a:alpha val="100000"/>
                            </a:srgbClr>
                          </a:solidFill>
                          <a:latin typeface="宋体" pitchFamily="2" charset="-122"/>
                          <a:ea typeface="宋体" pitchFamily="2" charset="-122"/>
                          <a:cs typeface="宋体" pitchFamily="2" charset="-122"/>
                        </a:rPr>
                        <a:t>313.2.5:</a:t>
                      </a:r>
                      <a:r>
                        <a:rPr sz="800" b="1" kern="0" spc="20" dirty="0">
                          <a:solidFill>
                            <a:srgbClr val="000000">
                              <a:alpha val="100000"/>
                            </a:srgbClr>
                          </a:solidFill>
                          <a:latin typeface="宋体" pitchFamily="2" charset="-122"/>
                          <a:ea typeface="宋体" pitchFamily="2" charset="-122"/>
                          <a:cs typeface="宋体" pitchFamily="2" charset="-122"/>
                        </a:rPr>
                        <a:t>对有特殊耐腐蚀要求的管道，应当在设计图</a:t>
                      </a:r>
                      <a:r>
                        <a:rPr sz="800" b="1" kern="0" dirty="0">
                          <a:solidFill>
                            <a:srgbClr val="000000">
                              <a:alpha val="100000"/>
                            </a:srgbClr>
                          </a:solidFill>
                          <a:latin typeface="宋体" pitchFamily="2" charset="-122"/>
                          <a:ea typeface="宋体" pitchFamily="2" charset="-122"/>
                          <a:cs typeface="宋体" pitchFamily="2" charset="-122"/>
                          <a:sym typeface="+mn-ea"/>
                        </a:rPr>
                        <a:t>样上提出相应的</a:t>
                      </a:r>
                      <a:r>
                        <a:rPr sz="800" b="1" kern="0" dirty="0">
                          <a:gradFill>
                            <a:gsLst>
                              <a:gs pos="0">
                                <a:srgbClr val="007BD3"/>
                              </a:gs>
                              <a:gs pos="100000">
                                <a:srgbClr val="034373"/>
                              </a:gs>
                            </a:gsLst>
                            <a:lin scaled="0"/>
                          </a:gradFill>
                          <a:latin typeface="宋体" pitchFamily="2" charset="-122"/>
                          <a:ea typeface="宋体" pitchFamily="2" charset="-122"/>
                          <a:cs typeface="宋体" pitchFamily="2" charset="-122"/>
                          <a:sym typeface="+mn-ea"/>
                        </a:rPr>
                        <a:t>耐腐蚀试验方法以及热处理等</a:t>
                      </a:r>
                      <a:r>
                        <a:rPr sz="800" b="1" kern="0" spc="-10" dirty="0">
                          <a:gradFill>
                            <a:gsLst>
                              <a:gs pos="0">
                                <a:srgbClr val="007BD3"/>
                              </a:gs>
                              <a:gs pos="100000">
                                <a:srgbClr val="034373"/>
                              </a:gs>
                            </a:gsLst>
                            <a:lin scaled="0"/>
                          </a:gradFill>
                          <a:latin typeface="宋体" pitchFamily="2" charset="-122"/>
                          <a:ea typeface="宋体" pitchFamily="2" charset="-122"/>
                          <a:cs typeface="宋体" pitchFamily="2" charset="-122"/>
                          <a:sym typeface="+mn-ea"/>
                        </a:rPr>
                        <a:t>要求</a:t>
                      </a:r>
                      <a:r>
                        <a:rPr sz="800" b="1" kern="0" spc="-10" dirty="0">
                          <a:solidFill>
                            <a:srgbClr val="000000">
                              <a:alpha val="100000"/>
                            </a:srgbClr>
                          </a:solidFill>
                          <a:latin typeface="宋体" pitchFamily="2" charset="-122"/>
                          <a:ea typeface="宋体" pitchFamily="2" charset="-122"/>
                          <a:cs typeface="宋体" pitchFamily="2" charset="-122"/>
                          <a:sym typeface="+mn-ea"/>
                        </a:rPr>
                        <a:t>。对于有均</a:t>
                      </a:r>
                      <a:r>
                        <a:rPr sz="800" kern="0" dirty="0">
                          <a:solidFill>
                            <a:srgbClr val="000000">
                              <a:alpha val="100000"/>
                            </a:srgbClr>
                          </a:solidFill>
                          <a:latin typeface="宋体" pitchFamily="2" charset="-122"/>
                          <a:ea typeface="宋体" pitchFamily="2" charset="-122"/>
                          <a:cs typeface="宋体" pitchFamily="2" charset="-122"/>
                          <a:sym typeface="+mn-ea"/>
                        </a:rPr>
                        <a:t> </a:t>
                      </a:r>
                      <a:r>
                        <a:rPr sz="800" b="1" kern="0" dirty="0">
                          <a:solidFill>
                            <a:srgbClr val="000000">
                              <a:alpha val="100000"/>
                            </a:srgbClr>
                          </a:solidFill>
                          <a:latin typeface="宋体" pitchFamily="2" charset="-122"/>
                          <a:ea typeface="宋体" pitchFamily="2" charset="-122"/>
                          <a:cs typeface="宋体" pitchFamily="2" charset="-122"/>
                          <a:sym typeface="+mn-ea"/>
                        </a:rPr>
                        <a:t>匀腐蚀的管道，腐蚀裕量应当根据管道设</a:t>
                      </a:r>
                      <a:r>
                        <a:rPr sz="800" b="1" kern="0" spc="-10" dirty="0">
                          <a:solidFill>
                            <a:srgbClr val="000000">
                              <a:alpha val="100000"/>
                            </a:srgbClr>
                          </a:solidFill>
                          <a:latin typeface="宋体" pitchFamily="2" charset="-122"/>
                          <a:ea typeface="宋体" pitchFamily="2" charset="-122"/>
                          <a:cs typeface="宋体" pitchFamily="2" charset="-122"/>
                          <a:sym typeface="+mn-ea"/>
                        </a:rPr>
                        <a:t>计使用年限和介质对</a:t>
                      </a:r>
                      <a:r>
                        <a:rPr sz="800" b="1" kern="0" spc="-30" dirty="0">
                          <a:solidFill>
                            <a:srgbClr val="000000">
                              <a:alpha val="100000"/>
                            </a:srgbClr>
                          </a:solidFill>
                          <a:latin typeface="宋体" pitchFamily="2" charset="-122"/>
                          <a:ea typeface="宋体" pitchFamily="2" charset="-122"/>
                          <a:cs typeface="宋体" pitchFamily="2" charset="-122"/>
                          <a:sym typeface="+mn-ea"/>
                        </a:rPr>
                        <a:t>材料的腐蚀速率确定，并且还应当考虑介质流动对管道的</a:t>
                      </a:r>
                      <a:r>
                        <a:rPr sz="800" b="1" kern="0" spc="-40" dirty="0">
                          <a:solidFill>
                            <a:srgbClr val="000000">
                              <a:alpha val="100000"/>
                            </a:srgbClr>
                          </a:solidFill>
                          <a:latin typeface="宋体" pitchFamily="2" charset="-122"/>
                          <a:ea typeface="宋体" pitchFamily="2" charset="-122"/>
                          <a:cs typeface="宋体" pitchFamily="2" charset="-122"/>
                          <a:sym typeface="+mn-ea"/>
                        </a:rPr>
                        <a:t>冲蚀、</a:t>
                      </a:r>
                      <a:r>
                        <a:rPr sz="800" kern="0" dirty="0">
                          <a:solidFill>
                            <a:srgbClr val="000000">
                              <a:alpha val="100000"/>
                            </a:srgbClr>
                          </a:solidFill>
                          <a:latin typeface="宋体" pitchFamily="2" charset="-122"/>
                          <a:ea typeface="宋体" pitchFamily="2" charset="-122"/>
                          <a:cs typeface="宋体" pitchFamily="2" charset="-122"/>
                          <a:sym typeface="+mn-ea"/>
                        </a:rPr>
                        <a:t> </a:t>
                      </a:r>
                      <a:r>
                        <a:rPr sz="800" b="1" kern="0" spc="10" dirty="0">
                          <a:solidFill>
                            <a:srgbClr val="000000">
                              <a:alpha val="100000"/>
                            </a:srgbClr>
                          </a:solidFill>
                          <a:latin typeface="宋体" pitchFamily="2" charset="-122"/>
                          <a:ea typeface="宋体" pitchFamily="2" charset="-122"/>
                          <a:cs typeface="宋体" pitchFamily="2" charset="-122"/>
                          <a:sym typeface="+mn-ea"/>
                        </a:rPr>
                        <a:t>磨蚀等影响。</a:t>
                      </a:r>
                      <a:endParaRPr sz="800" dirty="0">
                        <a:latin typeface="宋体" pitchFamily="2" charset="-122"/>
                        <a:ea typeface="宋体" pitchFamily="2" charset="-122"/>
                        <a:cs typeface="宋体" pitchFamily="2" charset="-122"/>
                      </a:endParaRPr>
                    </a:p>
                    <a:p>
                      <a:pPr marL="13970" algn="l" rtl="0" eaLnBrk="0">
                        <a:lnSpc>
                          <a:spcPct val="98000"/>
                        </a:lnSpc>
                        <a:spcBef>
                          <a:spcPts val="20"/>
                        </a:spcBef>
                      </a:pPr>
                      <a:endParaRPr sz="8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eaLnBrk="0">
                        <a:lnSpc>
                          <a:spcPct val="43000"/>
                        </a:lnSpc>
                      </a:pPr>
                      <a:endParaRPr sz="100" dirty="0">
                        <a:latin typeface="Arial" panose="020B0604020202020204"/>
                        <a:ea typeface="Arial" panose="020B0604020202020204"/>
                        <a:cs typeface="Arial" panose="020B0604020202020204"/>
                      </a:endParaRPr>
                    </a:p>
                    <a:p>
                      <a:pPr marL="13970" algn="l" rtl="0" eaLnBrk="0">
                        <a:lnSpc>
                          <a:spcPct val="97000"/>
                        </a:lnSpc>
                      </a:pPr>
                      <a:r>
                        <a:rPr sz="800" b="1" kern="0" spc="10" dirty="0">
                          <a:solidFill>
                            <a:srgbClr val="000000">
                              <a:alpha val="100000"/>
                            </a:srgbClr>
                          </a:solidFill>
                          <a:latin typeface="宋体" pitchFamily="2" charset="-122"/>
                          <a:ea typeface="宋体" pitchFamily="2" charset="-122"/>
                          <a:cs typeface="宋体" pitchFamily="2" charset="-122"/>
                        </a:rPr>
                        <a:t>明确分材料类型的</a:t>
                      </a:r>
                      <a:r>
                        <a:rPr sz="800" kern="0" spc="0" dirty="0">
                          <a:solidFill>
                            <a:srgbClr val="000000">
                              <a:alpha val="100000"/>
                            </a:srgbClr>
                          </a:solidFill>
                          <a:latin typeface="宋体" pitchFamily="2" charset="-122"/>
                          <a:ea typeface="宋体" pitchFamily="2" charset="-122"/>
                          <a:cs typeface="宋体" pitchFamily="2" charset="-122"/>
                        </a:rPr>
                        <a:t>  </a:t>
                      </a:r>
                      <a:r>
                        <a:rPr sz="800" b="1" kern="0" spc="-80" dirty="0">
                          <a:solidFill>
                            <a:srgbClr val="000000">
                              <a:alpha val="100000"/>
                            </a:srgbClr>
                          </a:solidFill>
                          <a:latin typeface="宋体" pitchFamily="2" charset="-122"/>
                          <a:ea typeface="宋体" pitchFamily="2" charset="-122"/>
                          <a:cs typeface="宋体" pitchFamily="2" charset="-122"/>
                        </a:rPr>
                        <a:t>许用应力计算公式；</a:t>
                      </a:r>
                      <a:endParaRPr sz="800" dirty="0">
                        <a:latin typeface="宋体" pitchFamily="2" charset="-122"/>
                        <a:ea typeface="宋体" pitchFamily="2" charset="-122"/>
                        <a:cs typeface="宋体" pitchFamily="2" charset="-122"/>
                      </a:endParaRPr>
                    </a:p>
                    <a:p>
                      <a:pPr marL="13970" algn="l" rtl="0" eaLnBrk="0">
                        <a:lnSpc>
                          <a:spcPct val="98000"/>
                        </a:lnSpc>
                        <a:spcBef>
                          <a:spcPts val="10"/>
                        </a:spcBef>
                      </a:pPr>
                      <a:r>
                        <a:rPr sz="800" b="1" kern="0" spc="0" dirty="0">
                          <a:solidFill>
                            <a:srgbClr val="000000">
                              <a:alpha val="100000"/>
                            </a:srgbClr>
                          </a:solidFill>
                          <a:latin typeface="宋体" pitchFamily="2" charset="-122"/>
                          <a:ea typeface="宋体" pitchFamily="2" charset="-122"/>
                          <a:cs typeface="宋体" pitchFamily="2" charset="-122"/>
                        </a:rPr>
                        <a:t>2.法兰选用：</a:t>
                      </a:r>
                      <a:r>
                        <a:rPr sz="800" kern="0" spc="-140" dirty="0">
                          <a:solidFill>
                            <a:srgbClr val="000000">
                              <a:alpha val="100000"/>
                            </a:srgbClr>
                          </a:solidFill>
                          <a:latin typeface="宋体" pitchFamily="2" charset="-122"/>
                          <a:ea typeface="宋体" pitchFamily="2" charset="-122"/>
                          <a:cs typeface="宋体" pitchFamily="2" charset="-122"/>
                        </a:rPr>
                        <a:t> </a:t>
                      </a:r>
                      <a:r>
                        <a:rPr sz="800" b="1" kern="0" spc="0" dirty="0">
                          <a:solidFill>
                            <a:srgbClr val="000000">
                              <a:alpha val="100000"/>
                            </a:srgbClr>
                          </a:solidFill>
                          <a:latin typeface="宋体" pitchFamily="2" charset="-122"/>
                          <a:ea typeface="宋体" pitchFamily="2" charset="-122"/>
                          <a:cs typeface="宋体" pitchFamily="2" charset="-122"/>
                        </a:rPr>
                        <a:t>TSG</a:t>
                      </a:r>
                      <a:r>
                        <a:rPr sz="800" kern="0" spc="0" dirty="0">
                          <a:solidFill>
                            <a:srgbClr val="000000">
                              <a:alpha val="100000"/>
                            </a:srgbClr>
                          </a:solidFill>
                          <a:latin typeface="宋体" pitchFamily="2" charset="-122"/>
                          <a:ea typeface="宋体" pitchFamily="2" charset="-122"/>
                          <a:cs typeface="宋体" pitchFamily="2" charset="-122"/>
                        </a:rPr>
                        <a:t>  </a:t>
                      </a:r>
                      <a:r>
                        <a:rPr sz="800" b="1" kern="0" spc="20" dirty="0">
                          <a:solidFill>
                            <a:srgbClr val="000000">
                              <a:alpha val="100000"/>
                            </a:srgbClr>
                          </a:solidFill>
                          <a:latin typeface="宋体" pitchFamily="2" charset="-122"/>
                          <a:ea typeface="宋体" pitchFamily="2" charset="-122"/>
                          <a:cs typeface="宋体" pitchFamily="2" charset="-122"/>
                        </a:rPr>
                        <a:t>D0001-2009无细</a:t>
                      </a:r>
                      <a:endParaRPr sz="800" dirty="0">
                        <a:latin typeface="宋体" pitchFamily="2" charset="-122"/>
                        <a:ea typeface="宋体" pitchFamily="2" charset="-122"/>
                        <a:cs typeface="宋体" pitchFamily="2" charset="-122"/>
                      </a:endParaRPr>
                    </a:p>
                    <a:p>
                      <a:pPr marL="13970" algn="l" rtl="0" eaLnBrk="0">
                        <a:lnSpc>
                          <a:spcPct val="98000"/>
                        </a:lnSpc>
                        <a:spcBef>
                          <a:spcPts val="10"/>
                        </a:spcBef>
                      </a:pPr>
                      <a:r>
                        <a:rPr sz="800" b="1" kern="0" spc="30" dirty="0">
                          <a:solidFill>
                            <a:srgbClr val="000000">
                              <a:alpha val="100000"/>
                            </a:srgbClr>
                          </a:solidFill>
                          <a:latin typeface="宋体" pitchFamily="2" charset="-122"/>
                          <a:ea typeface="宋体" pitchFamily="2" charset="-122"/>
                          <a:cs typeface="宋体" pitchFamily="2" charset="-122"/>
                        </a:rPr>
                        <a:t>节，</a:t>
                      </a:r>
                      <a:r>
                        <a:rPr sz="800" b="1" kern="0" spc="0" dirty="0">
                          <a:solidFill>
                            <a:srgbClr val="000000">
                              <a:alpha val="100000"/>
                            </a:srgbClr>
                          </a:solidFill>
                          <a:latin typeface="宋体" pitchFamily="2" charset="-122"/>
                          <a:ea typeface="宋体" pitchFamily="2" charset="-122"/>
                          <a:cs typeface="宋体" pitchFamily="2" charset="-122"/>
                        </a:rPr>
                        <a:t>TSG</a:t>
                      </a:r>
                      <a:r>
                        <a:rPr sz="800" kern="0" spc="70" dirty="0">
                          <a:solidFill>
                            <a:srgbClr val="000000">
                              <a:alpha val="100000"/>
                            </a:srgbClr>
                          </a:solidFill>
                          <a:latin typeface="宋体" pitchFamily="2" charset="-122"/>
                          <a:ea typeface="宋体" pitchFamily="2" charset="-122"/>
                          <a:cs typeface="宋体" pitchFamily="2" charset="-122"/>
                        </a:rPr>
                        <a:t> </a:t>
                      </a:r>
                      <a:r>
                        <a:rPr sz="800" b="1" kern="0" spc="30" dirty="0">
                          <a:solidFill>
                            <a:srgbClr val="000000">
                              <a:alpha val="100000"/>
                            </a:srgbClr>
                          </a:solidFill>
                          <a:latin typeface="宋体" pitchFamily="2" charset="-122"/>
                          <a:ea typeface="宋体" pitchFamily="2" charset="-122"/>
                          <a:cs typeface="宋体" pitchFamily="2" charset="-122"/>
                        </a:rPr>
                        <a:t>31明确</a:t>
                      </a:r>
                      <a:endParaRPr sz="800" dirty="0">
                        <a:latin typeface="宋体" pitchFamily="2" charset="-122"/>
                        <a:ea typeface="宋体" pitchFamily="2" charset="-122"/>
                        <a:cs typeface="宋体" pitchFamily="2" charset="-122"/>
                      </a:endParaRPr>
                    </a:p>
                    <a:p>
                      <a:pPr marL="15240" indent="37465" algn="l" rtl="0" eaLnBrk="0">
                        <a:lnSpc>
                          <a:spcPct val="99000"/>
                        </a:lnSpc>
                        <a:spcBef>
                          <a:spcPts val="5"/>
                        </a:spcBef>
                      </a:pPr>
                      <a:r>
                        <a:rPr sz="800" b="1" kern="0" spc="0" dirty="0">
                          <a:solidFill>
                            <a:srgbClr val="000000">
                              <a:alpha val="100000"/>
                            </a:srgbClr>
                          </a:solidFill>
                          <a:latin typeface="宋体" pitchFamily="2" charset="-122"/>
                          <a:ea typeface="宋体" pitchFamily="2" charset="-122"/>
                          <a:cs typeface="宋体" pitchFamily="2" charset="-122"/>
                        </a:rPr>
                        <a:t>“平焊法兰禁用场</a:t>
                      </a:r>
                      <a:r>
                        <a:rPr sz="800" kern="0" spc="60" dirty="0">
                          <a:solidFill>
                            <a:srgbClr val="000000">
                              <a:alpha val="100000"/>
                            </a:srgbClr>
                          </a:solidFill>
                          <a:latin typeface="宋体" pitchFamily="2" charset="-122"/>
                          <a:ea typeface="宋体" pitchFamily="2" charset="-122"/>
                          <a:cs typeface="宋体" pitchFamily="2" charset="-122"/>
                        </a:rPr>
                        <a:t> </a:t>
                      </a:r>
                      <a:r>
                        <a:rPr sz="800" b="1" kern="0" spc="40" dirty="0">
                          <a:solidFill>
                            <a:srgbClr val="000000">
                              <a:alpha val="100000"/>
                            </a:srgbClr>
                          </a:solidFill>
                          <a:latin typeface="宋体" pitchFamily="2" charset="-122"/>
                          <a:ea typeface="宋体" pitchFamily="2" charset="-122"/>
                          <a:cs typeface="宋体" pitchFamily="2" charset="-122"/>
                        </a:rPr>
                        <a:t>景、</a:t>
                      </a:r>
                      <a:r>
                        <a:rPr sz="800" b="1" kern="0" spc="0" dirty="0">
                          <a:solidFill>
                            <a:srgbClr val="000000">
                              <a:alpha val="100000"/>
                            </a:srgbClr>
                          </a:solidFill>
                          <a:latin typeface="宋体" pitchFamily="2" charset="-122"/>
                          <a:ea typeface="宋体" pitchFamily="2" charset="-122"/>
                          <a:cs typeface="宋体" pitchFamily="2" charset="-122"/>
                        </a:rPr>
                        <a:t>GC</a:t>
                      </a:r>
                      <a:r>
                        <a:rPr sz="800" b="1" kern="0" spc="40" dirty="0">
                          <a:solidFill>
                            <a:srgbClr val="000000">
                              <a:alpha val="100000"/>
                            </a:srgbClr>
                          </a:solidFill>
                          <a:latin typeface="宋体" pitchFamily="2" charset="-122"/>
                          <a:ea typeface="宋体" pitchFamily="2" charset="-122"/>
                          <a:cs typeface="宋体" pitchFamily="2" charset="-122"/>
                        </a:rPr>
                        <a:t>1/</a:t>
                      </a:r>
                      <a:r>
                        <a:rPr sz="800" b="1" kern="0" spc="0" dirty="0">
                          <a:solidFill>
                            <a:srgbClr val="000000">
                              <a:alpha val="100000"/>
                            </a:srgbClr>
                          </a:solidFill>
                          <a:latin typeface="宋体" pitchFamily="2" charset="-122"/>
                          <a:ea typeface="宋体" pitchFamily="2" charset="-122"/>
                          <a:cs typeface="宋体" pitchFamily="2" charset="-122"/>
                        </a:rPr>
                        <a:t>GCD</a:t>
                      </a:r>
                      <a:r>
                        <a:rPr sz="800" b="1" kern="0" spc="40" dirty="0">
                          <a:solidFill>
                            <a:srgbClr val="000000">
                              <a:alpha val="100000"/>
                            </a:srgbClr>
                          </a:solidFill>
                          <a:latin typeface="宋体" pitchFamily="2" charset="-122"/>
                          <a:ea typeface="宋体" pitchFamily="2" charset="-122"/>
                          <a:cs typeface="宋体" pitchFamily="2" charset="-122"/>
                        </a:rPr>
                        <a:t>级</a:t>
                      </a:r>
                      <a:endParaRPr sz="800" dirty="0">
                        <a:latin typeface="宋体" pitchFamily="2" charset="-122"/>
                        <a:ea typeface="宋体" pitchFamily="2" charset="-122"/>
                        <a:cs typeface="宋体" pitchFamily="2" charset="-122"/>
                      </a:endParaRPr>
                    </a:p>
                    <a:p>
                      <a:pPr marL="13970" algn="l" rtl="0" eaLnBrk="0">
                        <a:lnSpc>
                          <a:spcPct val="98000"/>
                        </a:lnSpc>
                        <a:spcBef>
                          <a:spcPts val="5"/>
                        </a:spcBef>
                      </a:pPr>
                      <a:r>
                        <a:rPr sz="800" b="1" kern="0" spc="60" dirty="0">
                          <a:solidFill>
                            <a:srgbClr val="000000">
                              <a:alpha val="100000"/>
                            </a:srgbClr>
                          </a:solidFill>
                          <a:latin typeface="宋体" pitchFamily="2" charset="-122"/>
                          <a:ea typeface="宋体" pitchFamily="2" charset="-122"/>
                          <a:cs typeface="宋体" pitchFamily="2" charset="-122"/>
                        </a:rPr>
                        <a:t>法兰限制”;</a:t>
                      </a:r>
                      <a:endParaRPr sz="800" dirty="0">
                        <a:latin typeface="宋体" pitchFamily="2" charset="-122"/>
                        <a:ea typeface="宋体" pitchFamily="2" charset="-122"/>
                        <a:cs typeface="宋体" pitchFamily="2" charset="-122"/>
                      </a:endParaRPr>
                    </a:p>
                    <a:p>
                      <a:pPr marL="13970" algn="l" rtl="0" eaLnBrk="0">
                        <a:lnSpc>
                          <a:spcPct val="93000"/>
                        </a:lnSpc>
                      </a:pPr>
                      <a:r>
                        <a:rPr sz="800" b="1" kern="0" spc="-10" dirty="0">
                          <a:solidFill>
                            <a:srgbClr val="000000">
                              <a:alpha val="100000"/>
                            </a:srgbClr>
                          </a:solidFill>
                          <a:latin typeface="宋体" pitchFamily="2" charset="-122"/>
                          <a:ea typeface="宋体" pitchFamily="2" charset="-122"/>
                          <a:cs typeface="宋体" pitchFamily="2" charset="-122"/>
                        </a:rPr>
                        <a:t>3.应力分析：</a:t>
                      </a:r>
                      <a:r>
                        <a:rPr sz="800" kern="0" spc="-80" dirty="0">
                          <a:solidFill>
                            <a:srgbClr val="000000">
                              <a:alpha val="100000"/>
                            </a:srgbClr>
                          </a:solidFill>
                          <a:latin typeface="宋体" pitchFamily="2" charset="-122"/>
                          <a:ea typeface="宋体" pitchFamily="2" charset="-122"/>
                          <a:cs typeface="宋体" pitchFamily="2" charset="-122"/>
                        </a:rPr>
                        <a:t> </a:t>
                      </a:r>
                      <a:r>
                        <a:rPr sz="800" b="1" kern="0" spc="0" dirty="0">
                          <a:solidFill>
                            <a:srgbClr val="000000">
                              <a:alpha val="100000"/>
                            </a:srgbClr>
                          </a:solidFill>
                          <a:latin typeface="宋体" pitchFamily="2" charset="-122"/>
                          <a:ea typeface="宋体" pitchFamily="2" charset="-122"/>
                          <a:cs typeface="宋体" pitchFamily="2" charset="-122"/>
                        </a:rPr>
                        <a:t>TSG</a:t>
                      </a:r>
                      <a:r>
                        <a:rPr sz="800" b="1" kern="0" spc="20" dirty="0">
                          <a:solidFill>
                            <a:srgbClr val="000000">
                              <a:alpha val="100000"/>
                            </a:srgbClr>
                          </a:solidFill>
                          <a:latin typeface="宋体" pitchFamily="2" charset="-122"/>
                          <a:ea typeface="宋体" pitchFamily="2" charset="-122"/>
                          <a:cs typeface="宋体" pitchFamily="2" charset="-122"/>
                          <a:sym typeface="+mn-ea"/>
                        </a:rPr>
                        <a:t>D0001-2009无强</a:t>
                      </a:r>
                      <a:r>
                        <a:rPr sz="800" b="1" kern="0" spc="10" dirty="0">
                          <a:solidFill>
                            <a:srgbClr val="000000">
                              <a:alpha val="100000"/>
                            </a:srgbClr>
                          </a:solidFill>
                          <a:latin typeface="宋体" pitchFamily="2" charset="-122"/>
                          <a:ea typeface="宋体" pitchFamily="2" charset="-122"/>
                          <a:cs typeface="宋体" pitchFamily="2" charset="-122"/>
                          <a:sym typeface="+mn-ea"/>
                        </a:rPr>
                        <a:t>制要求，</a:t>
                      </a:r>
                      <a:r>
                        <a:rPr sz="800" kern="0" spc="-170" dirty="0">
                          <a:solidFill>
                            <a:srgbClr val="000000">
                              <a:alpha val="100000"/>
                            </a:srgbClr>
                          </a:solidFill>
                          <a:latin typeface="宋体" pitchFamily="2" charset="-122"/>
                          <a:ea typeface="宋体" pitchFamily="2" charset="-122"/>
                          <a:cs typeface="宋体" pitchFamily="2" charset="-122"/>
                          <a:sym typeface="+mn-ea"/>
                        </a:rPr>
                        <a:t> </a:t>
                      </a:r>
                      <a:r>
                        <a:rPr sz="800" b="1" kern="0" dirty="0">
                          <a:solidFill>
                            <a:srgbClr val="000000">
                              <a:alpha val="100000"/>
                            </a:srgbClr>
                          </a:solidFill>
                          <a:latin typeface="宋体" pitchFamily="2" charset="-122"/>
                          <a:ea typeface="宋体" pitchFamily="2" charset="-122"/>
                          <a:cs typeface="宋体" pitchFamily="2" charset="-122"/>
                          <a:sym typeface="+mn-ea"/>
                        </a:rPr>
                        <a:t>TSG</a:t>
                      </a:r>
                      <a:r>
                        <a:rPr sz="800" kern="0" spc="100" dirty="0">
                          <a:solidFill>
                            <a:srgbClr val="000000">
                              <a:alpha val="100000"/>
                            </a:srgbClr>
                          </a:solidFill>
                          <a:latin typeface="宋体" pitchFamily="2" charset="-122"/>
                          <a:ea typeface="宋体" pitchFamily="2" charset="-122"/>
                          <a:cs typeface="宋体" pitchFamily="2" charset="-122"/>
                          <a:sym typeface="+mn-ea"/>
                        </a:rPr>
                        <a:t> </a:t>
                      </a:r>
                      <a:r>
                        <a:rPr sz="800" b="1" kern="0" spc="10" dirty="0">
                          <a:solidFill>
                            <a:srgbClr val="000000">
                              <a:alpha val="100000"/>
                            </a:srgbClr>
                          </a:solidFill>
                          <a:latin typeface="宋体" pitchFamily="2" charset="-122"/>
                          <a:ea typeface="宋体" pitchFamily="2" charset="-122"/>
                          <a:cs typeface="宋体" pitchFamily="2" charset="-122"/>
                          <a:sym typeface="+mn-ea"/>
                        </a:rPr>
                        <a:t>31明</a:t>
                      </a:r>
                      <a:r>
                        <a:rPr sz="800" kern="0" dirty="0">
                          <a:solidFill>
                            <a:srgbClr val="000000">
                              <a:alpha val="100000"/>
                            </a:srgbClr>
                          </a:solidFill>
                          <a:latin typeface="宋体" pitchFamily="2" charset="-122"/>
                          <a:ea typeface="宋体" pitchFamily="2" charset="-122"/>
                          <a:cs typeface="宋体" pitchFamily="2" charset="-122"/>
                          <a:sym typeface="+mn-ea"/>
                        </a:rPr>
                        <a:t> </a:t>
                      </a:r>
                      <a:r>
                        <a:rPr sz="800" b="1" kern="0" spc="30" dirty="0">
                          <a:solidFill>
                            <a:srgbClr val="000000">
                              <a:alpha val="100000"/>
                            </a:srgbClr>
                          </a:solidFill>
                          <a:latin typeface="宋体" pitchFamily="2" charset="-122"/>
                          <a:ea typeface="宋体" pitchFamily="2" charset="-122"/>
                          <a:cs typeface="宋体" pitchFamily="2" charset="-122"/>
                          <a:sym typeface="+mn-ea"/>
                        </a:rPr>
                        <a:t>确“符合</a:t>
                      </a:r>
                      <a:r>
                        <a:rPr sz="800" b="1" kern="0" dirty="0">
                          <a:solidFill>
                            <a:srgbClr val="000000">
                              <a:alpha val="100000"/>
                            </a:srgbClr>
                          </a:solidFill>
                          <a:latin typeface="宋体" pitchFamily="2" charset="-122"/>
                          <a:ea typeface="宋体" pitchFamily="2" charset="-122"/>
                          <a:cs typeface="宋体" pitchFamily="2" charset="-122"/>
                          <a:sym typeface="+mn-ea"/>
                        </a:rPr>
                        <a:t>GB</a:t>
                      </a:r>
                      <a:r>
                        <a:rPr sz="800" b="1" kern="0" spc="30" dirty="0">
                          <a:solidFill>
                            <a:srgbClr val="000000">
                              <a:alpha val="100000"/>
                            </a:srgbClr>
                          </a:solidFill>
                          <a:latin typeface="宋体" pitchFamily="2" charset="-122"/>
                          <a:ea typeface="宋体" pitchFamily="2" charset="-122"/>
                          <a:cs typeface="宋体" pitchFamily="2" charset="-122"/>
                          <a:sym typeface="+mn-ea"/>
                        </a:rPr>
                        <a:t>/T</a:t>
                      </a:r>
                      <a:endParaRPr sz="800" dirty="0">
                        <a:latin typeface="宋体" pitchFamily="2" charset="-122"/>
                        <a:ea typeface="宋体" pitchFamily="2" charset="-122"/>
                        <a:cs typeface="宋体" pitchFamily="2" charset="-122"/>
                      </a:endParaRPr>
                    </a:p>
                    <a:p>
                      <a:pPr marL="13970" algn="l" rtl="0" eaLnBrk="0">
                        <a:lnSpc>
                          <a:spcPts val="980"/>
                        </a:lnSpc>
                        <a:spcBef>
                          <a:spcPts val="15"/>
                        </a:spcBef>
                      </a:pPr>
                      <a:r>
                        <a:rPr sz="800" b="1" kern="0" spc="-20" dirty="0">
                          <a:solidFill>
                            <a:srgbClr val="000000">
                              <a:alpha val="100000"/>
                            </a:srgbClr>
                          </a:solidFill>
                          <a:latin typeface="宋体" pitchFamily="2" charset="-122"/>
                          <a:ea typeface="宋体" pitchFamily="2" charset="-122"/>
                          <a:cs typeface="宋体" pitchFamily="2" charset="-122"/>
                          <a:sym typeface="+mn-ea"/>
                        </a:rPr>
                        <a:t>20801/32270”</a:t>
                      </a:r>
                      <a:r>
                        <a:rPr sz="800" b="1" kern="0" spc="-30" dirty="0">
                          <a:solidFill>
                            <a:srgbClr val="000000">
                              <a:alpha val="100000"/>
                            </a:srgbClr>
                          </a:solidFill>
                          <a:latin typeface="宋体" pitchFamily="2" charset="-122"/>
                          <a:ea typeface="宋体" pitchFamily="2" charset="-122"/>
                          <a:cs typeface="宋体" pitchFamily="2" charset="-122"/>
                          <a:sym typeface="+mn-ea"/>
                        </a:rPr>
                        <a:t>。</a:t>
                      </a:r>
                      <a:endParaRPr sz="8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488950">
                <a:tc vMerge="1">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eaLnBrk="0">
                        <a:lnSpc>
                          <a:spcPct val="45000"/>
                        </a:lnSpc>
                      </a:pPr>
                      <a:endParaRPr sz="100" dirty="0">
                        <a:latin typeface="Arial" panose="020B0604020202020204"/>
                        <a:ea typeface="Arial" panose="020B0604020202020204"/>
                        <a:cs typeface="Arial" panose="020B0604020202020204"/>
                      </a:endParaRPr>
                    </a:p>
                    <a:p>
                      <a:pPr marL="13970" algn="just" rtl="0" eaLnBrk="0">
                        <a:lnSpc>
                          <a:spcPct val="98000"/>
                        </a:lnSpc>
                      </a:pPr>
                      <a:endParaRPr sz="8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rtl="0" eaLnBrk="0">
                        <a:lnSpc>
                          <a:spcPct val="45000"/>
                        </a:lnSpc>
                      </a:pPr>
                      <a:endParaRPr sz="100" dirty="0">
                        <a:latin typeface="Arial" panose="020B0604020202020204"/>
                        <a:ea typeface="Arial" panose="020B0604020202020204"/>
                        <a:cs typeface="Arial" panose="020B0604020202020204"/>
                      </a:endParaRPr>
                    </a:p>
                    <a:p>
                      <a:pPr algn="l" rtl="0" eaLnBrk="0">
                        <a:lnSpc>
                          <a:spcPct val="107000"/>
                        </a:lnSpc>
                      </a:pPr>
                      <a:endParaRPr sz="1000" dirty="0">
                        <a:latin typeface="Arial" panose="020B0604020202020204"/>
                        <a:ea typeface="Arial" panose="020B0604020202020204"/>
                        <a:cs typeface="Arial" panose="020B0604020202020204"/>
                      </a:endParaRPr>
                    </a:p>
                    <a:p>
                      <a:pPr algn="r" rtl="0" eaLnBrk="0">
                        <a:lnSpc>
                          <a:spcPct val="100000"/>
                        </a:lnSpc>
                        <a:spcBef>
                          <a:spcPts val="5"/>
                        </a:spcBef>
                      </a:pPr>
                      <a:endParaRPr sz="8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rtl="0" eaLnBrk="0">
                        <a:lnSpc>
                          <a:spcPct val="95000"/>
                        </a:lnSpc>
                      </a:pPr>
                      <a:endParaRPr sz="100" dirty="0">
                        <a:latin typeface="Arial" panose="020B0604020202020204"/>
                        <a:ea typeface="Arial" panose="020B0604020202020204"/>
                        <a:cs typeface="Arial" panose="020B0604020202020204"/>
                      </a:endParaRPr>
                    </a:p>
                    <a:p>
                      <a:pPr marL="13970" algn="l" rtl="0" eaLnBrk="0">
                        <a:lnSpc>
                          <a:spcPct val="93000"/>
                        </a:lnSpc>
                      </a:pPr>
                      <a:endParaRPr sz="800" dirty="0">
                        <a:latin typeface="宋体" pitchFamily="2" charset="-122"/>
                        <a:ea typeface="宋体" pitchFamily="2" charset="-122"/>
                        <a:cs typeface="宋体" pitchFamily="2" charset="-122"/>
                      </a:endParaRPr>
                    </a:p>
                    <a:p>
                      <a:pPr algn="l" rtl="0" eaLnBrk="0">
                        <a:lnSpc>
                          <a:spcPct val="100000"/>
                        </a:lnSpc>
                      </a:pPr>
                      <a:endParaRPr sz="1000" dirty="0">
                        <a:latin typeface="Arial" panose="020B0604020202020204"/>
                        <a:ea typeface="Arial" panose="020B0604020202020204"/>
                        <a:cs typeface="Arial" panose="020B0604020202020204"/>
                      </a:endParaRPr>
                    </a:p>
                    <a:p>
                      <a:pPr marL="78740" algn="l" rtl="0" eaLnBrk="0">
                        <a:lnSpc>
                          <a:spcPct val="98000"/>
                        </a:lnSpc>
                        <a:spcBef>
                          <a:spcPts val="5"/>
                        </a:spcBef>
                      </a:pPr>
                      <a:endParaRPr sz="14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r>
            </a:tbl>
          </a:graphicData>
        </a:graphic>
      </p:graphicFrame>
      <p:sp>
        <p:nvSpPr>
          <p:cNvPr id="60" name="textbox 60"/>
          <p:cNvSpPr/>
          <p:nvPr/>
        </p:nvSpPr>
        <p:spPr>
          <a:xfrm>
            <a:off x="643890" y="213995"/>
            <a:ext cx="1214120" cy="236855"/>
          </a:xfrm>
          <a:prstGeom prst="rect">
            <a:avLst/>
          </a:prstGeom>
          <a:noFill/>
          <a:ln w="0" cap="flat">
            <a:noFill/>
            <a:prstDash val="solid"/>
            <a:miter lim="0"/>
          </a:ln>
        </p:spPr>
        <p:txBody>
          <a:bodyPr vert="horz" wrap="square" lIns="0" tIns="0" rIns="0" bIns="0"/>
          <a:lstStyle/>
          <a:p>
            <a:pPr algn="l" rtl="0" eaLnBrk="0">
              <a:lnSpc>
                <a:spcPct val="81000"/>
              </a:lnSpc>
            </a:pPr>
            <a:endParaRPr sz="100" dirty="0">
              <a:latin typeface="Arial" panose="020B0604020202020204"/>
              <a:ea typeface="Arial" panose="020B0604020202020204"/>
              <a:cs typeface="Arial" panose="020B0604020202020204"/>
            </a:endParaRPr>
          </a:p>
          <a:p>
            <a:pPr marL="12700" algn="l" rtl="0" eaLnBrk="0">
              <a:lnSpc>
                <a:spcPct val="99000"/>
              </a:lnSpc>
            </a:pPr>
            <a:r>
              <a:rPr sz="1400" b="1" kern="0" spc="110" dirty="0">
                <a:solidFill>
                  <a:srgbClr val="206070">
                    <a:alpha val="100000"/>
                  </a:srgbClr>
                </a:solidFill>
                <a:latin typeface="黑体" panose="02010609060101010101" charset="-122"/>
                <a:ea typeface="黑体" panose="02010609060101010101" charset="-122"/>
                <a:cs typeface="黑体" panose="02010609060101010101" charset="-122"/>
              </a:rPr>
              <a:t>第三章</a:t>
            </a:r>
            <a:r>
              <a:rPr lang="en-US" sz="1400" b="1" kern="0" spc="110" dirty="0">
                <a:solidFill>
                  <a:srgbClr val="206070">
                    <a:alpha val="100000"/>
                  </a:srgbClr>
                </a:solidFill>
                <a:latin typeface="黑体" panose="02010609060101010101" charset="-122"/>
                <a:ea typeface="黑体" panose="02010609060101010101" charset="-122"/>
                <a:cs typeface="黑体" panose="02010609060101010101" charset="-122"/>
              </a:rPr>
              <a:t>  </a:t>
            </a:r>
            <a:r>
              <a:rPr sz="1400" b="1" kern="0" spc="110" dirty="0">
                <a:solidFill>
                  <a:srgbClr val="206070">
                    <a:alpha val="100000"/>
                  </a:srgbClr>
                </a:solidFill>
                <a:latin typeface="黑体" panose="02010609060101010101" charset="-122"/>
                <a:ea typeface="黑体" panose="02010609060101010101" charset="-122"/>
                <a:cs typeface="黑体" panose="02010609060101010101" charset="-122"/>
              </a:rPr>
              <a:t>设计</a:t>
            </a:r>
            <a:endParaRPr sz="1400" dirty="0">
              <a:latin typeface="黑体" panose="02010609060101010101" charset="-122"/>
              <a:ea typeface="黑体" panose="02010609060101010101" charset="-122"/>
              <a:cs typeface="黑体" panose="02010609060101010101" charset="-122"/>
            </a:endParaRPr>
          </a:p>
        </p:txBody>
      </p:sp>
      <p:pic>
        <p:nvPicPr>
          <p:cNvPr id="62" name="picture 62"/>
          <p:cNvPicPr>
            <a:picLocks noChangeAspect="1"/>
          </p:cNvPicPr>
          <p:nvPr/>
        </p:nvPicPr>
        <p:blipFill>
          <a:blip r:embed="rId2"/>
          <a:stretch>
            <a:fillRect/>
          </a:stretch>
        </p:blipFill>
        <p:spPr>
          <a:xfrm rot="21600000">
            <a:off x="171450" y="463557"/>
            <a:ext cx="6400776" cy="635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4" name="table 64"/>
          <p:cNvGraphicFramePr>
            <a:graphicFrameLocks noGrp="1"/>
          </p:cNvGraphicFramePr>
          <p:nvPr/>
        </p:nvGraphicFramePr>
        <p:xfrm>
          <a:off x="92082" y="606407"/>
          <a:ext cx="6604000" cy="3143250"/>
        </p:xfrm>
        <a:graphic>
          <a:graphicData uri="http://schemas.openxmlformats.org/drawingml/2006/table">
            <a:tbl>
              <a:tblPr/>
              <a:tblGrid>
                <a:gridCol w="320675"/>
                <a:gridCol w="2628900"/>
                <a:gridCol w="2476500"/>
                <a:gridCol w="1177925"/>
              </a:tblGrid>
              <a:tr h="225425">
                <a:tc>
                  <a:txBody>
                    <a:bodyPr/>
                    <a:lstStyle/>
                    <a:p>
                      <a:pPr algn="l" rtl="0" eaLnBrk="0">
                        <a:lnSpc>
                          <a:spcPct val="102000"/>
                        </a:lnSpc>
                      </a:pPr>
                      <a:endParaRPr sz="400" dirty="0">
                        <a:latin typeface="Arial" panose="020B0604020202020204"/>
                        <a:ea typeface="Arial" panose="020B0604020202020204"/>
                        <a:cs typeface="Arial" panose="020B0604020202020204"/>
                      </a:endParaRPr>
                    </a:p>
                    <a:p>
                      <a:pPr marL="55245" algn="l" rtl="0" eaLnBrk="0">
                        <a:lnSpc>
                          <a:spcPct val="95000"/>
                        </a:lnSpc>
                        <a:spcBef>
                          <a:spcPts val="5"/>
                        </a:spcBef>
                      </a:pPr>
                      <a:r>
                        <a:rPr sz="800" b="1" kern="0" spc="-20" dirty="0">
                          <a:solidFill>
                            <a:srgbClr val="FFFFFF">
                              <a:alpha val="100000"/>
                            </a:srgbClr>
                          </a:solidFill>
                          <a:latin typeface="宋体" pitchFamily="2" charset="-122"/>
                          <a:ea typeface="宋体" pitchFamily="2" charset="-122"/>
                          <a:cs typeface="宋体" pitchFamily="2" charset="-122"/>
                        </a:rPr>
                        <a:t>条款</a:t>
                      </a:r>
                      <a:endParaRPr sz="8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371C0"/>
                    </a:solidFill>
                  </a:tcPr>
                </a:tc>
                <a:tc>
                  <a:txBody>
                    <a:bodyPr/>
                    <a:lstStyle/>
                    <a:p>
                      <a:pPr algn="l" rtl="0" eaLnBrk="0">
                        <a:lnSpc>
                          <a:spcPct val="102000"/>
                        </a:lnSpc>
                      </a:pPr>
                      <a:endParaRPr sz="400" dirty="0">
                        <a:latin typeface="Arial" panose="020B0604020202020204"/>
                        <a:ea typeface="Arial" panose="020B0604020202020204"/>
                        <a:cs typeface="Arial" panose="020B0604020202020204"/>
                      </a:endParaRPr>
                    </a:p>
                    <a:p>
                      <a:pPr marL="915670" algn="l" rtl="0" eaLnBrk="0">
                        <a:lnSpc>
                          <a:spcPct val="95000"/>
                        </a:lnSpc>
                        <a:spcBef>
                          <a:spcPts val="5"/>
                        </a:spcBef>
                      </a:pPr>
                      <a:r>
                        <a:rPr sz="800" b="1" kern="0" spc="-20" dirty="0">
                          <a:solidFill>
                            <a:srgbClr val="FFFFFF">
                              <a:alpha val="100000"/>
                            </a:srgbClr>
                          </a:solidFill>
                          <a:latin typeface="宋体" pitchFamily="2" charset="-122"/>
                          <a:ea typeface="宋体" pitchFamily="2" charset="-122"/>
                          <a:cs typeface="宋体" pitchFamily="2" charset="-122"/>
                        </a:rPr>
                        <a:t>旧规对</a:t>
                      </a:r>
                      <a:r>
                        <a:rPr sz="800" b="1" u="sng" kern="0" spc="-20" dirty="0">
                          <a:solidFill>
                            <a:srgbClr val="FFFFFF">
                              <a:alpha val="100000"/>
                            </a:srgbClr>
                          </a:solidFill>
                          <a:latin typeface="宋体" pitchFamily="2" charset="-122"/>
                          <a:ea typeface="宋体" pitchFamily="2" charset="-122"/>
                          <a:cs typeface="宋体" pitchFamily="2" charset="-122"/>
                        </a:rPr>
                        <a:t>应要</a:t>
                      </a:r>
                      <a:r>
                        <a:rPr sz="800" b="1" kern="0" spc="-20" dirty="0">
                          <a:solidFill>
                            <a:srgbClr val="FFFFFF">
                              <a:alpha val="100000"/>
                            </a:srgbClr>
                          </a:solidFill>
                          <a:latin typeface="宋体" pitchFamily="2" charset="-122"/>
                          <a:ea typeface="宋体" pitchFamily="2" charset="-122"/>
                          <a:cs typeface="宋体" pitchFamily="2" charset="-122"/>
                        </a:rPr>
                        <a:t>求概述</a:t>
                      </a:r>
                      <a:endParaRPr sz="8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271C6"/>
                    </a:solidFill>
                  </a:tcPr>
                </a:tc>
                <a:tc>
                  <a:txBody>
                    <a:bodyPr/>
                    <a:lstStyle/>
                    <a:p>
                      <a:pPr algn="l" rtl="0" eaLnBrk="0">
                        <a:lnSpc>
                          <a:spcPct val="102000"/>
                        </a:lnSpc>
                      </a:pPr>
                      <a:endParaRPr sz="400" dirty="0">
                        <a:latin typeface="Arial" panose="020B0604020202020204"/>
                        <a:ea typeface="Arial" panose="020B0604020202020204"/>
                        <a:cs typeface="Arial" panose="020B0604020202020204"/>
                      </a:endParaRPr>
                    </a:p>
                    <a:p>
                      <a:pPr marL="636270" algn="l" rtl="0" eaLnBrk="0">
                        <a:lnSpc>
                          <a:spcPct val="95000"/>
                        </a:lnSpc>
                        <a:spcBef>
                          <a:spcPts val="5"/>
                        </a:spcBef>
                      </a:pPr>
                      <a:r>
                        <a:rPr sz="800" b="1" kern="0" spc="-10" dirty="0">
                          <a:solidFill>
                            <a:srgbClr val="FFFFFF">
                              <a:alpha val="100000"/>
                            </a:srgbClr>
                          </a:solidFill>
                          <a:latin typeface="宋体" pitchFamily="2" charset="-122"/>
                          <a:ea typeface="宋体" pitchFamily="2" charset="-122"/>
                          <a:cs typeface="宋体" pitchFamily="2" charset="-122"/>
                        </a:rPr>
                        <a:t>新规技术变化</a:t>
                      </a:r>
                      <a:r>
                        <a:rPr sz="800" b="1" u="sng" kern="0" spc="-10" dirty="0">
                          <a:solidFill>
                            <a:srgbClr val="FFFFFF">
                              <a:alpha val="100000"/>
                            </a:srgbClr>
                          </a:solidFill>
                          <a:latin typeface="宋体" pitchFamily="2" charset="-122"/>
                          <a:ea typeface="宋体" pitchFamily="2" charset="-122"/>
                          <a:cs typeface="宋体" pitchFamily="2" charset="-122"/>
                        </a:rPr>
                        <a:t>核</a:t>
                      </a:r>
                      <a:r>
                        <a:rPr sz="800" b="1" kern="0" spc="-10" dirty="0">
                          <a:solidFill>
                            <a:srgbClr val="FFFFFF">
                              <a:alpha val="100000"/>
                            </a:srgbClr>
                          </a:solidFill>
                          <a:latin typeface="宋体" pitchFamily="2" charset="-122"/>
                          <a:ea typeface="宋体" pitchFamily="2" charset="-122"/>
                          <a:cs typeface="宋体" pitchFamily="2" charset="-122"/>
                        </a:rPr>
                        <a:t>心条款概</a:t>
                      </a:r>
                      <a:r>
                        <a:rPr sz="800" b="1" kern="0" spc="-20" dirty="0">
                          <a:solidFill>
                            <a:srgbClr val="FFFFFF">
                              <a:alpha val="100000"/>
                            </a:srgbClr>
                          </a:solidFill>
                          <a:latin typeface="宋体" pitchFamily="2" charset="-122"/>
                          <a:ea typeface="宋体" pitchFamily="2" charset="-122"/>
                          <a:cs typeface="宋体" pitchFamily="2" charset="-122"/>
                        </a:rPr>
                        <a:t>述</a:t>
                      </a:r>
                      <a:endParaRPr sz="8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370C5"/>
                    </a:solidFill>
                  </a:tcPr>
                </a:tc>
                <a:tc>
                  <a:txBody>
                    <a:bodyPr/>
                    <a:lstStyle/>
                    <a:p>
                      <a:pPr algn="l" rtl="0" eaLnBrk="0">
                        <a:lnSpc>
                          <a:spcPct val="102000"/>
                        </a:lnSpc>
                      </a:pPr>
                      <a:endParaRPr sz="400" dirty="0">
                        <a:latin typeface="Arial" panose="020B0604020202020204"/>
                        <a:ea typeface="Arial" panose="020B0604020202020204"/>
                        <a:cs typeface="Arial" panose="020B0604020202020204"/>
                      </a:endParaRPr>
                    </a:p>
                    <a:p>
                      <a:pPr marL="375920" algn="l" rtl="0" eaLnBrk="0">
                        <a:lnSpc>
                          <a:spcPct val="95000"/>
                        </a:lnSpc>
                        <a:spcBef>
                          <a:spcPts val="5"/>
                        </a:spcBef>
                      </a:pPr>
                      <a:r>
                        <a:rPr sz="800" b="1" kern="0" spc="-20" dirty="0">
                          <a:solidFill>
                            <a:srgbClr val="FFFFFF">
                              <a:alpha val="100000"/>
                            </a:srgbClr>
                          </a:solidFill>
                          <a:latin typeface="宋体" pitchFamily="2" charset="-122"/>
                          <a:ea typeface="宋体" pitchFamily="2" charset="-122"/>
                          <a:cs typeface="宋体" pitchFamily="2" charset="-122"/>
                        </a:rPr>
                        <a:t>对比说明</a:t>
                      </a:r>
                      <a:endParaRPr sz="8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270C5"/>
                    </a:solidFill>
                  </a:tcPr>
                </a:tc>
              </a:tr>
              <a:tr h="923290">
                <a:tc rowSpan="3">
                  <a:txBody>
                    <a:bodyPr/>
                    <a:lstStyle/>
                    <a:p>
                      <a:pPr algn="l" rtl="0" eaLnBrk="0">
                        <a:lnSpc>
                          <a:spcPct val="102000"/>
                        </a:lnSpc>
                      </a:pPr>
                      <a:endParaRPr sz="1000" dirty="0">
                        <a:latin typeface="Arial" panose="020B0604020202020204"/>
                        <a:ea typeface="Arial" panose="020B0604020202020204"/>
                        <a:cs typeface="Arial" panose="020B0604020202020204"/>
                      </a:endParaRPr>
                    </a:p>
                    <a:p>
                      <a:pPr algn="l" rtl="0" eaLnBrk="0">
                        <a:lnSpc>
                          <a:spcPct val="102000"/>
                        </a:lnSpc>
                      </a:pPr>
                      <a:endParaRPr sz="1000" dirty="0">
                        <a:latin typeface="Arial" panose="020B0604020202020204"/>
                        <a:ea typeface="Arial" panose="020B0604020202020204"/>
                        <a:cs typeface="Arial" panose="020B0604020202020204"/>
                      </a:endParaRPr>
                    </a:p>
                    <a:p>
                      <a:pPr algn="l" rtl="0" eaLnBrk="0">
                        <a:lnSpc>
                          <a:spcPct val="102000"/>
                        </a:lnSpc>
                      </a:pPr>
                      <a:endParaRPr sz="1000" dirty="0">
                        <a:latin typeface="Arial" panose="020B0604020202020204"/>
                        <a:ea typeface="Arial" panose="020B0604020202020204"/>
                        <a:cs typeface="Arial" panose="020B0604020202020204"/>
                      </a:endParaRPr>
                    </a:p>
                    <a:p>
                      <a:pPr algn="l" rtl="0" eaLnBrk="0">
                        <a:lnSpc>
                          <a:spcPct val="103000"/>
                        </a:lnSpc>
                      </a:pPr>
                      <a:endParaRPr sz="1000" dirty="0">
                        <a:latin typeface="Arial" panose="020B0604020202020204"/>
                        <a:ea typeface="Arial" panose="020B0604020202020204"/>
                        <a:cs typeface="Arial" panose="020B0604020202020204"/>
                      </a:endParaRPr>
                    </a:p>
                    <a:p>
                      <a:pPr algn="l" rtl="0" eaLnBrk="0">
                        <a:lnSpc>
                          <a:spcPct val="103000"/>
                        </a:lnSpc>
                      </a:pPr>
                      <a:endParaRPr sz="1000" dirty="0">
                        <a:latin typeface="Arial" panose="020B0604020202020204"/>
                        <a:ea typeface="Arial" panose="020B0604020202020204"/>
                        <a:cs typeface="Arial" panose="020B0604020202020204"/>
                      </a:endParaRPr>
                    </a:p>
                    <a:p>
                      <a:pPr algn="l" rtl="0" eaLnBrk="0">
                        <a:lnSpc>
                          <a:spcPct val="103000"/>
                        </a:lnSpc>
                      </a:pPr>
                      <a:endParaRPr sz="1000" dirty="0">
                        <a:latin typeface="Arial" panose="020B0604020202020204"/>
                        <a:ea typeface="Arial" panose="020B0604020202020204"/>
                        <a:cs typeface="Arial" panose="020B0604020202020204"/>
                      </a:endParaRPr>
                    </a:p>
                    <a:p>
                      <a:pPr algn="l" rtl="0" eaLnBrk="0">
                        <a:lnSpc>
                          <a:spcPct val="103000"/>
                        </a:lnSpc>
                      </a:pPr>
                      <a:endParaRPr sz="1000" dirty="0">
                        <a:latin typeface="Arial" panose="020B0604020202020204"/>
                        <a:ea typeface="Arial" panose="020B0604020202020204"/>
                        <a:cs typeface="Arial" panose="020B0604020202020204"/>
                      </a:endParaRPr>
                    </a:p>
                    <a:p>
                      <a:pPr marL="10795" algn="l" rtl="0" eaLnBrk="0">
                        <a:lnSpc>
                          <a:spcPct val="117000"/>
                        </a:lnSpc>
                        <a:spcBef>
                          <a:spcPts val="5"/>
                        </a:spcBef>
                      </a:pPr>
                      <a:r>
                        <a:rPr sz="700" b="1" kern="0" spc="-20" dirty="0">
                          <a:solidFill>
                            <a:srgbClr val="000000">
                              <a:alpha val="100000"/>
                            </a:srgbClr>
                          </a:solidFill>
                          <a:latin typeface="宋体" pitchFamily="2" charset="-122"/>
                          <a:ea typeface="宋体" pitchFamily="2" charset="-122"/>
                          <a:cs typeface="宋体" pitchFamily="2" charset="-122"/>
                        </a:rPr>
                        <a:t>4.1基</a:t>
                      </a:r>
                      <a:r>
                        <a:rPr sz="700" kern="0" spc="0" dirty="0">
                          <a:solidFill>
                            <a:srgbClr val="000000">
                              <a:alpha val="100000"/>
                            </a:srgbClr>
                          </a:solidFill>
                          <a:latin typeface="宋体" pitchFamily="2" charset="-122"/>
                          <a:ea typeface="宋体" pitchFamily="2" charset="-122"/>
                          <a:cs typeface="宋体" pitchFamily="2" charset="-122"/>
                        </a:rPr>
                        <a:t>   </a:t>
                      </a:r>
                      <a:r>
                        <a:rPr sz="700" b="1" kern="0" spc="-20" dirty="0">
                          <a:solidFill>
                            <a:srgbClr val="000000">
                              <a:alpha val="100000"/>
                            </a:srgbClr>
                          </a:solidFill>
                          <a:latin typeface="宋体" pitchFamily="2" charset="-122"/>
                          <a:ea typeface="宋体" pitchFamily="2" charset="-122"/>
                          <a:cs typeface="宋体" pitchFamily="2" charset="-122"/>
                        </a:rPr>
                        <a:t>本要求</a:t>
                      </a:r>
                      <a:r>
                        <a:rPr sz="700" kern="0" spc="0" dirty="0">
                          <a:solidFill>
                            <a:srgbClr val="000000">
                              <a:alpha val="100000"/>
                            </a:srgbClr>
                          </a:solidFill>
                          <a:latin typeface="宋体" pitchFamily="2" charset="-122"/>
                          <a:ea typeface="宋体" pitchFamily="2" charset="-122"/>
                          <a:cs typeface="宋体" pitchFamily="2" charset="-122"/>
                        </a:rPr>
                        <a:t>  </a:t>
                      </a:r>
                      <a:r>
                        <a:rPr sz="700" b="1" kern="0" spc="10" dirty="0">
                          <a:solidFill>
                            <a:srgbClr val="000000">
                              <a:alpha val="100000"/>
                            </a:srgbClr>
                          </a:solidFill>
                          <a:latin typeface="宋体" pitchFamily="2" charset="-122"/>
                          <a:ea typeface="宋体" pitchFamily="2" charset="-122"/>
                          <a:cs typeface="宋体" pitchFamily="2" charset="-122"/>
                        </a:rPr>
                        <a:t>(安装</a:t>
                      </a:r>
                      <a:r>
                        <a:rPr sz="700" kern="0" spc="0" dirty="0">
                          <a:solidFill>
                            <a:srgbClr val="000000">
                              <a:alpha val="100000"/>
                            </a:srgbClr>
                          </a:solidFill>
                          <a:latin typeface="宋体" pitchFamily="2" charset="-122"/>
                          <a:ea typeface="宋体" pitchFamily="2" charset="-122"/>
                          <a:cs typeface="宋体" pitchFamily="2" charset="-122"/>
                        </a:rPr>
                        <a:t>   </a:t>
                      </a:r>
                      <a:r>
                        <a:rPr sz="600" b="1" kern="0" spc="10" dirty="0">
                          <a:solidFill>
                            <a:srgbClr val="000000">
                              <a:alpha val="100000"/>
                            </a:srgbClr>
                          </a:solidFill>
                          <a:latin typeface="宋体" pitchFamily="2" charset="-122"/>
                          <a:ea typeface="宋体" pitchFamily="2" charset="-122"/>
                          <a:cs typeface="宋体" pitchFamily="2" charset="-122"/>
                        </a:rPr>
                        <a:t>单位</a:t>
                      </a:r>
                      <a:r>
                        <a:rPr sz="600" kern="0" spc="-80" dirty="0">
                          <a:solidFill>
                            <a:srgbClr val="000000">
                              <a:alpha val="100000"/>
                            </a:srgbClr>
                          </a:solidFill>
                          <a:latin typeface="宋体" pitchFamily="2" charset="-122"/>
                          <a:ea typeface="宋体" pitchFamily="2" charset="-122"/>
                          <a:cs typeface="宋体" pitchFamily="2" charset="-122"/>
                        </a:rPr>
                        <a:t> </a:t>
                      </a:r>
                      <a:r>
                        <a:rPr sz="600" b="1" kern="0" spc="10" dirty="0">
                          <a:solidFill>
                            <a:srgbClr val="000000">
                              <a:alpha val="100000"/>
                            </a:srgbClr>
                          </a:solidFill>
                          <a:latin typeface="宋体" pitchFamily="2" charset="-122"/>
                          <a:ea typeface="宋体" pitchFamily="2" charset="-122"/>
                          <a:cs typeface="宋体" pitchFamily="2" charset="-122"/>
                        </a:rPr>
                        <a:t>、</a:t>
                      </a:r>
                      <a:endParaRPr sz="600" dirty="0">
                        <a:latin typeface="宋体" pitchFamily="2" charset="-122"/>
                        <a:ea typeface="宋体" pitchFamily="2" charset="-122"/>
                        <a:cs typeface="宋体" pitchFamily="2" charset="-122"/>
                      </a:endParaRPr>
                    </a:p>
                    <a:p>
                      <a:pPr marL="10795" indent="5080" algn="l" rtl="0" eaLnBrk="0">
                        <a:lnSpc>
                          <a:spcPct val="109000"/>
                        </a:lnSpc>
                        <a:spcBef>
                          <a:spcPts val="10"/>
                        </a:spcBef>
                      </a:pPr>
                      <a:r>
                        <a:rPr sz="700" b="1" kern="0" spc="10" dirty="0">
                          <a:solidFill>
                            <a:srgbClr val="000000">
                              <a:alpha val="100000"/>
                            </a:srgbClr>
                          </a:solidFill>
                          <a:latin typeface="宋体" pitchFamily="2" charset="-122"/>
                          <a:ea typeface="宋体" pitchFamily="2" charset="-122"/>
                          <a:cs typeface="宋体" pitchFamily="2" charset="-122"/>
                        </a:rPr>
                        <a:t>告知</a:t>
                      </a:r>
                      <a:r>
                        <a:rPr sz="700" kern="0" spc="-120" dirty="0">
                          <a:solidFill>
                            <a:srgbClr val="000000">
                              <a:alpha val="100000"/>
                            </a:srgbClr>
                          </a:solidFill>
                          <a:latin typeface="宋体" pitchFamily="2" charset="-122"/>
                          <a:ea typeface="宋体" pitchFamily="2" charset="-122"/>
                          <a:cs typeface="宋体" pitchFamily="2" charset="-122"/>
                        </a:rPr>
                        <a:t> </a:t>
                      </a:r>
                      <a:r>
                        <a:rPr sz="700" b="1" kern="0" spc="10" dirty="0">
                          <a:solidFill>
                            <a:srgbClr val="000000">
                              <a:alpha val="100000"/>
                            </a:srgbClr>
                          </a:solidFill>
                          <a:latin typeface="宋体" pitchFamily="2" charset="-122"/>
                          <a:ea typeface="宋体" pitchFamily="2" charset="-122"/>
                          <a:cs typeface="宋体" pitchFamily="2" charset="-122"/>
                        </a:rPr>
                        <a:t>、</a:t>
                      </a:r>
                      <a:r>
                        <a:rPr sz="700" kern="0" spc="0" dirty="0">
                          <a:solidFill>
                            <a:srgbClr val="000000">
                              <a:alpha val="100000"/>
                            </a:srgbClr>
                          </a:solidFill>
                          <a:latin typeface="宋体" pitchFamily="2" charset="-122"/>
                          <a:ea typeface="宋体" pitchFamily="2" charset="-122"/>
                          <a:cs typeface="宋体" pitchFamily="2" charset="-122"/>
                        </a:rPr>
                        <a:t> </a:t>
                      </a:r>
                      <a:r>
                        <a:rPr sz="800" b="1" kern="0" spc="-50" dirty="0">
                          <a:solidFill>
                            <a:srgbClr val="000000">
                              <a:alpha val="100000"/>
                            </a:srgbClr>
                          </a:solidFill>
                          <a:latin typeface="宋体" pitchFamily="2" charset="-122"/>
                          <a:ea typeface="宋体" pitchFamily="2" charset="-122"/>
                          <a:cs typeface="宋体" pitchFamily="2" charset="-122"/>
                        </a:rPr>
                        <a:t>监检)</a:t>
                      </a:r>
                      <a:endParaRPr sz="8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eaLnBrk="0">
                        <a:lnSpc>
                          <a:spcPct val="113000"/>
                        </a:lnSpc>
                      </a:pPr>
                      <a:endParaRPr sz="1000" dirty="0">
                        <a:latin typeface="Arial" panose="020B0604020202020204"/>
                        <a:ea typeface="Arial" panose="020B0604020202020204"/>
                        <a:cs typeface="Arial" panose="020B0604020202020204"/>
                      </a:endParaRPr>
                    </a:p>
                    <a:p>
                      <a:pPr algn="l" rtl="0" eaLnBrk="0">
                        <a:lnSpc>
                          <a:spcPct val="114000"/>
                        </a:lnSpc>
                      </a:pPr>
                      <a:endParaRPr sz="1000" dirty="0">
                        <a:latin typeface="Arial" panose="020B0604020202020204"/>
                        <a:ea typeface="Arial" panose="020B0604020202020204"/>
                        <a:cs typeface="Arial" panose="020B0604020202020204"/>
                      </a:endParaRPr>
                    </a:p>
                    <a:p>
                      <a:pPr algn="l" rtl="0" eaLnBrk="0">
                        <a:lnSpc>
                          <a:spcPct val="114000"/>
                        </a:lnSpc>
                      </a:pPr>
                      <a:endParaRPr sz="1000" dirty="0">
                        <a:latin typeface="Arial" panose="020B0604020202020204"/>
                        <a:ea typeface="Arial" panose="020B0604020202020204"/>
                        <a:cs typeface="Arial" panose="020B0604020202020204"/>
                      </a:endParaRPr>
                    </a:p>
                    <a:p>
                      <a:pPr algn="l" rtl="0" eaLnBrk="0">
                        <a:lnSpc>
                          <a:spcPct val="114000"/>
                        </a:lnSpc>
                      </a:pPr>
                      <a:endParaRPr sz="1000" dirty="0">
                        <a:latin typeface="Arial" panose="020B0604020202020204"/>
                        <a:ea typeface="Arial" panose="020B0604020202020204"/>
                        <a:cs typeface="Arial" panose="020B0604020202020204"/>
                      </a:endParaRPr>
                    </a:p>
                    <a:p>
                      <a:pPr algn="l" rtl="0" eaLnBrk="0">
                        <a:lnSpc>
                          <a:spcPct val="8000"/>
                        </a:lnSpc>
                      </a:pPr>
                      <a:endParaRPr sz="100" dirty="0">
                        <a:latin typeface="Arial" panose="020B0604020202020204"/>
                        <a:ea typeface="Arial" panose="020B0604020202020204"/>
                        <a:cs typeface="Arial" panose="020B0604020202020204"/>
                      </a:endParaRPr>
                    </a:p>
                    <a:p>
                      <a:pPr marL="13970" algn="l" rtl="0" eaLnBrk="0">
                        <a:lnSpc>
                          <a:spcPct val="95000"/>
                        </a:lnSpc>
                      </a:pPr>
                      <a:r>
                        <a:rPr sz="800" b="1" kern="0" spc="-10" dirty="0">
                          <a:solidFill>
                            <a:srgbClr val="000000">
                              <a:alpha val="100000"/>
                            </a:srgbClr>
                          </a:solidFill>
                          <a:latin typeface="宋体" pitchFamily="2" charset="-122"/>
                          <a:ea typeface="宋体" pitchFamily="2" charset="-122"/>
                          <a:cs typeface="宋体" pitchFamily="2" charset="-122"/>
                        </a:rPr>
                        <a:t>1.TSG</a:t>
                      </a:r>
                      <a:r>
                        <a:rPr sz="800" kern="0" spc="-10" dirty="0">
                          <a:solidFill>
                            <a:srgbClr val="000000">
                              <a:alpha val="100000"/>
                            </a:srgbClr>
                          </a:solidFill>
                          <a:latin typeface="宋体" pitchFamily="2" charset="-122"/>
                          <a:ea typeface="宋体" pitchFamily="2" charset="-122"/>
                          <a:cs typeface="宋体" pitchFamily="2" charset="-122"/>
                        </a:rPr>
                        <a:t> </a:t>
                      </a:r>
                      <a:r>
                        <a:rPr sz="800" b="1" kern="0" spc="-10" dirty="0">
                          <a:solidFill>
                            <a:srgbClr val="000000">
                              <a:alpha val="100000"/>
                            </a:srgbClr>
                          </a:solidFill>
                          <a:latin typeface="宋体" pitchFamily="2" charset="-122"/>
                          <a:ea typeface="宋体" pitchFamily="2" charset="-122"/>
                          <a:cs typeface="宋体" pitchFamily="2" charset="-122"/>
                        </a:rPr>
                        <a:t>D0001-2009第五十七条：管道安装单位应当取得</a:t>
                      </a:r>
                      <a:endParaRPr sz="800" dirty="0">
                        <a:latin typeface="宋体" pitchFamily="2" charset="-122"/>
                        <a:ea typeface="宋体" pitchFamily="2" charset="-122"/>
                        <a:cs typeface="宋体" pitchFamily="2" charset="-122"/>
                      </a:endParaRPr>
                    </a:p>
                    <a:p>
                      <a:pPr marL="13970" algn="l" rtl="0" eaLnBrk="0">
                        <a:lnSpc>
                          <a:spcPct val="83000"/>
                        </a:lnSpc>
                        <a:spcBef>
                          <a:spcPts val="45"/>
                        </a:spcBef>
                      </a:pPr>
                      <a:r>
                        <a:rPr sz="800" b="1" kern="0" spc="-30" dirty="0">
                          <a:solidFill>
                            <a:srgbClr val="000000">
                              <a:alpha val="100000"/>
                            </a:srgbClr>
                          </a:solidFill>
                          <a:latin typeface="宋体" pitchFamily="2" charset="-122"/>
                          <a:ea typeface="宋体" pitchFamily="2" charset="-122"/>
                          <a:cs typeface="宋体" pitchFamily="2" charset="-122"/>
                        </a:rPr>
                        <a:t>特种设备安装许可，安装单位应当对管道的安装质量负责。</a:t>
                      </a:r>
                      <a:endParaRPr sz="8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rtl="0" eaLnBrk="0">
                        <a:lnSpc>
                          <a:spcPct val="125000"/>
                        </a:lnSpc>
                      </a:pPr>
                      <a:endParaRPr sz="1000" dirty="0">
                        <a:latin typeface="Arial" panose="020B0604020202020204"/>
                        <a:ea typeface="Arial" panose="020B0604020202020204"/>
                        <a:cs typeface="Arial" panose="020B0604020202020204"/>
                      </a:endParaRPr>
                    </a:p>
                    <a:p>
                      <a:pPr algn="l" rtl="0" eaLnBrk="0">
                        <a:lnSpc>
                          <a:spcPct val="125000"/>
                        </a:lnSpc>
                      </a:pPr>
                      <a:endParaRPr sz="1000" dirty="0">
                        <a:latin typeface="Arial" panose="020B0604020202020204"/>
                        <a:ea typeface="Arial" panose="020B0604020202020204"/>
                        <a:cs typeface="Arial" panose="020B0604020202020204"/>
                      </a:endParaRPr>
                    </a:p>
                    <a:p>
                      <a:pPr algn="l" rtl="0" eaLnBrk="0">
                        <a:lnSpc>
                          <a:spcPct val="126000"/>
                        </a:lnSpc>
                      </a:pPr>
                      <a:endParaRPr sz="1000" dirty="0">
                        <a:latin typeface="Arial" panose="020B0604020202020204"/>
                        <a:ea typeface="Arial" panose="020B0604020202020204"/>
                        <a:cs typeface="Arial" panose="020B0604020202020204"/>
                      </a:endParaRPr>
                    </a:p>
                    <a:p>
                      <a:pPr marL="7620" algn="l" rtl="0" eaLnBrk="0">
                        <a:lnSpc>
                          <a:spcPct val="95000"/>
                        </a:lnSpc>
                        <a:spcBef>
                          <a:spcPts val="5"/>
                        </a:spcBef>
                      </a:pPr>
                      <a:r>
                        <a:rPr sz="800" b="1" kern="0" spc="0" dirty="0">
                          <a:solidFill>
                            <a:srgbClr val="000000">
                              <a:alpha val="100000"/>
                            </a:srgbClr>
                          </a:solidFill>
                          <a:latin typeface="宋体" pitchFamily="2" charset="-122"/>
                          <a:ea typeface="宋体" pitchFamily="2" charset="-122"/>
                          <a:cs typeface="宋体" pitchFamily="2" charset="-122"/>
                        </a:rPr>
                        <a:t>1.TSG</a:t>
                      </a:r>
                      <a:r>
                        <a:rPr sz="800" kern="0" spc="0" dirty="0">
                          <a:solidFill>
                            <a:srgbClr val="000000">
                              <a:alpha val="100000"/>
                            </a:srgbClr>
                          </a:solidFill>
                          <a:latin typeface="宋体" pitchFamily="2" charset="-122"/>
                          <a:ea typeface="宋体" pitchFamily="2" charset="-122"/>
                          <a:cs typeface="宋体" pitchFamily="2" charset="-122"/>
                        </a:rPr>
                        <a:t> </a:t>
                      </a:r>
                      <a:r>
                        <a:rPr sz="800" b="1" kern="0" spc="0" dirty="0">
                          <a:solidFill>
                            <a:srgbClr val="000000">
                              <a:alpha val="100000"/>
                            </a:srgbClr>
                          </a:solidFill>
                          <a:latin typeface="宋体" pitchFamily="2" charset="-122"/>
                          <a:ea typeface="宋体" pitchFamily="2" charset="-122"/>
                          <a:cs typeface="宋体" pitchFamily="2" charset="-122"/>
                        </a:rPr>
                        <a:t>314.1.1:管道</a:t>
                      </a:r>
                      <a:r>
                        <a:rPr sz="800" b="1" kern="0" spc="-10" dirty="0">
                          <a:solidFill>
                            <a:srgbClr val="000000">
                              <a:alpha val="100000"/>
                            </a:srgbClr>
                          </a:solidFill>
                          <a:latin typeface="宋体" pitchFamily="2" charset="-122"/>
                          <a:ea typeface="宋体" pitchFamily="2" charset="-122"/>
                          <a:cs typeface="宋体" pitchFamily="2" charset="-122"/>
                        </a:rPr>
                        <a:t>安装单位应当取得相应的特种设备安装许可证，按照批准的范围从事管道安装工作，</a:t>
                      </a:r>
                      <a:r>
                        <a:rPr sz="800" b="1" kern="0" spc="-10" dirty="0">
                          <a:solidFill>
                            <a:schemeClr val="accent1">
                              <a:alpha val="100000"/>
                            </a:schemeClr>
                          </a:solidFill>
                          <a:latin typeface="宋体" pitchFamily="2" charset="-122"/>
                          <a:ea typeface="宋体" pitchFamily="2" charset="-122"/>
                          <a:cs typeface="宋体" pitchFamily="2" charset="-122"/>
                        </a:rPr>
                        <a:t>依据有关法规、安全技术规范的要求建立管道安装质量保</a:t>
                      </a:r>
                      <a:endParaRPr sz="800" b="1" kern="0" spc="-10" dirty="0">
                        <a:solidFill>
                          <a:schemeClr val="accent1">
                            <a:alpha val="100000"/>
                          </a:schemeClr>
                        </a:solidFill>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rtl="0" eaLnBrk="0">
                        <a:lnSpc>
                          <a:spcPct val="100000"/>
                        </a:lnSpc>
                      </a:pPr>
                      <a:endParaRPr sz="1000" dirty="0">
                        <a:latin typeface="Arial" panose="020B0604020202020204"/>
                        <a:ea typeface="Arial" panose="020B0604020202020204"/>
                        <a:cs typeface="Arial" panose="020B0604020202020204"/>
                      </a:endParaRPr>
                    </a:p>
                    <a:p>
                      <a:pPr algn="l" rtl="0" eaLnBrk="0">
                        <a:lnSpc>
                          <a:spcPct val="101000"/>
                        </a:lnSpc>
                      </a:pPr>
                      <a:endParaRPr sz="1000" dirty="0">
                        <a:latin typeface="Arial" panose="020B0604020202020204"/>
                        <a:ea typeface="Arial" panose="020B0604020202020204"/>
                        <a:cs typeface="Arial" panose="020B0604020202020204"/>
                      </a:endParaRPr>
                    </a:p>
                    <a:p>
                      <a:pPr algn="l" rtl="0" eaLnBrk="0">
                        <a:lnSpc>
                          <a:spcPct val="7000"/>
                        </a:lnSpc>
                      </a:pPr>
                      <a:endParaRPr sz="100" dirty="0">
                        <a:latin typeface="Arial" panose="020B0604020202020204"/>
                        <a:ea typeface="Arial" panose="020B0604020202020204"/>
                        <a:cs typeface="Arial" panose="020B0604020202020204"/>
                      </a:endParaRPr>
                    </a:p>
                    <a:p>
                      <a:pPr marL="7620" indent="5715" algn="l" rtl="0" eaLnBrk="0">
                        <a:lnSpc>
                          <a:spcPct val="100000"/>
                        </a:lnSpc>
                      </a:pPr>
                      <a:r>
                        <a:rPr sz="800" b="1" kern="0" spc="-10" dirty="0">
                          <a:solidFill>
                            <a:srgbClr val="000000">
                              <a:alpha val="100000"/>
                            </a:srgbClr>
                          </a:solidFill>
                          <a:latin typeface="宋体" pitchFamily="2" charset="-122"/>
                          <a:ea typeface="宋体" pitchFamily="2" charset="-122"/>
                          <a:cs typeface="宋体" pitchFamily="2" charset="-122"/>
                        </a:rPr>
                        <a:t>1.安装单位要求：旧规仅</a:t>
                      </a:r>
                      <a:r>
                        <a:rPr sz="800" kern="0" spc="30" dirty="0">
                          <a:solidFill>
                            <a:srgbClr val="000000">
                              <a:alpha val="100000"/>
                            </a:srgbClr>
                          </a:solidFill>
                          <a:latin typeface="宋体" pitchFamily="2" charset="-122"/>
                          <a:ea typeface="宋体" pitchFamily="2" charset="-122"/>
                          <a:cs typeface="宋体" pitchFamily="2" charset="-122"/>
                        </a:rPr>
                        <a:t>  </a:t>
                      </a:r>
                      <a:r>
                        <a:rPr sz="800" b="1" kern="0" spc="0" dirty="0">
                          <a:solidFill>
                            <a:srgbClr val="000000">
                              <a:alpha val="100000"/>
                            </a:srgbClr>
                          </a:solidFill>
                          <a:latin typeface="宋体" pitchFamily="2" charset="-122"/>
                          <a:ea typeface="宋体" pitchFamily="2" charset="-122"/>
                          <a:cs typeface="宋体" pitchFamily="2" charset="-122"/>
                        </a:rPr>
                        <a:t>提“取得安装许可、对质</a:t>
                      </a:r>
                      <a:r>
                        <a:rPr sz="800" kern="0" spc="-10" dirty="0">
                          <a:solidFill>
                            <a:srgbClr val="000000">
                              <a:alpha val="100000"/>
                            </a:srgbClr>
                          </a:solidFill>
                          <a:latin typeface="宋体" pitchFamily="2" charset="-122"/>
                          <a:ea typeface="宋体" pitchFamily="2" charset="-122"/>
                          <a:cs typeface="宋体" pitchFamily="2" charset="-122"/>
                        </a:rPr>
                        <a:t>  </a:t>
                      </a:r>
                      <a:r>
                        <a:rPr sz="800" b="1" kern="0" spc="-10" dirty="0">
                          <a:solidFill>
                            <a:srgbClr val="000000">
                              <a:alpha val="100000"/>
                            </a:srgbClr>
                          </a:solidFill>
                          <a:latin typeface="宋体" pitchFamily="2" charset="-122"/>
                          <a:ea typeface="宋体" pitchFamily="2" charset="-122"/>
                          <a:cs typeface="宋体" pitchFamily="2" charset="-122"/>
                        </a:rPr>
                        <a:t>量负责”,新规补充“建</a:t>
                      </a:r>
                      <a:r>
                        <a:rPr sz="800" kern="0" spc="10" dirty="0">
                          <a:solidFill>
                            <a:srgbClr val="000000">
                              <a:alpha val="100000"/>
                            </a:srgbClr>
                          </a:solidFill>
                          <a:latin typeface="宋体" pitchFamily="2" charset="-122"/>
                          <a:ea typeface="宋体" pitchFamily="2" charset="-122"/>
                          <a:cs typeface="宋体" pitchFamily="2" charset="-122"/>
                        </a:rPr>
                        <a:t>   </a:t>
                      </a:r>
                      <a:r>
                        <a:rPr sz="800" b="1" kern="0" spc="-10" dirty="0">
                          <a:solidFill>
                            <a:srgbClr val="000000">
                              <a:alpha val="100000"/>
                            </a:srgbClr>
                          </a:solidFill>
                          <a:latin typeface="宋体" pitchFamily="2" charset="-122"/>
                          <a:ea typeface="宋体" pitchFamily="2" charset="-122"/>
                          <a:cs typeface="宋体" pitchFamily="2" charset="-122"/>
                        </a:rPr>
                        <a:t>立质量保证体系、验收管</a:t>
                      </a:r>
                      <a:r>
                        <a:rPr sz="800" kern="0" spc="0" dirty="0">
                          <a:solidFill>
                            <a:srgbClr val="000000">
                              <a:alpha val="100000"/>
                            </a:srgbClr>
                          </a:solidFill>
                          <a:latin typeface="宋体" pitchFamily="2" charset="-122"/>
                          <a:ea typeface="宋体" pitchFamily="2" charset="-122"/>
                          <a:cs typeface="宋体" pitchFamily="2" charset="-122"/>
                        </a:rPr>
                        <a:t>  </a:t>
                      </a:r>
                      <a:r>
                        <a:rPr sz="800" b="1" kern="0" spc="-10" dirty="0">
                          <a:solidFill>
                            <a:srgbClr val="000000">
                              <a:alpha val="100000"/>
                            </a:srgbClr>
                          </a:solidFill>
                          <a:latin typeface="宋体" pitchFamily="2" charset="-122"/>
                          <a:ea typeface="宋体" pitchFamily="2" charset="-122"/>
                          <a:cs typeface="宋体" pitchFamily="2" charset="-122"/>
                        </a:rPr>
                        <a:t>道组成件”,细化责任范</a:t>
                      </a:r>
                      <a:endParaRPr sz="8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r>
              <a:tr h="598805">
                <a:tc vMerge="1">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eaLnBrk="0">
                        <a:lnSpc>
                          <a:spcPct val="80000"/>
                        </a:lnSpc>
                      </a:pPr>
                      <a:endParaRPr sz="100" dirty="0">
                        <a:latin typeface="Arial" panose="020B0604020202020204"/>
                        <a:ea typeface="Arial" panose="020B0604020202020204"/>
                        <a:cs typeface="Arial" panose="020B0604020202020204"/>
                      </a:endParaRPr>
                    </a:p>
                    <a:p>
                      <a:pPr marL="13970" algn="l" rtl="0" eaLnBrk="0">
                        <a:lnSpc>
                          <a:spcPct val="93000"/>
                        </a:lnSpc>
                      </a:pPr>
                      <a:r>
                        <a:rPr sz="800" b="1" kern="0" spc="0" dirty="0">
                          <a:solidFill>
                            <a:srgbClr val="000000">
                              <a:alpha val="100000"/>
                            </a:srgbClr>
                          </a:solidFill>
                          <a:latin typeface="宋体" pitchFamily="2" charset="-122"/>
                          <a:ea typeface="宋体" pitchFamily="2" charset="-122"/>
                          <a:cs typeface="宋体" pitchFamily="2" charset="-122"/>
                        </a:rPr>
                        <a:t>2TSG</a:t>
                      </a:r>
                      <a:r>
                        <a:rPr sz="800" kern="0" spc="0" dirty="0">
                          <a:solidFill>
                            <a:srgbClr val="000000">
                              <a:alpha val="100000"/>
                            </a:srgbClr>
                          </a:solidFill>
                          <a:latin typeface="宋体" pitchFamily="2" charset="-122"/>
                          <a:ea typeface="宋体" pitchFamily="2" charset="-122"/>
                          <a:cs typeface="宋体" pitchFamily="2" charset="-122"/>
                        </a:rPr>
                        <a:t> </a:t>
                      </a:r>
                      <a:r>
                        <a:rPr sz="800" b="1" kern="0" spc="0" dirty="0">
                          <a:solidFill>
                            <a:srgbClr val="000000">
                              <a:alpha val="100000"/>
                            </a:srgbClr>
                          </a:solidFill>
                          <a:latin typeface="宋体" pitchFamily="2" charset="-122"/>
                          <a:ea typeface="宋体" pitchFamily="2" charset="-122"/>
                          <a:cs typeface="宋体" pitchFamily="2" charset="-122"/>
                        </a:rPr>
                        <a:t>D0001</a:t>
                      </a:r>
                      <a:r>
                        <a:rPr sz="800" b="1" kern="0" spc="-10" dirty="0">
                          <a:solidFill>
                            <a:srgbClr val="000000">
                              <a:alpha val="100000"/>
                            </a:srgbClr>
                          </a:solidFill>
                          <a:latin typeface="宋体" pitchFamily="2" charset="-122"/>
                          <a:ea typeface="宋体" pitchFamily="2" charset="-122"/>
                          <a:cs typeface="宋体" pitchFamily="2" charset="-122"/>
                        </a:rPr>
                        <a:t>-2009第五十八条：管道施工前，安装单位</a:t>
                      </a:r>
                      <a:endParaRPr sz="800" dirty="0">
                        <a:latin typeface="宋体" pitchFamily="2" charset="-122"/>
                        <a:ea typeface="宋体" pitchFamily="2" charset="-122"/>
                        <a:cs typeface="宋体" pitchFamily="2" charset="-122"/>
                      </a:endParaRPr>
                    </a:p>
                    <a:p>
                      <a:pPr marL="13970" algn="l" rtl="0" eaLnBrk="0">
                        <a:lnSpc>
                          <a:spcPct val="95000"/>
                        </a:lnSpc>
                        <a:spcBef>
                          <a:spcPts val="30"/>
                        </a:spcBef>
                      </a:pPr>
                      <a:r>
                        <a:rPr sz="800" b="1" kern="0" spc="-10" dirty="0">
                          <a:solidFill>
                            <a:srgbClr val="000000">
                              <a:alpha val="100000"/>
                            </a:srgbClr>
                          </a:solidFill>
                          <a:latin typeface="宋体" pitchFamily="2" charset="-122"/>
                          <a:ea typeface="宋体" pitchFamily="2" charset="-122"/>
                          <a:cs typeface="宋体" pitchFamily="2" charset="-122"/>
                        </a:rPr>
                        <a:t>应当填写《特种设备安装改造维修</a:t>
                      </a:r>
                      <a:r>
                        <a:rPr sz="800" b="1" kern="0" spc="-20" dirty="0">
                          <a:solidFill>
                            <a:srgbClr val="000000">
                              <a:alpha val="100000"/>
                            </a:srgbClr>
                          </a:solidFill>
                          <a:latin typeface="宋体" pitchFamily="2" charset="-122"/>
                          <a:ea typeface="宋体" pitchFamily="2" charset="-122"/>
                          <a:cs typeface="宋体" pitchFamily="2" charset="-122"/>
                        </a:rPr>
                        <a:t>告知书》,向管道安装工(</a:t>
                      </a:r>
                      <a:r>
                        <a:rPr sz="800" kern="0" spc="0" dirty="0">
                          <a:solidFill>
                            <a:srgbClr val="000000">
                              <a:alpha val="100000"/>
                            </a:srgbClr>
                          </a:solidFill>
                          <a:latin typeface="宋体" pitchFamily="2" charset="-122"/>
                          <a:ea typeface="宋体" pitchFamily="2" charset="-122"/>
                          <a:cs typeface="宋体" pitchFamily="2" charset="-122"/>
                        </a:rPr>
                        <a:t> </a:t>
                      </a:r>
                      <a:r>
                        <a:rPr sz="800" b="1" kern="0" spc="0" dirty="0">
                          <a:solidFill>
                            <a:srgbClr val="000000">
                              <a:alpha val="100000"/>
                            </a:srgbClr>
                          </a:solidFill>
                          <a:latin typeface="宋体" pitchFamily="2" charset="-122"/>
                          <a:ea typeface="宋体" pitchFamily="2" charset="-122"/>
                          <a:cs typeface="宋体" pitchFamily="2" charset="-122"/>
                        </a:rPr>
                        <a:t>程所在地负责管道使</a:t>
                      </a:r>
                      <a:r>
                        <a:rPr sz="800" b="1" kern="0" spc="-10" dirty="0">
                          <a:solidFill>
                            <a:srgbClr val="000000">
                              <a:alpha val="100000"/>
                            </a:srgbClr>
                          </a:solidFill>
                          <a:latin typeface="宋体" pitchFamily="2" charset="-122"/>
                          <a:ea typeface="宋体" pitchFamily="2" charset="-122"/>
                          <a:cs typeface="宋体" pitchFamily="2" charset="-122"/>
                        </a:rPr>
                        <a:t>用登记的质量技术监督部门(以下简称</a:t>
                      </a:r>
                      <a:r>
                        <a:rPr sz="800" kern="0" spc="-10" dirty="0">
                          <a:solidFill>
                            <a:srgbClr val="000000">
                              <a:alpha val="100000"/>
                            </a:srgbClr>
                          </a:solidFill>
                          <a:latin typeface="宋体" pitchFamily="2" charset="-122"/>
                          <a:ea typeface="宋体" pitchFamily="2" charset="-122"/>
                          <a:cs typeface="宋体" pitchFamily="2" charset="-122"/>
                        </a:rPr>
                        <a:t> </a:t>
                      </a:r>
                      <a:r>
                        <a:rPr sz="800" b="1" kern="0" spc="-10" dirty="0">
                          <a:solidFill>
                            <a:srgbClr val="000000">
                              <a:alpha val="100000"/>
                            </a:srgbClr>
                          </a:solidFill>
                          <a:latin typeface="宋体" pitchFamily="2" charset="-122"/>
                          <a:ea typeface="宋体" pitchFamily="2" charset="-122"/>
                          <a:cs typeface="宋体" pitchFamily="2" charset="-122"/>
                        </a:rPr>
                        <a:t>使用登记机关)</a:t>
                      </a:r>
                      <a:r>
                        <a:rPr sz="800" b="1" kern="0" spc="-10" dirty="0">
                          <a:solidFill>
                            <a:schemeClr val="accent1">
                              <a:alpha val="100000"/>
                            </a:schemeClr>
                          </a:solidFill>
                          <a:latin typeface="宋体" pitchFamily="2" charset="-122"/>
                          <a:ea typeface="宋体" pitchFamily="2" charset="-122"/>
                          <a:cs typeface="宋体" pitchFamily="2" charset="-122"/>
                        </a:rPr>
                        <a:t>书面告知</a:t>
                      </a:r>
                      <a:r>
                        <a:rPr sz="800" b="1" kern="0" spc="-10" dirty="0">
                          <a:solidFill>
                            <a:srgbClr val="000000">
                              <a:alpha val="100000"/>
                            </a:srgbClr>
                          </a:solidFill>
                          <a:latin typeface="宋体" pitchFamily="2" charset="-122"/>
                          <a:ea typeface="宋体" pitchFamily="2" charset="-122"/>
                          <a:cs typeface="宋体" pitchFamily="2" charset="-122"/>
                        </a:rPr>
                        <a:t>，并且按照规定接受监督检验。无</a:t>
                      </a:r>
                      <a:r>
                        <a:rPr sz="800" kern="0" spc="80" dirty="0">
                          <a:solidFill>
                            <a:srgbClr val="000000">
                              <a:alpha val="100000"/>
                            </a:srgbClr>
                          </a:solidFill>
                          <a:latin typeface="宋体" pitchFamily="2" charset="-122"/>
                          <a:ea typeface="宋体" pitchFamily="2" charset="-122"/>
                          <a:cs typeface="宋体" pitchFamily="2" charset="-122"/>
                        </a:rPr>
                        <a:t> </a:t>
                      </a:r>
                      <a:r>
                        <a:rPr sz="800" b="1" kern="0" spc="-10" dirty="0">
                          <a:solidFill>
                            <a:srgbClr val="000000">
                              <a:alpha val="100000"/>
                            </a:srgbClr>
                          </a:solidFill>
                          <a:latin typeface="宋体" pitchFamily="2" charset="-122"/>
                          <a:ea typeface="宋体" pitchFamily="2" charset="-122"/>
                          <a:cs typeface="宋体" pitchFamily="2" charset="-122"/>
                        </a:rPr>
                        <a:t>损检测机构不隶属于安装单位，</a:t>
                      </a:r>
                      <a:r>
                        <a:rPr sz="800" b="1" kern="0" spc="-20" dirty="0">
                          <a:solidFill>
                            <a:srgbClr val="000000">
                              <a:alpha val="100000"/>
                            </a:srgbClr>
                          </a:solidFill>
                          <a:latin typeface="宋体" pitchFamily="2" charset="-122"/>
                          <a:ea typeface="宋体" pitchFamily="2" charset="-122"/>
                          <a:cs typeface="宋体" pitchFamily="2" charset="-122"/>
                        </a:rPr>
                        <a:t>并且不是由安装单位直接委</a:t>
                      </a:r>
                      <a:endParaRPr sz="8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eaLnBrk="0">
                        <a:lnSpc>
                          <a:spcPct val="82000"/>
                        </a:lnSpc>
                      </a:pPr>
                      <a:endParaRPr sz="100" dirty="0">
                        <a:latin typeface="Arial" panose="020B0604020202020204"/>
                        <a:ea typeface="Arial" panose="020B0604020202020204"/>
                        <a:cs typeface="Arial" panose="020B0604020202020204"/>
                      </a:endParaRPr>
                    </a:p>
                    <a:p>
                      <a:pPr marL="7620" algn="l" rtl="0" eaLnBrk="0">
                        <a:lnSpc>
                          <a:spcPct val="94000"/>
                        </a:lnSpc>
                      </a:pPr>
                      <a:r>
                        <a:rPr sz="800" b="1" kern="0" spc="-10" dirty="0">
                          <a:solidFill>
                            <a:schemeClr val="accent1">
                              <a:alpha val="100000"/>
                            </a:schemeClr>
                          </a:solidFill>
                          <a:latin typeface="宋体" pitchFamily="2" charset="-122"/>
                          <a:ea typeface="宋体" pitchFamily="2" charset="-122"/>
                          <a:cs typeface="宋体" pitchFamily="2" charset="-122"/>
                        </a:rPr>
                        <a:t>证体系并且有效运行。</a:t>
                      </a:r>
                      <a:r>
                        <a:rPr sz="800" b="1" kern="0" spc="-10" dirty="0">
                          <a:solidFill>
                            <a:srgbClr val="000000">
                              <a:alpha val="100000"/>
                            </a:srgbClr>
                          </a:solidFill>
                          <a:latin typeface="宋体" pitchFamily="2" charset="-122"/>
                          <a:ea typeface="宋体" pitchFamily="2" charset="-122"/>
                          <a:cs typeface="宋体" pitchFamily="2" charset="-122"/>
                        </a:rPr>
                        <a:t>安装单位应当</a:t>
                      </a:r>
                      <a:r>
                        <a:rPr sz="800" b="1" kern="0" spc="-10" dirty="0">
                          <a:solidFill>
                            <a:schemeClr val="accent1">
                              <a:alpha val="100000"/>
                            </a:schemeClr>
                          </a:solidFill>
                          <a:latin typeface="宋体" pitchFamily="2" charset="-122"/>
                          <a:ea typeface="宋体" pitchFamily="2" charset="-122"/>
                          <a:cs typeface="宋体" pitchFamily="2" charset="-122"/>
                        </a:rPr>
                        <a:t>按照本规程和</a:t>
                      </a:r>
                      <a:r>
                        <a:rPr sz="800" b="1" kern="0" spc="0" dirty="0">
                          <a:solidFill>
                            <a:schemeClr val="accent1">
                              <a:alpha val="100000"/>
                            </a:schemeClr>
                          </a:solidFill>
                          <a:latin typeface="宋体" pitchFamily="2" charset="-122"/>
                          <a:ea typeface="宋体" pitchFamily="2" charset="-122"/>
                          <a:cs typeface="宋体" pitchFamily="2" charset="-122"/>
                        </a:rPr>
                        <a:t>GB/T</a:t>
                      </a:r>
                      <a:r>
                        <a:rPr sz="800" kern="0" spc="0" dirty="0">
                          <a:solidFill>
                            <a:schemeClr val="accent1">
                              <a:alpha val="100000"/>
                            </a:schemeClr>
                          </a:solidFill>
                          <a:latin typeface="宋体" pitchFamily="2" charset="-122"/>
                          <a:ea typeface="宋体" pitchFamily="2" charset="-122"/>
                          <a:cs typeface="宋体" pitchFamily="2" charset="-122"/>
                        </a:rPr>
                        <a:t> </a:t>
                      </a:r>
                      <a:r>
                        <a:rPr sz="800" b="1" kern="0" spc="0" dirty="0">
                          <a:solidFill>
                            <a:schemeClr val="accent1">
                              <a:alpha val="100000"/>
                            </a:schemeClr>
                          </a:solidFill>
                          <a:latin typeface="宋体" pitchFamily="2" charset="-122"/>
                          <a:ea typeface="宋体" pitchFamily="2" charset="-122"/>
                          <a:cs typeface="宋体" pitchFamily="2" charset="-122"/>
                        </a:rPr>
                        <a:t>20801、GB/</a:t>
                      </a:r>
                      <a:r>
                        <a:rPr sz="800" b="1" kern="0" spc="-10" dirty="0">
                          <a:solidFill>
                            <a:schemeClr val="accent1">
                              <a:alpha val="100000"/>
                            </a:schemeClr>
                          </a:solidFill>
                          <a:latin typeface="宋体" pitchFamily="2" charset="-122"/>
                          <a:ea typeface="宋体" pitchFamily="2" charset="-122"/>
                          <a:cs typeface="宋体" pitchFamily="2" charset="-122"/>
                        </a:rPr>
                        <a:t>T</a:t>
                      </a:r>
                      <a:r>
                        <a:rPr sz="800" kern="0" spc="-10" dirty="0">
                          <a:solidFill>
                            <a:schemeClr val="accent1">
                              <a:alpha val="100000"/>
                            </a:schemeClr>
                          </a:solidFill>
                          <a:latin typeface="宋体" pitchFamily="2" charset="-122"/>
                          <a:ea typeface="宋体" pitchFamily="2" charset="-122"/>
                          <a:cs typeface="宋体" pitchFamily="2" charset="-122"/>
                        </a:rPr>
                        <a:t> </a:t>
                      </a:r>
                      <a:r>
                        <a:rPr sz="800" b="1" kern="0" spc="-10" dirty="0">
                          <a:solidFill>
                            <a:schemeClr val="accent1">
                              <a:alpha val="100000"/>
                            </a:schemeClr>
                          </a:solidFill>
                          <a:latin typeface="宋体" pitchFamily="2" charset="-122"/>
                          <a:ea typeface="宋体" pitchFamily="2" charset="-122"/>
                          <a:cs typeface="宋体" pitchFamily="2" charset="-122"/>
                        </a:rPr>
                        <a:t>32270的规定对所安装的管道组成件、管道支承件以及材料等进行验收。安装单位及其法定代表人(主要负责人)应当对管道的安装质量负责。</a:t>
                      </a:r>
                      <a:endParaRPr sz="800" b="1" kern="0" spc="-10" dirty="0">
                        <a:solidFill>
                          <a:schemeClr val="accent1">
                            <a:alpha val="100000"/>
                          </a:schemeClr>
                        </a:solidFill>
                        <a:latin typeface="宋体" pitchFamily="2" charset="-122"/>
                        <a:ea typeface="宋体" pitchFamily="2" charset="-122"/>
                        <a:cs typeface="宋体" pitchFamily="2" charset="-122"/>
                      </a:endParaRPr>
                    </a:p>
                    <a:p>
                      <a:pPr marL="7620" algn="l" rtl="0" eaLnBrk="0">
                        <a:lnSpc>
                          <a:spcPct val="94000"/>
                        </a:lnSpc>
                      </a:pPr>
                      <a:endParaRPr sz="800" dirty="0">
                        <a:latin typeface="宋体" pitchFamily="2" charset="-122"/>
                        <a:ea typeface="宋体" pitchFamily="2" charset="-122"/>
                        <a:cs typeface="宋体" pitchFamily="2" charset="-122"/>
                      </a:endParaRPr>
                    </a:p>
                    <a:p>
                      <a:pPr marL="7620" algn="l" rtl="0" eaLnBrk="0">
                        <a:lnSpc>
                          <a:spcPct val="85000"/>
                        </a:lnSpc>
                        <a:spcBef>
                          <a:spcPts val="40"/>
                        </a:spcBef>
                      </a:pPr>
                      <a:r>
                        <a:rPr sz="800" b="1" kern="0" spc="0" dirty="0">
                          <a:solidFill>
                            <a:srgbClr val="000000">
                              <a:alpha val="100000"/>
                            </a:srgbClr>
                          </a:solidFill>
                          <a:latin typeface="宋体" pitchFamily="2" charset="-122"/>
                          <a:ea typeface="宋体" pitchFamily="2" charset="-122"/>
                          <a:cs typeface="宋体" pitchFamily="2" charset="-122"/>
                        </a:rPr>
                        <a:t>2.TSG</a:t>
                      </a:r>
                      <a:r>
                        <a:rPr sz="800" kern="0" spc="0" dirty="0">
                          <a:solidFill>
                            <a:srgbClr val="000000">
                              <a:alpha val="100000"/>
                            </a:srgbClr>
                          </a:solidFill>
                          <a:latin typeface="宋体" pitchFamily="2" charset="-122"/>
                          <a:ea typeface="宋体" pitchFamily="2" charset="-122"/>
                          <a:cs typeface="宋体" pitchFamily="2" charset="-122"/>
                        </a:rPr>
                        <a:t> </a:t>
                      </a:r>
                      <a:r>
                        <a:rPr sz="800" b="1" kern="0" spc="0" dirty="0">
                          <a:solidFill>
                            <a:srgbClr val="000000">
                              <a:alpha val="100000"/>
                            </a:srgbClr>
                          </a:solidFill>
                          <a:latin typeface="宋体" pitchFamily="2" charset="-122"/>
                          <a:ea typeface="宋体" pitchFamily="2" charset="-122"/>
                          <a:cs typeface="宋体" pitchFamily="2" charset="-122"/>
                        </a:rPr>
                        <a:t>314.</a:t>
                      </a:r>
                      <a:r>
                        <a:rPr sz="800" b="1" kern="0" spc="-10" dirty="0">
                          <a:solidFill>
                            <a:srgbClr val="000000">
                              <a:alpha val="100000"/>
                            </a:srgbClr>
                          </a:solidFill>
                          <a:latin typeface="宋体" pitchFamily="2" charset="-122"/>
                          <a:ea typeface="宋体" pitchFamily="2" charset="-122"/>
                          <a:cs typeface="宋体" pitchFamily="2" charset="-122"/>
                        </a:rPr>
                        <a:t>1.2:管道安装前，安装单位应当向管道安</a:t>
                      </a:r>
                      <a:endParaRPr sz="8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eaLnBrk="0">
                        <a:lnSpc>
                          <a:spcPct val="44000"/>
                        </a:lnSpc>
                      </a:pPr>
                      <a:endParaRPr sz="100" dirty="0">
                        <a:latin typeface="Arial" panose="020B0604020202020204"/>
                        <a:ea typeface="Arial" panose="020B0604020202020204"/>
                        <a:cs typeface="Arial" panose="020B0604020202020204"/>
                      </a:endParaRPr>
                    </a:p>
                    <a:p>
                      <a:pPr marL="7620" algn="l" rtl="0" eaLnBrk="0">
                        <a:lnSpc>
                          <a:spcPct val="93000"/>
                        </a:lnSpc>
                      </a:pPr>
                      <a:r>
                        <a:rPr sz="800" b="1" kern="0" spc="-70" dirty="0">
                          <a:solidFill>
                            <a:srgbClr val="000000">
                              <a:alpha val="100000"/>
                            </a:srgbClr>
                          </a:solidFill>
                          <a:latin typeface="宋体" pitchFamily="2" charset="-122"/>
                          <a:ea typeface="宋体" pitchFamily="2" charset="-122"/>
                          <a:cs typeface="宋体" pitchFamily="2" charset="-122"/>
                        </a:rPr>
                        <a:t>围；</a:t>
                      </a:r>
                      <a:endParaRPr sz="800" dirty="0">
                        <a:latin typeface="宋体" pitchFamily="2" charset="-122"/>
                        <a:ea typeface="宋体" pitchFamily="2" charset="-122"/>
                        <a:cs typeface="宋体" pitchFamily="2" charset="-122"/>
                      </a:endParaRPr>
                    </a:p>
                    <a:p>
                      <a:pPr marL="7620" algn="l" rtl="0" eaLnBrk="0">
                        <a:lnSpc>
                          <a:spcPct val="96000"/>
                        </a:lnSpc>
                        <a:spcBef>
                          <a:spcPts val="35"/>
                        </a:spcBef>
                      </a:pPr>
                      <a:r>
                        <a:rPr sz="800" b="1" kern="0" spc="-10" dirty="0">
                          <a:solidFill>
                            <a:srgbClr val="000000">
                              <a:alpha val="100000"/>
                            </a:srgbClr>
                          </a:solidFill>
                          <a:latin typeface="宋体" pitchFamily="2" charset="-122"/>
                          <a:ea typeface="宋体" pitchFamily="2" charset="-122"/>
                          <a:cs typeface="宋体" pitchFamily="2" charset="-122"/>
                        </a:rPr>
                        <a:t>2.告知部门：旧规是“负</a:t>
                      </a:r>
                      <a:r>
                        <a:rPr sz="800" kern="0" spc="0" dirty="0">
                          <a:solidFill>
                            <a:srgbClr val="000000">
                              <a:alpha val="100000"/>
                            </a:srgbClr>
                          </a:solidFill>
                          <a:latin typeface="宋体" pitchFamily="2" charset="-122"/>
                          <a:ea typeface="宋体" pitchFamily="2" charset="-122"/>
                          <a:cs typeface="宋体" pitchFamily="2" charset="-122"/>
                        </a:rPr>
                        <a:t>  </a:t>
                      </a:r>
                      <a:r>
                        <a:rPr sz="800" b="1" kern="0" spc="-10" dirty="0">
                          <a:solidFill>
                            <a:srgbClr val="000000">
                              <a:alpha val="100000"/>
                            </a:srgbClr>
                          </a:solidFill>
                          <a:latin typeface="宋体" pitchFamily="2" charset="-122"/>
                          <a:ea typeface="宋体" pitchFamily="2" charset="-122"/>
                          <a:cs typeface="宋体" pitchFamily="2" charset="-122"/>
                        </a:rPr>
                        <a:t>责管道使用登记的质</a:t>
                      </a:r>
                      <a:r>
                        <a:rPr sz="800" b="1" kern="0" spc="-20" dirty="0">
                          <a:solidFill>
                            <a:srgbClr val="000000">
                              <a:alpha val="100000"/>
                            </a:srgbClr>
                          </a:solidFill>
                          <a:latin typeface="宋体" pitchFamily="2" charset="-122"/>
                          <a:ea typeface="宋体" pitchFamily="2" charset="-122"/>
                          <a:cs typeface="宋体" pitchFamily="2" charset="-122"/>
                        </a:rPr>
                        <a:t>量技</a:t>
                      </a:r>
                      <a:r>
                        <a:rPr sz="800" kern="0" spc="0" dirty="0">
                          <a:solidFill>
                            <a:srgbClr val="000000">
                              <a:alpha val="100000"/>
                            </a:srgbClr>
                          </a:solidFill>
                          <a:latin typeface="宋体" pitchFamily="2" charset="-122"/>
                          <a:ea typeface="宋体" pitchFamily="2" charset="-122"/>
                          <a:cs typeface="宋体" pitchFamily="2" charset="-122"/>
                        </a:rPr>
                        <a:t>  </a:t>
                      </a:r>
                      <a:r>
                        <a:rPr sz="800" b="1" kern="0" spc="-10" dirty="0">
                          <a:solidFill>
                            <a:srgbClr val="000000">
                              <a:alpha val="100000"/>
                            </a:srgbClr>
                          </a:solidFill>
                          <a:latin typeface="宋体" pitchFamily="2" charset="-122"/>
                          <a:ea typeface="宋体" pitchFamily="2" charset="-122"/>
                          <a:cs typeface="宋体" pitchFamily="2" charset="-122"/>
                        </a:rPr>
                        <a:t>术监督部门”,新规简化</a:t>
                      </a:r>
                      <a:r>
                        <a:rPr sz="800" kern="0" spc="0" dirty="0">
                          <a:solidFill>
                            <a:srgbClr val="000000">
                              <a:alpha val="100000"/>
                            </a:srgbClr>
                          </a:solidFill>
                          <a:latin typeface="宋体" pitchFamily="2" charset="-122"/>
                          <a:ea typeface="宋体" pitchFamily="2" charset="-122"/>
                          <a:cs typeface="宋体" pitchFamily="2" charset="-122"/>
                        </a:rPr>
                        <a:t>   </a:t>
                      </a:r>
                      <a:r>
                        <a:rPr sz="800" b="1" kern="0" spc="-10" dirty="0">
                          <a:solidFill>
                            <a:srgbClr val="000000">
                              <a:alpha val="100000"/>
                            </a:srgbClr>
                          </a:solidFill>
                          <a:latin typeface="宋体" pitchFamily="2" charset="-122"/>
                          <a:ea typeface="宋体" pitchFamily="2" charset="-122"/>
                          <a:cs typeface="宋体" pitchFamily="2" charset="-122"/>
                        </a:rPr>
                        <a:t>为“管道安装工程所在地</a:t>
                      </a:r>
                      <a:endParaRPr sz="8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1395730">
                <a:tc vMerge="1">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eaLnBrk="0">
                        <a:lnSpc>
                          <a:spcPct val="43000"/>
                        </a:lnSpc>
                      </a:pPr>
                      <a:endParaRPr sz="100" dirty="0">
                        <a:latin typeface="Arial" panose="020B0604020202020204"/>
                        <a:ea typeface="Arial" panose="020B0604020202020204"/>
                        <a:cs typeface="Arial" panose="020B0604020202020204"/>
                      </a:endParaRPr>
                    </a:p>
                    <a:p>
                      <a:pPr marL="13970" algn="l" rtl="0" eaLnBrk="0">
                        <a:lnSpc>
                          <a:spcPct val="98000"/>
                        </a:lnSpc>
                      </a:pPr>
                      <a:r>
                        <a:rPr sz="800" b="1" kern="0" spc="-10" dirty="0">
                          <a:solidFill>
                            <a:srgbClr val="000000">
                              <a:alpha val="100000"/>
                            </a:srgbClr>
                          </a:solidFill>
                          <a:latin typeface="宋体" pitchFamily="2" charset="-122"/>
                          <a:ea typeface="宋体" pitchFamily="2" charset="-122"/>
                          <a:cs typeface="宋体" pitchFamily="2" charset="-122"/>
                        </a:rPr>
                        <a:t>托的，也应当在检测前，书面告</a:t>
                      </a:r>
                      <a:r>
                        <a:rPr sz="800" b="1" kern="0" spc="-20" dirty="0">
                          <a:solidFill>
                            <a:srgbClr val="000000">
                              <a:alpha val="100000"/>
                            </a:srgbClr>
                          </a:solidFill>
                          <a:latin typeface="宋体" pitchFamily="2" charset="-122"/>
                          <a:ea typeface="宋体" pitchFamily="2" charset="-122"/>
                          <a:cs typeface="宋体" pitchFamily="2" charset="-122"/>
                        </a:rPr>
                        <a:t>知管道安装工程所在地的使</a:t>
                      </a:r>
                      <a:r>
                        <a:rPr sz="800" kern="0" spc="0" dirty="0">
                          <a:solidFill>
                            <a:srgbClr val="000000">
                              <a:alpha val="100000"/>
                            </a:srgbClr>
                          </a:solidFill>
                          <a:latin typeface="宋体" pitchFamily="2" charset="-122"/>
                          <a:ea typeface="宋体" pitchFamily="2" charset="-122"/>
                          <a:cs typeface="宋体" pitchFamily="2" charset="-122"/>
                        </a:rPr>
                        <a:t> </a:t>
                      </a:r>
                      <a:r>
                        <a:rPr sz="800" b="1" kern="0" spc="-10" dirty="0">
                          <a:solidFill>
                            <a:srgbClr val="000000">
                              <a:alpha val="100000"/>
                            </a:srgbClr>
                          </a:solidFill>
                          <a:latin typeface="宋体" pitchFamily="2" charset="-122"/>
                          <a:ea typeface="宋体" pitchFamily="2" charset="-122"/>
                          <a:cs typeface="宋体" pitchFamily="2" charset="-122"/>
                        </a:rPr>
                        <a:t>用登记机关，并且按照规定接受监督检验。</a:t>
                      </a:r>
                      <a:endParaRPr sz="800" dirty="0">
                        <a:latin typeface="宋体" pitchFamily="2" charset="-122"/>
                        <a:ea typeface="宋体" pitchFamily="2" charset="-122"/>
                        <a:cs typeface="宋体" pitchFamily="2" charset="-122"/>
                      </a:endParaRPr>
                    </a:p>
                    <a:p>
                      <a:pPr marL="13970" algn="l" rtl="0" eaLnBrk="0">
                        <a:lnSpc>
                          <a:spcPct val="94000"/>
                        </a:lnSpc>
                        <a:spcBef>
                          <a:spcPts val="5"/>
                        </a:spcBef>
                      </a:pPr>
                      <a:r>
                        <a:rPr sz="800" b="1" kern="0" spc="0" dirty="0">
                          <a:solidFill>
                            <a:srgbClr val="000000">
                              <a:alpha val="100000"/>
                            </a:srgbClr>
                          </a:solidFill>
                          <a:latin typeface="宋体" pitchFamily="2" charset="-122"/>
                          <a:ea typeface="宋体" pitchFamily="2" charset="-122"/>
                          <a:cs typeface="宋体" pitchFamily="2" charset="-122"/>
                        </a:rPr>
                        <a:t>3.TSG</a:t>
                      </a:r>
                      <a:r>
                        <a:rPr sz="800" kern="0" spc="0" dirty="0">
                          <a:solidFill>
                            <a:srgbClr val="000000">
                              <a:alpha val="100000"/>
                            </a:srgbClr>
                          </a:solidFill>
                          <a:latin typeface="宋体" pitchFamily="2" charset="-122"/>
                          <a:ea typeface="宋体" pitchFamily="2" charset="-122"/>
                          <a:cs typeface="宋体" pitchFamily="2" charset="-122"/>
                        </a:rPr>
                        <a:t> </a:t>
                      </a:r>
                      <a:r>
                        <a:rPr sz="800" b="1" kern="0" spc="0" dirty="0">
                          <a:solidFill>
                            <a:srgbClr val="000000">
                              <a:alpha val="100000"/>
                            </a:srgbClr>
                          </a:solidFill>
                          <a:latin typeface="宋体" pitchFamily="2" charset="-122"/>
                          <a:ea typeface="宋体" pitchFamily="2" charset="-122"/>
                          <a:cs typeface="宋体" pitchFamily="2" charset="-122"/>
                        </a:rPr>
                        <a:t>D000</a:t>
                      </a:r>
                      <a:r>
                        <a:rPr sz="800" b="1" kern="0" spc="-10" dirty="0">
                          <a:solidFill>
                            <a:srgbClr val="000000">
                              <a:alpha val="100000"/>
                            </a:srgbClr>
                          </a:solidFill>
                          <a:latin typeface="宋体" pitchFamily="2" charset="-122"/>
                          <a:ea typeface="宋体" pitchFamily="2" charset="-122"/>
                          <a:cs typeface="宋体" pitchFamily="2" charset="-122"/>
                        </a:rPr>
                        <a:t>1-2009第六十条：监督检验机构应当按照压</a:t>
                      </a:r>
                      <a:endParaRPr sz="800" dirty="0">
                        <a:latin typeface="宋体" pitchFamily="2" charset="-122"/>
                        <a:ea typeface="宋体" pitchFamily="2" charset="-122"/>
                        <a:cs typeface="宋体" pitchFamily="2" charset="-122"/>
                      </a:endParaRPr>
                    </a:p>
                    <a:p>
                      <a:pPr marL="13970" indent="5715" algn="l" rtl="0" eaLnBrk="0">
                        <a:lnSpc>
                          <a:spcPct val="100000"/>
                        </a:lnSpc>
                        <a:spcBef>
                          <a:spcPts val="20"/>
                        </a:spcBef>
                      </a:pPr>
                      <a:r>
                        <a:rPr sz="800" b="1" kern="0" spc="-10" dirty="0">
                          <a:solidFill>
                            <a:srgbClr val="000000">
                              <a:alpha val="100000"/>
                            </a:srgbClr>
                          </a:solidFill>
                          <a:latin typeface="宋体" pitchFamily="2" charset="-122"/>
                          <a:ea typeface="宋体" pitchFamily="2" charset="-122"/>
                          <a:cs typeface="宋体" pitchFamily="2" charset="-122"/>
                        </a:rPr>
                        <a:t>力管道安装监督检验</a:t>
                      </a:r>
                      <a:r>
                        <a:rPr sz="800" b="1" kern="0" spc="-20" dirty="0">
                          <a:solidFill>
                            <a:srgbClr val="000000">
                              <a:alpha val="100000"/>
                            </a:srgbClr>
                          </a:solidFill>
                          <a:latin typeface="宋体" pitchFamily="2" charset="-122"/>
                          <a:ea typeface="宋体" pitchFamily="2" charset="-122"/>
                          <a:cs typeface="宋体" pitchFamily="2" charset="-122"/>
                        </a:rPr>
                        <a:t>规则的规定进行监督检验。管道安装完</a:t>
                      </a:r>
                      <a:r>
                        <a:rPr sz="800" kern="0" spc="0" dirty="0">
                          <a:solidFill>
                            <a:srgbClr val="000000">
                              <a:alpha val="100000"/>
                            </a:srgbClr>
                          </a:solidFill>
                          <a:latin typeface="宋体" pitchFamily="2" charset="-122"/>
                          <a:ea typeface="宋体" pitchFamily="2" charset="-122"/>
                          <a:cs typeface="宋体" pitchFamily="2" charset="-122"/>
                        </a:rPr>
                        <a:t> </a:t>
                      </a:r>
                      <a:r>
                        <a:rPr sz="800" b="1" kern="0" spc="-10" dirty="0">
                          <a:solidFill>
                            <a:srgbClr val="000000">
                              <a:alpha val="100000"/>
                            </a:srgbClr>
                          </a:solidFill>
                          <a:latin typeface="宋体" pitchFamily="2" charset="-122"/>
                          <a:ea typeface="宋体" pitchFamily="2" charset="-122"/>
                          <a:cs typeface="宋体" pitchFamily="2" charset="-122"/>
                        </a:rPr>
                        <a:t>工后，监督检验机构应当及时出具安</a:t>
                      </a:r>
                      <a:r>
                        <a:rPr sz="800" b="1" kern="0" spc="-20" dirty="0">
                          <a:solidFill>
                            <a:srgbClr val="000000">
                              <a:alpha val="100000"/>
                            </a:srgbClr>
                          </a:solidFill>
                          <a:latin typeface="宋体" pitchFamily="2" charset="-122"/>
                          <a:ea typeface="宋体" pitchFamily="2" charset="-122"/>
                          <a:cs typeface="宋体" pitchFamily="2" charset="-122"/>
                        </a:rPr>
                        <a:t>装监督检验证书和报告</a:t>
                      </a:r>
                      <a:r>
                        <a:rPr sz="800" kern="0" spc="-10" dirty="0">
                          <a:solidFill>
                            <a:srgbClr val="000000">
                              <a:alpha val="100000"/>
                            </a:srgbClr>
                          </a:solidFill>
                          <a:latin typeface="宋体" pitchFamily="2" charset="-122"/>
                          <a:ea typeface="宋体" pitchFamily="2" charset="-122"/>
                          <a:cs typeface="宋体" pitchFamily="2" charset="-122"/>
                        </a:rPr>
                        <a:t> </a:t>
                      </a:r>
                      <a:r>
                        <a:rPr sz="800" b="1" kern="0" spc="-10" dirty="0">
                          <a:solidFill>
                            <a:srgbClr val="000000">
                              <a:alpha val="100000"/>
                            </a:srgbClr>
                          </a:solidFill>
                          <a:latin typeface="宋体" pitchFamily="2" charset="-122"/>
                          <a:ea typeface="宋体" pitchFamily="2" charset="-122"/>
                          <a:cs typeface="宋体" pitchFamily="2" charset="-122"/>
                        </a:rPr>
                        <a:t>作为管道安装工程竣工验收和办理使用登记的依据。</a:t>
                      </a:r>
                      <a:endParaRPr sz="8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rtl="0" eaLnBrk="0">
                        <a:lnSpc>
                          <a:spcPct val="68000"/>
                        </a:lnSpc>
                      </a:pPr>
                      <a:endParaRPr sz="100" dirty="0">
                        <a:latin typeface="Arial" panose="020B0604020202020204"/>
                        <a:ea typeface="Arial" panose="020B0604020202020204"/>
                        <a:cs typeface="Arial" panose="020B0604020202020204"/>
                      </a:endParaRPr>
                    </a:p>
                    <a:p>
                      <a:pPr marL="7620" algn="l" rtl="0" eaLnBrk="0">
                        <a:lnSpc>
                          <a:spcPct val="94000"/>
                        </a:lnSpc>
                      </a:pPr>
                      <a:r>
                        <a:rPr sz="800" b="1" kern="0" spc="-20" dirty="0">
                          <a:solidFill>
                            <a:srgbClr val="000000">
                              <a:alpha val="100000"/>
                            </a:srgbClr>
                          </a:solidFill>
                          <a:latin typeface="宋体" pitchFamily="2" charset="-122"/>
                          <a:ea typeface="宋体" pitchFamily="2" charset="-122"/>
                          <a:cs typeface="宋体" pitchFamily="2" charset="-122"/>
                        </a:rPr>
                        <a:t>装工程所在地的特种设备安全监管部门办</a:t>
                      </a:r>
                      <a:r>
                        <a:rPr sz="800" b="1" kern="0" spc="-30" dirty="0">
                          <a:solidFill>
                            <a:srgbClr val="000000">
                              <a:alpha val="100000"/>
                            </a:srgbClr>
                          </a:solidFill>
                          <a:latin typeface="宋体" pitchFamily="2" charset="-122"/>
                          <a:ea typeface="宋体" pitchFamily="2" charset="-122"/>
                          <a:cs typeface="宋体" pitchFamily="2" charset="-122"/>
                        </a:rPr>
                        <a:t>理安装告知。</a:t>
                      </a:r>
                      <a:endParaRPr sz="800" b="1" kern="0" spc="-30" dirty="0">
                        <a:solidFill>
                          <a:srgbClr val="000000">
                            <a:alpha val="100000"/>
                          </a:srgbClr>
                        </a:solidFill>
                        <a:latin typeface="宋体" pitchFamily="2" charset="-122"/>
                        <a:ea typeface="宋体" pitchFamily="2" charset="-122"/>
                        <a:cs typeface="宋体" pitchFamily="2" charset="-122"/>
                      </a:endParaRPr>
                    </a:p>
                    <a:p>
                      <a:pPr marL="7620" algn="l" rtl="0" eaLnBrk="0">
                        <a:lnSpc>
                          <a:spcPct val="94000"/>
                        </a:lnSpc>
                      </a:pPr>
                      <a:endParaRPr sz="800" dirty="0">
                        <a:latin typeface="宋体" pitchFamily="2" charset="-122"/>
                        <a:ea typeface="宋体" pitchFamily="2" charset="-122"/>
                        <a:cs typeface="宋体" pitchFamily="2" charset="-122"/>
                      </a:endParaRPr>
                    </a:p>
                    <a:p>
                      <a:pPr marL="7620" algn="l" rtl="0" eaLnBrk="0">
                        <a:lnSpc>
                          <a:spcPct val="93000"/>
                        </a:lnSpc>
                        <a:spcBef>
                          <a:spcPts val="55"/>
                        </a:spcBef>
                      </a:pPr>
                      <a:r>
                        <a:rPr sz="800" b="1" kern="0" spc="0" dirty="0">
                          <a:solidFill>
                            <a:srgbClr val="000000">
                              <a:alpha val="100000"/>
                            </a:srgbClr>
                          </a:solidFill>
                          <a:latin typeface="宋体" pitchFamily="2" charset="-122"/>
                          <a:ea typeface="宋体" pitchFamily="2" charset="-122"/>
                          <a:cs typeface="宋体" pitchFamily="2" charset="-122"/>
                        </a:rPr>
                        <a:t>3.TSG</a:t>
                      </a:r>
                      <a:r>
                        <a:rPr sz="800" kern="0" spc="0" dirty="0">
                          <a:solidFill>
                            <a:srgbClr val="000000">
                              <a:alpha val="100000"/>
                            </a:srgbClr>
                          </a:solidFill>
                          <a:latin typeface="宋体" pitchFamily="2" charset="-122"/>
                          <a:ea typeface="宋体" pitchFamily="2" charset="-122"/>
                          <a:cs typeface="宋体" pitchFamily="2" charset="-122"/>
                        </a:rPr>
                        <a:t> </a:t>
                      </a:r>
                      <a:r>
                        <a:rPr sz="800" b="1" kern="0" spc="0" dirty="0">
                          <a:solidFill>
                            <a:srgbClr val="000000">
                              <a:alpha val="100000"/>
                            </a:srgbClr>
                          </a:solidFill>
                          <a:latin typeface="宋体" pitchFamily="2" charset="-122"/>
                          <a:ea typeface="宋体" pitchFamily="2" charset="-122"/>
                          <a:cs typeface="宋体" pitchFamily="2" charset="-122"/>
                        </a:rPr>
                        <a:t>314.</a:t>
                      </a:r>
                      <a:r>
                        <a:rPr sz="800" b="1" kern="0" spc="-10" dirty="0">
                          <a:solidFill>
                            <a:srgbClr val="000000">
                              <a:alpha val="100000"/>
                            </a:srgbClr>
                          </a:solidFill>
                          <a:latin typeface="宋体" pitchFamily="2" charset="-122"/>
                          <a:ea typeface="宋体" pitchFamily="2" charset="-122"/>
                          <a:cs typeface="宋体" pitchFamily="2" charset="-122"/>
                        </a:rPr>
                        <a:t>1.3:</a:t>
                      </a:r>
                      <a:r>
                        <a:rPr sz="800" b="1" kern="0" spc="-10" dirty="0">
                          <a:solidFill>
                            <a:schemeClr val="accent1">
                              <a:alpha val="100000"/>
                            </a:schemeClr>
                          </a:solidFill>
                          <a:latin typeface="宋体" pitchFamily="2" charset="-122"/>
                          <a:ea typeface="宋体" pitchFamily="2" charset="-122"/>
                          <a:cs typeface="宋体" pitchFamily="2" charset="-122"/>
                        </a:rPr>
                        <a:t>建设单位(或者安装单位</a:t>
                      </a:r>
                      <a:r>
                        <a:rPr sz="800" b="1" kern="0" spc="-10" dirty="0">
                          <a:solidFill>
                            <a:srgbClr val="000000">
                              <a:alpha val="100000"/>
                            </a:srgbClr>
                          </a:solidFill>
                          <a:latin typeface="宋体" pitchFamily="2" charset="-122"/>
                          <a:ea typeface="宋体" pitchFamily="2" charset="-122"/>
                          <a:cs typeface="宋体" pitchFamily="2" charset="-122"/>
                        </a:rPr>
                        <a:t>)应当在施工前向监检机构提出管道监督检验申请，并且</a:t>
                      </a:r>
                      <a:r>
                        <a:rPr sz="800" b="1" kern="0" spc="-10" dirty="0">
                          <a:solidFill>
                            <a:schemeClr val="accent1">
                              <a:alpha val="100000"/>
                            </a:schemeClr>
                          </a:solidFill>
                          <a:latin typeface="宋体" pitchFamily="2" charset="-122"/>
                          <a:ea typeface="宋体" pitchFamily="2" charset="-122"/>
                          <a:cs typeface="宋体" pitchFamily="2" charset="-122"/>
                        </a:rPr>
                        <a:t>与监检机构签订监检合同(协议)。</a:t>
                      </a:r>
                      <a:r>
                        <a:rPr sz="800" b="1" kern="0" spc="-10" dirty="0">
                          <a:solidFill>
                            <a:srgbClr val="000000">
                              <a:alpha val="100000"/>
                            </a:srgbClr>
                          </a:solidFill>
                          <a:latin typeface="宋体" pitchFamily="2" charset="-122"/>
                          <a:ea typeface="宋体" pitchFamily="2" charset="-122"/>
                          <a:cs typeface="宋体" pitchFamily="2" charset="-122"/>
                        </a:rPr>
                        <a:t>监检机构应当按照本规程以</a:t>
                      </a:r>
                      <a:r>
                        <a:rPr sz="800" b="1" kern="0" spc="0" dirty="0">
                          <a:solidFill>
                            <a:srgbClr val="000000">
                              <a:alpha val="100000"/>
                            </a:srgbClr>
                          </a:solidFill>
                          <a:latin typeface="宋体" pitchFamily="2" charset="-122"/>
                          <a:ea typeface="宋体" pitchFamily="2" charset="-122"/>
                          <a:cs typeface="宋体" pitchFamily="2" charset="-122"/>
                        </a:rPr>
                        <a:t>及TSG</a:t>
                      </a:r>
                      <a:r>
                        <a:rPr sz="800" kern="0" spc="0" dirty="0">
                          <a:solidFill>
                            <a:srgbClr val="000000">
                              <a:alpha val="100000"/>
                            </a:srgbClr>
                          </a:solidFill>
                          <a:latin typeface="宋体" pitchFamily="2" charset="-122"/>
                          <a:ea typeface="宋体" pitchFamily="2" charset="-122"/>
                          <a:cs typeface="宋体" pitchFamily="2" charset="-122"/>
                        </a:rPr>
                        <a:t> </a:t>
                      </a:r>
                      <a:r>
                        <a:rPr sz="800" b="1" kern="0" spc="0" dirty="0">
                          <a:solidFill>
                            <a:srgbClr val="000000">
                              <a:alpha val="100000"/>
                            </a:srgbClr>
                          </a:solidFill>
                          <a:latin typeface="宋体" pitchFamily="2" charset="-122"/>
                          <a:ea typeface="宋体" pitchFamily="2" charset="-122"/>
                          <a:cs typeface="宋体" pitchFamily="2" charset="-122"/>
                        </a:rPr>
                        <a:t>D7006</a:t>
                      </a:r>
                      <a:r>
                        <a:rPr sz="800" b="1" kern="0" spc="-10" dirty="0">
                          <a:solidFill>
                            <a:srgbClr val="000000">
                              <a:alpha val="100000"/>
                            </a:srgbClr>
                          </a:solidFill>
                          <a:latin typeface="宋体" pitchFamily="2" charset="-122"/>
                          <a:ea typeface="宋体" pitchFamily="2" charset="-122"/>
                          <a:cs typeface="宋体" pitchFamily="2" charset="-122"/>
                        </a:rPr>
                        <a:t>的规定开展监督检验，</a:t>
                      </a:r>
                      <a:r>
                        <a:rPr sz="800" b="1" kern="0" spc="-10" dirty="0">
                          <a:solidFill>
                            <a:schemeClr val="accent1">
                              <a:alpha val="100000"/>
                            </a:schemeClr>
                          </a:solidFill>
                          <a:latin typeface="宋体" pitchFamily="2" charset="-122"/>
                          <a:ea typeface="宋体" pitchFamily="2" charset="-122"/>
                          <a:cs typeface="宋体" pitchFamily="2" charset="-122"/>
                        </a:rPr>
                        <a:t>建设单位、设计单位、安装单位、无损检测机构等</a:t>
                      </a:r>
                      <a:r>
                        <a:rPr sz="800" b="1" kern="0" spc="-10" dirty="0">
                          <a:solidFill>
                            <a:srgbClr val="000000">
                              <a:alpha val="100000"/>
                            </a:srgbClr>
                          </a:solidFill>
                          <a:latin typeface="宋体" pitchFamily="2" charset="-122"/>
                          <a:ea typeface="宋体" pitchFamily="2" charset="-122"/>
                          <a:cs typeface="宋体" pitchFamily="2" charset="-122"/>
                        </a:rPr>
                        <a:t>应当接受监检机构监</a:t>
                      </a:r>
                      <a:r>
                        <a:rPr sz="800" b="1" kern="0" spc="-20" dirty="0">
                          <a:solidFill>
                            <a:srgbClr val="000000">
                              <a:alpha val="100000"/>
                            </a:srgbClr>
                          </a:solidFill>
                          <a:latin typeface="宋体" pitchFamily="2" charset="-122"/>
                          <a:ea typeface="宋体" pitchFamily="2" charset="-122"/>
                          <a:cs typeface="宋体" pitchFamily="2" charset="-122"/>
                        </a:rPr>
                        <a:t>督检验。</a:t>
                      </a:r>
                      <a:endParaRPr sz="800" dirty="0">
                        <a:latin typeface="宋体" pitchFamily="2" charset="-122"/>
                        <a:ea typeface="宋体" pitchFamily="2" charset="-122"/>
                        <a:cs typeface="宋体" pitchFamily="2" charset="-122"/>
                      </a:endParaRPr>
                    </a:p>
                    <a:p>
                      <a:pPr algn="l" rtl="0" eaLnBrk="0">
                        <a:lnSpc>
                          <a:spcPct val="177000"/>
                        </a:lnSpc>
                      </a:pPr>
                      <a:endParaRPr sz="1000" dirty="0">
                        <a:latin typeface="Arial" panose="020B0604020202020204"/>
                        <a:ea typeface="Arial" panose="020B0604020202020204"/>
                        <a:cs typeface="Arial" panose="020B0604020202020204"/>
                      </a:endParaRPr>
                    </a:p>
                    <a:p>
                      <a:pPr algn="l" rtl="0" eaLnBrk="0">
                        <a:lnSpc>
                          <a:spcPct val="180000"/>
                        </a:lnSpc>
                      </a:pPr>
                      <a:endParaRPr sz="100" dirty="0">
                        <a:latin typeface="Arial" panose="020B0604020202020204"/>
                        <a:ea typeface="Arial" panose="020B0604020202020204"/>
                        <a:cs typeface="Arial" panose="020B0604020202020204"/>
                      </a:endParaRPr>
                    </a:p>
                    <a:p>
                      <a:pPr algn="r" rtl="0" eaLnBrk="0">
                        <a:lnSpc>
                          <a:spcPts val="895"/>
                        </a:lnSpc>
                      </a:pPr>
                      <a:endParaRPr sz="7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rtl="0" eaLnBrk="0">
                        <a:lnSpc>
                          <a:spcPct val="75000"/>
                        </a:lnSpc>
                      </a:pPr>
                      <a:endParaRPr sz="100" dirty="0">
                        <a:latin typeface="Arial" panose="020B0604020202020204"/>
                        <a:ea typeface="Arial" panose="020B0604020202020204"/>
                        <a:cs typeface="Arial" panose="020B0604020202020204"/>
                      </a:endParaRPr>
                    </a:p>
                    <a:p>
                      <a:pPr marL="7620" algn="l" rtl="0" eaLnBrk="0">
                        <a:lnSpc>
                          <a:spcPct val="92000"/>
                        </a:lnSpc>
                      </a:pPr>
                      <a:r>
                        <a:rPr sz="800" b="1" kern="0" spc="-10" dirty="0">
                          <a:solidFill>
                            <a:srgbClr val="000000">
                              <a:alpha val="100000"/>
                            </a:srgbClr>
                          </a:solidFill>
                          <a:latin typeface="宋体" pitchFamily="2" charset="-122"/>
                          <a:ea typeface="宋体" pitchFamily="2" charset="-122"/>
                          <a:cs typeface="宋体" pitchFamily="2" charset="-122"/>
                        </a:rPr>
                        <a:t>的特种设备安全监管部</a:t>
                      </a:r>
                      <a:endParaRPr sz="800" dirty="0">
                        <a:latin typeface="宋体" pitchFamily="2" charset="-122"/>
                        <a:ea typeface="宋体" pitchFamily="2" charset="-122"/>
                        <a:cs typeface="宋体" pitchFamily="2" charset="-122"/>
                      </a:endParaRPr>
                    </a:p>
                    <a:p>
                      <a:pPr marL="7620" algn="l" rtl="0" eaLnBrk="0">
                        <a:lnSpc>
                          <a:spcPct val="95000"/>
                        </a:lnSpc>
                        <a:spcBef>
                          <a:spcPts val="5"/>
                        </a:spcBef>
                      </a:pPr>
                      <a:r>
                        <a:rPr sz="800" b="1" kern="0" spc="20" dirty="0">
                          <a:solidFill>
                            <a:srgbClr val="000000">
                              <a:alpha val="100000"/>
                            </a:srgbClr>
                          </a:solidFill>
                          <a:latin typeface="宋体" pitchFamily="2" charset="-122"/>
                          <a:ea typeface="宋体" pitchFamily="2" charset="-122"/>
                          <a:cs typeface="宋体" pitchFamily="2" charset="-122"/>
                        </a:rPr>
                        <a:t>门”,删除“书面告知”</a:t>
                      </a:r>
                      <a:r>
                        <a:rPr sz="800" kern="0" spc="30" dirty="0">
                          <a:solidFill>
                            <a:srgbClr val="000000">
                              <a:alpha val="100000"/>
                            </a:srgbClr>
                          </a:solidFill>
                          <a:latin typeface="宋体" pitchFamily="2" charset="-122"/>
                          <a:ea typeface="宋体" pitchFamily="2" charset="-122"/>
                          <a:cs typeface="宋体" pitchFamily="2" charset="-122"/>
                        </a:rPr>
                        <a:t>  </a:t>
                      </a:r>
                      <a:r>
                        <a:rPr sz="800" b="1" kern="0" spc="50" dirty="0">
                          <a:solidFill>
                            <a:srgbClr val="000000">
                              <a:alpha val="100000"/>
                            </a:srgbClr>
                          </a:solidFill>
                          <a:latin typeface="宋体" pitchFamily="2" charset="-122"/>
                          <a:ea typeface="宋体" pitchFamily="2" charset="-122"/>
                          <a:cs typeface="宋体" pitchFamily="2" charset="-122"/>
                        </a:rPr>
                        <a:t>的形式限定；</a:t>
                      </a:r>
                      <a:endParaRPr sz="800" dirty="0">
                        <a:latin typeface="宋体" pitchFamily="2" charset="-122"/>
                        <a:ea typeface="宋体" pitchFamily="2" charset="-122"/>
                        <a:cs typeface="宋体" pitchFamily="2" charset="-122"/>
                      </a:endParaRPr>
                    </a:p>
                    <a:p>
                      <a:pPr marL="48895" algn="l" rtl="0" eaLnBrk="0">
                        <a:lnSpc>
                          <a:spcPct val="99000"/>
                        </a:lnSpc>
                        <a:spcBef>
                          <a:spcPts val="50"/>
                        </a:spcBef>
                      </a:pPr>
                      <a:r>
                        <a:rPr sz="800" b="1" kern="0" spc="-40" dirty="0">
                          <a:solidFill>
                            <a:srgbClr val="000000">
                              <a:alpha val="100000"/>
                            </a:srgbClr>
                          </a:solidFill>
                          <a:latin typeface="宋体" pitchFamily="2" charset="-122"/>
                          <a:ea typeface="宋体" pitchFamily="2" charset="-122"/>
                          <a:cs typeface="宋体" pitchFamily="2" charset="-122"/>
                        </a:rPr>
                        <a:t>3.监检流程：旧规仅提</a:t>
                      </a:r>
                      <a:r>
                        <a:rPr sz="800" kern="0" spc="0" dirty="0">
                          <a:solidFill>
                            <a:srgbClr val="000000">
                              <a:alpha val="100000"/>
                            </a:srgbClr>
                          </a:solidFill>
                          <a:latin typeface="宋体" pitchFamily="2" charset="-122"/>
                          <a:ea typeface="宋体" pitchFamily="2" charset="-122"/>
                          <a:cs typeface="宋体" pitchFamily="2" charset="-122"/>
                        </a:rPr>
                        <a:t>    </a:t>
                      </a:r>
                      <a:r>
                        <a:rPr sz="800" b="1" kern="0" spc="-40" dirty="0">
                          <a:solidFill>
                            <a:srgbClr val="000000">
                              <a:alpha val="100000"/>
                            </a:srgbClr>
                          </a:solidFill>
                          <a:latin typeface="宋体" pitchFamily="2" charset="-122"/>
                          <a:ea typeface="宋体" pitchFamily="2" charset="-122"/>
                          <a:cs typeface="宋体" pitchFamily="2" charset="-122"/>
                        </a:rPr>
                        <a:t>“按规则监检、出具证</a:t>
                      </a:r>
                      <a:r>
                        <a:rPr sz="800" kern="0" spc="10" dirty="0">
                          <a:solidFill>
                            <a:srgbClr val="000000">
                              <a:alpha val="100000"/>
                            </a:srgbClr>
                          </a:solidFill>
                          <a:latin typeface="宋体" pitchFamily="2" charset="-122"/>
                          <a:ea typeface="宋体" pitchFamily="2" charset="-122"/>
                          <a:cs typeface="宋体" pitchFamily="2" charset="-122"/>
                        </a:rPr>
                        <a:t>    </a:t>
                      </a:r>
                      <a:r>
                        <a:rPr sz="800" b="1" kern="0" spc="-40" dirty="0">
                          <a:solidFill>
                            <a:srgbClr val="000000">
                              <a:alpha val="100000"/>
                            </a:srgbClr>
                          </a:solidFill>
                          <a:latin typeface="宋体" pitchFamily="2" charset="-122"/>
                          <a:ea typeface="宋体" pitchFamily="2" charset="-122"/>
                          <a:cs typeface="宋体" pitchFamily="2" charset="-122"/>
                        </a:rPr>
                        <a:t>书”,新规明确“建设单</a:t>
                      </a:r>
                      <a:r>
                        <a:rPr sz="800" kern="0" spc="10" dirty="0">
                          <a:solidFill>
                            <a:srgbClr val="000000">
                              <a:alpha val="100000"/>
                            </a:srgbClr>
                          </a:solidFill>
                          <a:latin typeface="宋体" pitchFamily="2" charset="-122"/>
                          <a:ea typeface="宋体" pitchFamily="2" charset="-122"/>
                          <a:cs typeface="宋体" pitchFamily="2" charset="-122"/>
                        </a:rPr>
                        <a:t>   </a:t>
                      </a:r>
                      <a:r>
                        <a:rPr sz="800" b="1" kern="0" spc="-40" dirty="0">
                          <a:solidFill>
                            <a:srgbClr val="000000">
                              <a:alpha val="100000"/>
                            </a:srgbClr>
                          </a:solidFill>
                          <a:latin typeface="宋体" pitchFamily="2" charset="-122"/>
                          <a:ea typeface="宋体" pitchFamily="2" charset="-122"/>
                          <a:cs typeface="宋体" pitchFamily="2" charset="-122"/>
                        </a:rPr>
                        <a:t>位/安装单位提申请、签</a:t>
                      </a:r>
                      <a:r>
                        <a:rPr sz="800" kern="0" spc="0" dirty="0">
                          <a:solidFill>
                            <a:srgbClr val="000000">
                              <a:alpha val="100000"/>
                            </a:srgbClr>
                          </a:solidFill>
                          <a:latin typeface="宋体" pitchFamily="2" charset="-122"/>
                          <a:ea typeface="宋体" pitchFamily="2" charset="-122"/>
                          <a:cs typeface="宋体" pitchFamily="2" charset="-122"/>
                        </a:rPr>
                        <a:t>   </a:t>
                      </a:r>
                      <a:r>
                        <a:rPr sz="800" b="1" kern="0" spc="-20" dirty="0">
                          <a:solidFill>
                            <a:srgbClr val="000000">
                              <a:alpha val="100000"/>
                            </a:srgbClr>
                          </a:solidFill>
                          <a:latin typeface="宋体" pitchFamily="2" charset="-122"/>
                          <a:ea typeface="宋体" pitchFamily="2" charset="-122"/>
                          <a:cs typeface="宋体" pitchFamily="2" charset="-122"/>
                        </a:rPr>
                        <a:t>合同，多方配合监检”,</a:t>
                      </a:r>
                      <a:r>
                        <a:rPr sz="800" kern="0" spc="20" dirty="0">
                          <a:solidFill>
                            <a:srgbClr val="000000">
                              <a:alpha val="100000"/>
                            </a:srgbClr>
                          </a:solidFill>
                          <a:latin typeface="宋体" pitchFamily="2" charset="-122"/>
                          <a:ea typeface="宋体" pitchFamily="2" charset="-122"/>
                          <a:cs typeface="宋体" pitchFamily="2" charset="-122"/>
                        </a:rPr>
                        <a:t>  </a:t>
                      </a:r>
                      <a:r>
                        <a:rPr sz="800" b="1" kern="0" spc="-40" dirty="0">
                          <a:solidFill>
                            <a:srgbClr val="000000">
                              <a:alpha val="100000"/>
                            </a:srgbClr>
                          </a:solidFill>
                          <a:latin typeface="宋体" pitchFamily="2" charset="-122"/>
                          <a:ea typeface="宋体" pitchFamily="2" charset="-122"/>
                          <a:cs typeface="宋体" pitchFamily="2" charset="-122"/>
                        </a:rPr>
                        <a:t>流程更清晰。</a:t>
                      </a:r>
                      <a:endParaRPr sz="800" dirty="0">
                        <a:latin typeface="宋体" pitchFamily="2" charset="-122"/>
                        <a:ea typeface="宋体" pitchFamily="2" charset="-122"/>
                        <a:cs typeface="宋体" pitchFamily="2" charset="-122"/>
                      </a:endParaRPr>
                    </a:p>
                    <a:p>
                      <a:pPr algn="l" rtl="0" eaLnBrk="0">
                        <a:lnSpc>
                          <a:spcPct val="106000"/>
                        </a:lnSpc>
                      </a:pPr>
                      <a:endParaRPr sz="300" dirty="0">
                        <a:latin typeface="Arial" panose="020B0604020202020204"/>
                        <a:ea typeface="Arial" panose="020B0604020202020204"/>
                        <a:cs typeface="Arial" panose="020B0604020202020204"/>
                      </a:endParaRPr>
                    </a:p>
                    <a:p>
                      <a:pPr algn="r" rtl="0" eaLnBrk="0">
                        <a:lnSpc>
                          <a:spcPct val="95000"/>
                        </a:lnSpc>
                      </a:pPr>
                      <a:endParaRPr sz="8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r>
            </a:tbl>
          </a:graphicData>
        </a:graphic>
      </p:graphicFrame>
      <p:sp>
        <p:nvSpPr>
          <p:cNvPr id="66" name="textbox 66"/>
          <p:cNvSpPr/>
          <p:nvPr/>
        </p:nvSpPr>
        <p:spPr>
          <a:xfrm>
            <a:off x="643890" y="207645"/>
            <a:ext cx="1341755" cy="244475"/>
          </a:xfrm>
          <a:prstGeom prst="rect">
            <a:avLst/>
          </a:prstGeom>
          <a:noFill/>
          <a:ln w="0" cap="flat">
            <a:noFill/>
            <a:prstDash val="solid"/>
            <a:miter lim="0"/>
          </a:ln>
        </p:spPr>
        <p:txBody>
          <a:bodyPr vert="horz" wrap="square" lIns="0" tIns="0" rIns="0" bIns="0"/>
          <a:lstStyle/>
          <a:p>
            <a:pPr algn="l" rtl="0" eaLnBrk="0">
              <a:lnSpc>
                <a:spcPct val="80000"/>
              </a:lnSpc>
            </a:pPr>
            <a:endParaRPr sz="100" dirty="0">
              <a:latin typeface="Arial" panose="020B0604020202020204"/>
              <a:ea typeface="Arial" panose="020B0604020202020204"/>
              <a:cs typeface="Arial" panose="020B0604020202020204"/>
            </a:endParaRPr>
          </a:p>
          <a:p>
            <a:pPr marL="12700" algn="l" rtl="0" eaLnBrk="0">
              <a:lnSpc>
                <a:spcPct val="96000"/>
              </a:lnSpc>
            </a:pPr>
            <a:r>
              <a:rPr sz="1500" b="1" kern="0" spc="20" dirty="0">
                <a:solidFill>
                  <a:srgbClr val="205070">
                    <a:alpha val="100000"/>
                  </a:srgbClr>
                </a:solidFill>
                <a:latin typeface="黑体" panose="02010609060101010101" charset="-122"/>
                <a:ea typeface="黑体" panose="02010609060101010101" charset="-122"/>
                <a:cs typeface="黑体" panose="02010609060101010101" charset="-122"/>
              </a:rPr>
              <a:t>第四章</a:t>
            </a:r>
            <a:r>
              <a:rPr lang="en-US" sz="1500" b="1" kern="0" spc="20" dirty="0">
                <a:solidFill>
                  <a:srgbClr val="205070">
                    <a:alpha val="100000"/>
                  </a:srgbClr>
                </a:solidFill>
                <a:latin typeface="黑体" panose="02010609060101010101" charset="-122"/>
                <a:ea typeface="黑体" panose="02010609060101010101" charset="-122"/>
                <a:cs typeface="黑体" panose="02010609060101010101" charset="-122"/>
              </a:rPr>
              <a:t>   </a:t>
            </a:r>
            <a:r>
              <a:rPr sz="1500" b="1" kern="0" spc="20" dirty="0">
                <a:solidFill>
                  <a:srgbClr val="205070">
                    <a:alpha val="100000"/>
                  </a:srgbClr>
                </a:solidFill>
                <a:latin typeface="黑体" panose="02010609060101010101" charset="-122"/>
                <a:ea typeface="黑体" panose="02010609060101010101" charset="-122"/>
                <a:cs typeface="黑体" panose="02010609060101010101" charset="-122"/>
              </a:rPr>
              <a:t>安装</a:t>
            </a:r>
            <a:endParaRPr sz="1500" dirty="0">
              <a:latin typeface="黑体" panose="02010609060101010101" charset="-122"/>
              <a:ea typeface="黑体" panose="02010609060101010101" charset="-122"/>
              <a:cs typeface="黑体" panose="02010609060101010101" charset="-122"/>
            </a:endParaRPr>
          </a:p>
        </p:txBody>
      </p:sp>
      <p:pic>
        <p:nvPicPr>
          <p:cNvPr id="68" name="picture 68"/>
          <p:cNvPicPr>
            <a:picLocks noChangeAspect="1"/>
          </p:cNvPicPr>
          <p:nvPr/>
        </p:nvPicPr>
        <p:blipFill>
          <a:blip r:embed="rId1"/>
          <a:stretch>
            <a:fillRect/>
          </a:stretch>
        </p:blipFill>
        <p:spPr>
          <a:xfrm rot="21600000">
            <a:off x="171450" y="463557"/>
            <a:ext cx="6400776" cy="635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0" name="table 70"/>
          <p:cNvGraphicFramePr>
            <a:graphicFrameLocks noGrp="1"/>
          </p:cNvGraphicFramePr>
          <p:nvPr/>
        </p:nvGraphicFramePr>
        <p:xfrm>
          <a:off x="92082" y="612777"/>
          <a:ext cx="6604000" cy="3148964"/>
        </p:xfrm>
        <a:graphic>
          <a:graphicData uri="http://schemas.openxmlformats.org/drawingml/2006/table">
            <a:tbl>
              <a:tblPr/>
              <a:tblGrid>
                <a:gridCol w="320675"/>
                <a:gridCol w="2628900"/>
                <a:gridCol w="2476500"/>
                <a:gridCol w="1177925"/>
              </a:tblGrid>
              <a:tr h="225425">
                <a:tc>
                  <a:txBody>
                    <a:bodyPr/>
                    <a:lstStyle/>
                    <a:p>
                      <a:pPr algn="l" rtl="0" eaLnBrk="0">
                        <a:lnSpc>
                          <a:spcPct val="102000"/>
                        </a:lnSpc>
                      </a:pPr>
                      <a:endParaRPr sz="400" dirty="0">
                        <a:latin typeface="Arial" panose="020B0604020202020204"/>
                        <a:ea typeface="Arial" panose="020B0604020202020204"/>
                        <a:cs typeface="Arial" panose="020B0604020202020204"/>
                      </a:endParaRPr>
                    </a:p>
                    <a:p>
                      <a:pPr marL="61595" algn="l" rtl="0" eaLnBrk="0">
                        <a:lnSpc>
                          <a:spcPct val="95000"/>
                        </a:lnSpc>
                        <a:spcBef>
                          <a:spcPts val="5"/>
                        </a:spcBef>
                      </a:pPr>
                      <a:r>
                        <a:rPr sz="800" b="1" kern="0" spc="-20" dirty="0">
                          <a:solidFill>
                            <a:srgbClr val="FFFFFF">
                              <a:alpha val="100000"/>
                            </a:srgbClr>
                          </a:solidFill>
                          <a:latin typeface="宋体" pitchFamily="2" charset="-122"/>
                          <a:ea typeface="宋体" pitchFamily="2" charset="-122"/>
                          <a:cs typeface="宋体" pitchFamily="2" charset="-122"/>
                        </a:rPr>
                        <a:t>条款</a:t>
                      </a:r>
                      <a:endParaRPr sz="8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770C4"/>
                    </a:solidFill>
                  </a:tcPr>
                </a:tc>
                <a:tc>
                  <a:txBody>
                    <a:bodyPr/>
                    <a:lstStyle/>
                    <a:p>
                      <a:pPr algn="l" rtl="0" eaLnBrk="0">
                        <a:lnSpc>
                          <a:spcPct val="110000"/>
                        </a:lnSpc>
                      </a:pPr>
                      <a:endParaRPr sz="300" dirty="0">
                        <a:latin typeface="Arial" panose="020B0604020202020204"/>
                        <a:ea typeface="Arial" panose="020B0604020202020204"/>
                        <a:cs typeface="Arial" panose="020B0604020202020204"/>
                      </a:endParaRPr>
                    </a:p>
                    <a:p>
                      <a:pPr marL="928370" algn="l" rtl="0" eaLnBrk="0">
                        <a:lnSpc>
                          <a:spcPct val="95000"/>
                        </a:lnSpc>
                        <a:spcBef>
                          <a:spcPts val="0"/>
                        </a:spcBef>
                      </a:pPr>
                      <a:r>
                        <a:rPr sz="1000" b="1" kern="0" spc="-10" dirty="0">
                          <a:solidFill>
                            <a:srgbClr val="FFFFFF">
                              <a:alpha val="100000"/>
                            </a:srgbClr>
                          </a:solidFill>
                          <a:latin typeface="宋体" pitchFamily="2" charset="-122"/>
                          <a:ea typeface="宋体" pitchFamily="2" charset="-122"/>
                          <a:cs typeface="宋体" pitchFamily="2" charset="-122"/>
                        </a:rPr>
                        <a:t>旧规对应要求概述</a:t>
                      </a:r>
                      <a:endParaRPr sz="10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370C6"/>
                    </a:solidFill>
                  </a:tcPr>
                </a:tc>
                <a:tc>
                  <a:txBody>
                    <a:bodyPr/>
                    <a:lstStyle/>
                    <a:p>
                      <a:pPr algn="l" rtl="0" eaLnBrk="0">
                        <a:lnSpc>
                          <a:spcPct val="102000"/>
                        </a:lnSpc>
                      </a:pPr>
                      <a:endParaRPr sz="400" dirty="0">
                        <a:latin typeface="Arial" panose="020B0604020202020204"/>
                        <a:ea typeface="Arial" panose="020B0604020202020204"/>
                        <a:cs typeface="Arial" panose="020B0604020202020204"/>
                      </a:endParaRPr>
                    </a:p>
                    <a:p>
                      <a:pPr marL="636270" algn="l" rtl="0" eaLnBrk="0">
                        <a:lnSpc>
                          <a:spcPct val="95000"/>
                        </a:lnSpc>
                        <a:spcBef>
                          <a:spcPts val="5"/>
                        </a:spcBef>
                      </a:pPr>
                      <a:r>
                        <a:rPr sz="800" b="1" kern="0" spc="-10" dirty="0">
                          <a:solidFill>
                            <a:srgbClr val="FFFFFF">
                              <a:alpha val="100000"/>
                            </a:srgbClr>
                          </a:solidFill>
                          <a:latin typeface="宋体" pitchFamily="2" charset="-122"/>
                          <a:ea typeface="宋体" pitchFamily="2" charset="-122"/>
                          <a:cs typeface="宋体" pitchFamily="2" charset="-122"/>
                        </a:rPr>
                        <a:t>新规技术变化核心条款概述</a:t>
                      </a:r>
                      <a:endParaRPr sz="8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370C5"/>
                    </a:solidFill>
                  </a:tcPr>
                </a:tc>
                <a:tc>
                  <a:txBody>
                    <a:bodyPr/>
                    <a:lstStyle/>
                    <a:p>
                      <a:pPr algn="l" rtl="0" eaLnBrk="0">
                        <a:lnSpc>
                          <a:spcPct val="102000"/>
                        </a:lnSpc>
                      </a:pPr>
                      <a:endParaRPr sz="400" dirty="0">
                        <a:latin typeface="Arial" panose="020B0604020202020204"/>
                        <a:ea typeface="Arial" panose="020B0604020202020204"/>
                        <a:cs typeface="Arial" panose="020B0604020202020204"/>
                      </a:endParaRPr>
                    </a:p>
                    <a:p>
                      <a:pPr marL="375920" algn="l" rtl="0" eaLnBrk="0">
                        <a:lnSpc>
                          <a:spcPct val="95000"/>
                        </a:lnSpc>
                        <a:spcBef>
                          <a:spcPts val="5"/>
                        </a:spcBef>
                      </a:pPr>
                      <a:r>
                        <a:rPr sz="800" b="1" kern="0" spc="-20" dirty="0">
                          <a:solidFill>
                            <a:srgbClr val="FFFFFF">
                              <a:alpha val="100000"/>
                            </a:srgbClr>
                          </a:solidFill>
                          <a:latin typeface="宋体" pitchFamily="2" charset="-122"/>
                          <a:ea typeface="宋体" pitchFamily="2" charset="-122"/>
                          <a:cs typeface="宋体" pitchFamily="2" charset="-122"/>
                        </a:rPr>
                        <a:t>对比说明</a:t>
                      </a:r>
                      <a:endParaRPr sz="8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371C6"/>
                    </a:solidFill>
                  </a:tcPr>
                </a:tc>
              </a:tr>
              <a:tr h="2923539">
                <a:tc>
                  <a:txBody>
                    <a:bodyPr/>
                    <a:lstStyle/>
                    <a:p>
                      <a:pPr algn="l" rtl="0" eaLnBrk="0">
                        <a:lnSpc>
                          <a:spcPct val="104000"/>
                        </a:lnSpc>
                      </a:pPr>
                      <a:endParaRPr sz="1000" dirty="0">
                        <a:latin typeface="Arial" panose="020B0604020202020204"/>
                        <a:ea typeface="Arial" panose="020B0604020202020204"/>
                        <a:cs typeface="Arial" panose="020B0604020202020204"/>
                      </a:endParaRPr>
                    </a:p>
                    <a:p>
                      <a:pPr algn="l" rtl="0" eaLnBrk="0">
                        <a:lnSpc>
                          <a:spcPct val="104000"/>
                        </a:lnSpc>
                      </a:pPr>
                      <a:endParaRPr sz="1000" dirty="0">
                        <a:latin typeface="Arial" panose="020B0604020202020204"/>
                        <a:ea typeface="Arial" panose="020B0604020202020204"/>
                        <a:cs typeface="Arial" panose="020B0604020202020204"/>
                      </a:endParaRPr>
                    </a:p>
                    <a:p>
                      <a:pPr algn="l" rtl="0" eaLnBrk="0">
                        <a:lnSpc>
                          <a:spcPct val="104000"/>
                        </a:lnSpc>
                      </a:pPr>
                      <a:endParaRPr sz="1000" dirty="0">
                        <a:latin typeface="Arial" panose="020B0604020202020204"/>
                        <a:ea typeface="Arial" panose="020B0604020202020204"/>
                        <a:cs typeface="Arial" panose="020B0604020202020204"/>
                      </a:endParaRPr>
                    </a:p>
                    <a:p>
                      <a:pPr algn="l" rtl="0" eaLnBrk="0">
                        <a:lnSpc>
                          <a:spcPct val="104000"/>
                        </a:lnSpc>
                      </a:pPr>
                      <a:endParaRPr sz="1000" dirty="0">
                        <a:latin typeface="Arial" panose="020B0604020202020204"/>
                        <a:ea typeface="Arial" panose="020B0604020202020204"/>
                        <a:cs typeface="Arial" panose="020B0604020202020204"/>
                      </a:endParaRPr>
                    </a:p>
                    <a:p>
                      <a:pPr algn="l" rtl="0" eaLnBrk="0">
                        <a:lnSpc>
                          <a:spcPct val="105000"/>
                        </a:lnSpc>
                      </a:pPr>
                      <a:endParaRPr sz="1000" dirty="0">
                        <a:latin typeface="Arial" panose="020B0604020202020204"/>
                        <a:ea typeface="Arial" panose="020B0604020202020204"/>
                        <a:cs typeface="Arial" panose="020B0604020202020204"/>
                      </a:endParaRPr>
                    </a:p>
                    <a:p>
                      <a:pPr algn="l" rtl="0" eaLnBrk="0">
                        <a:lnSpc>
                          <a:spcPct val="105000"/>
                        </a:lnSpc>
                      </a:pPr>
                      <a:endParaRPr sz="1000" dirty="0">
                        <a:latin typeface="Arial" panose="020B0604020202020204"/>
                        <a:ea typeface="Arial" panose="020B0604020202020204"/>
                        <a:cs typeface="Arial" panose="020B0604020202020204"/>
                      </a:endParaRPr>
                    </a:p>
                    <a:p>
                      <a:pPr algn="l" rtl="0" eaLnBrk="0">
                        <a:lnSpc>
                          <a:spcPct val="105000"/>
                        </a:lnSpc>
                      </a:pPr>
                      <a:endParaRPr sz="1000" dirty="0">
                        <a:latin typeface="Arial" panose="020B0604020202020204"/>
                        <a:ea typeface="Arial" panose="020B0604020202020204"/>
                        <a:cs typeface="Arial" panose="020B0604020202020204"/>
                      </a:endParaRPr>
                    </a:p>
                    <a:p>
                      <a:pPr algn="l" rtl="0" eaLnBrk="0">
                        <a:lnSpc>
                          <a:spcPct val="105000"/>
                        </a:lnSpc>
                      </a:pPr>
                      <a:endParaRPr sz="1000" dirty="0">
                        <a:latin typeface="Arial" panose="020B0604020202020204"/>
                        <a:ea typeface="Arial" panose="020B0604020202020204"/>
                        <a:cs typeface="Arial" panose="020B0604020202020204"/>
                      </a:endParaRPr>
                    </a:p>
                    <a:p>
                      <a:pPr marL="17145" algn="l" rtl="0" eaLnBrk="0">
                        <a:lnSpc>
                          <a:spcPct val="102000"/>
                        </a:lnSpc>
                      </a:pPr>
                      <a:r>
                        <a:rPr sz="800" b="1" kern="0" spc="-20" dirty="0">
                          <a:solidFill>
                            <a:srgbClr val="000000">
                              <a:alpha val="100000"/>
                            </a:srgbClr>
                          </a:solidFill>
                          <a:latin typeface="宋体" pitchFamily="2" charset="-122"/>
                          <a:ea typeface="宋体" pitchFamily="2" charset="-122"/>
                          <a:cs typeface="宋体" pitchFamily="2" charset="-122"/>
                        </a:rPr>
                        <a:t>4.2焊</a:t>
                      </a:r>
                      <a:r>
                        <a:rPr sz="800" kern="0" spc="0" dirty="0">
                          <a:solidFill>
                            <a:srgbClr val="000000">
                              <a:alpha val="100000"/>
                            </a:srgbClr>
                          </a:solidFill>
                          <a:latin typeface="宋体" pitchFamily="2" charset="-122"/>
                          <a:ea typeface="宋体" pitchFamily="2" charset="-122"/>
                          <a:cs typeface="宋体" pitchFamily="2" charset="-122"/>
                        </a:rPr>
                        <a:t>  </a:t>
                      </a:r>
                      <a:r>
                        <a:rPr sz="800" b="1" kern="0" spc="-20" dirty="0">
                          <a:solidFill>
                            <a:srgbClr val="000000">
                              <a:alpha val="100000"/>
                            </a:srgbClr>
                          </a:solidFill>
                          <a:latin typeface="宋体" pitchFamily="2" charset="-122"/>
                          <a:ea typeface="宋体" pitchFamily="2" charset="-122"/>
                          <a:cs typeface="宋体" pitchFamily="2" charset="-122"/>
                        </a:rPr>
                        <a:t>接和热</a:t>
                      </a:r>
                      <a:r>
                        <a:rPr sz="800" kern="0" spc="0" dirty="0">
                          <a:solidFill>
                            <a:srgbClr val="000000">
                              <a:alpha val="100000"/>
                            </a:srgbClr>
                          </a:solidFill>
                          <a:latin typeface="宋体" pitchFamily="2" charset="-122"/>
                          <a:ea typeface="宋体" pitchFamily="2" charset="-122"/>
                          <a:cs typeface="宋体" pitchFamily="2" charset="-122"/>
                        </a:rPr>
                        <a:t> </a:t>
                      </a:r>
                      <a:r>
                        <a:rPr sz="800" b="1" kern="0" spc="-30" dirty="0">
                          <a:solidFill>
                            <a:srgbClr val="000000">
                              <a:alpha val="100000"/>
                            </a:srgbClr>
                          </a:solidFill>
                          <a:latin typeface="宋体" pitchFamily="2" charset="-122"/>
                          <a:ea typeface="宋体" pitchFamily="2" charset="-122"/>
                          <a:cs typeface="宋体" pitchFamily="2" charset="-122"/>
                        </a:rPr>
                        <a:t>处理</a:t>
                      </a:r>
                      <a:endParaRPr sz="8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eaLnBrk="0">
                        <a:lnSpc>
                          <a:spcPct val="129000"/>
                        </a:lnSpc>
                      </a:pPr>
                      <a:endParaRPr sz="1000" dirty="0">
                        <a:latin typeface="Arial" panose="020B0604020202020204"/>
                        <a:ea typeface="Arial" panose="020B0604020202020204"/>
                        <a:cs typeface="Arial" panose="020B0604020202020204"/>
                      </a:endParaRPr>
                    </a:p>
                    <a:p>
                      <a:pPr algn="l" rtl="0" eaLnBrk="0">
                        <a:lnSpc>
                          <a:spcPct val="130000"/>
                        </a:lnSpc>
                      </a:pPr>
                      <a:endParaRPr sz="1000" dirty="0">
                        <a:latin typeface="Arial" panose="020B0604020202020204"/>
                        <a:ea typeface="Arial" panose="020B0604020202020204"/>
                        <a:cs typeface="Arial" panose="020B0604020202020204"/>
                      </a:endParaRPr>
                    </a:p>
                    <a:p>
                      <a:pPr algn="l" rtl="0" eaLnBrk="0">
                        <a:lnSpc>
                          <a:spcPct val="9000"/>
                        </a:lnSpc>
                      </a:pPr>
                      <a:endParaRPr sz="100" dirty="0">
                        <a:latin typeface="Arial" panose="020B0604020202020204"/>
                        <a:ea typeface="Arial" panose="020B0604020202020204"/>
                        <a:cs typeface="Arial" panose="020B0604020202020204"/>
                      </a:endParaRPr>
                    </a:p>
                    <a:p>
                      <a:pPr marL="13970" algn="l" rtl="0" eaLnBrk="0">
                        <a:lnSpc>
                          <a:spcPct val="95000"/>
                        </a:lnSpc>
                      </a:pPr>
                      <a:r>
                        <a:rPr sz="800" b="1" kern="0" spc="0" dirty="0">
                          <a:solidFill>
                            <a:srgbClr val="000000">
                              <a:alpha val="100000"/>
                            </a:srgbClr>
                          </a:solidFill>
                          <a:latin typeface="宋体" pitchFamily="2" charset="-122"/>
                          <a:ea typeface="宋体" pitchFamily="2" charset="-122"/>
                          <a:cs typeface="宋体" pitchFamily="2" charset="-122"/>
                        </a:rPr>
                        <a:t>1.TSG</a:t>
                      </a:r>
                      <a:r>
                        <a:rPr sz="800" kern="0" spc="0" dirty="0">
                          <a:solidFill>
                            <a:srgbClr val="000000">
                              <a:alpha val="100000"/>
                            </a:srgbClr>
                          </a:solidFill>
                          <a:latin typeface="宋体" pitchFamily="2" charset="-122"/>
                          <a:ea typeface="宋体" pitchFamily="2" charset="-122"/>
                          <a:cs typeface="宋体" pitchFamily="2" charset="-122"/>
                        </a:rPr>
                        <a:t> </a:t>
                      </a:r>
                      <a:r>
                        <a:rPr sz="800" b="1" kern="0" spc="0" dirty="0">
                          <a:solidFill>
                            <a:srgbClr val="000000">
                              <a:alpha val="100000"/>
                            </a:srgbClr>
                          </a:solidFill>
                          <a:latin typeface="宋体" pitchFamily="2" charset="-122"/>
                          <a:ea typeface="宋体" pitchFamily="2" charset="-122"/>
                          <a:cs typeface="宋体" pitchFamily="2" charset="-122"/>
                        </a:rPr>
                        <a:t>D0001-2009</a:t>
                      </a:r>
                      <a:r>
                        <a:rPr sz="800" b="1" kern="0" spc="-10" dirty="0">
                          <a:solidFill>
                            <a:srgbClr val="000000">
                              <a:alpha val="100000"/>
                            </a:srgbClr>
                          </a:solidFill>
                          <a:latin typeface="宋体" pitchFamily="2" charset="-122"/>
                          <a:ea typeface="宋体" pitchFamily="2" charset="-122"/>
                          <a:cs typeface="宋体" pitchFamily="2" charset="-122"/>
                        </a:rPr>
                        <a:t>第六十二条：所有管道受压元件的焊</a:t>
                      </a:r>
                      <a:endParaRPr sz="800" dirty="0">
                        <a:latin typeface="宋体" pitchFamily="2" charset="-122"/>
                        <a:ea typeface="宋体" pitchFamily="2" charset="-122"/>
                        <a:cs typeface="宋体" pitchFamily="2" charset="-122"/>
                      </a:endParaRPr>
                    </a:p>
                    <a:p>
                      <a:pPr marL="13970" algn="l" rtl="0" eaLnBrk="0">
                        <a:lnSpc>
                          <a:spcPct val="98000"/>
                        </a:lnSpc>
                        <a:spcBef>
                          <a:spcPts val="5"/>
                        </a:spcBef>
                      </a:pPr>
                      <a:r>
                        <a:rPr sz="800" b="1" kern="0" spc="-10" dirty="0">
                          <a:solidFill>
                            <a:srgbClr val="000000">
                              <a:alpha val="100000"/>
                            </a:srgbClr>
                          </a:solidFill>
                          <a:latin typeface="宋体" pitchFamily="2" charset="-122"/>
                          <a:ea typeface="宋体" pitchFamily="2" charset="-122"/>
                          <a:cs typeface="宋体" pitchFamily="2" charset="-122"/>
                        </a:rPr>
                        <a:t>接以及受压元件与非受压元件</a:t>
                      </a:r>
                      <a:r>
                        <a:rPr sz="800" b="1" kern="0" spc="-20" dirty="0">
                          <a:solidFill>
                            <a:srgbClr val="000000">
                              <a:alpha val="100000"/>
                            </a:srgbClr>
                          </a:solidFill>
                          <a:latin typeface="宋体" pitchFamily="2" charset="-122"/>
                          <a:ea typeface="宋体" pitchFamily="2" charset="-122"/>
                          <a:cs typeface="宋体" pitchFamily="2" charset="-122"/>
                        </a:rPr>
                        <a:t>之间的焊接，必须采用经评定</a:t>
                      </a:r>
                      <a:r>
                        <a:rPr sz="800" kern="0" spc="-10" dirty="0">
                          <a:solidFill>
                            <a:srgbClr val="000000">
                              <a:alpha val="100000"/>
                            </a:srgbClr>
                          </a:solidFill>
                          <a:latin typeface="宋体" pitchFamily="2" charset="-122"/>
                          <a:ea typeface="宋体" pitchFamily="2" charset="-122"/>
                          <a:cs typeface="宋体" pitchFamily="2" charset="-122"/>
                        </a:rPr>
                        <a:t> </a:t>
                      </a:r>
                      <a:r>
                        <a:rPr sz="800" b="1" kern="0" spc="-10" dirty="0">
                          <a:solidFill>
                            <a:srgbClr val="000000">
                              <a:alpha val="100000"/>
                            </a:srgbClr>
                          </a:solidFill>
                          <a:latin typeface="宋体" pitchFamily="2" charset="-122"/>
                          <a:ea typeface="宋体" pitchFamily="2" charset="-122"/>
                          <a:cs typeface="宋体" pitchFamily="2" charset="-122"/>
                        </a:rPr>
                        <a:t>合格的焊接工艺，施焊单</a:t>
                      </a:r>
                      <a:r>
                        <a:rPr sz="800" b="1" kern="0" spc="-20" dirty="0">
                          <a:solidFill>
                            <a:srgbClr val="000000">
                              <a:alpha val="100000"/>
                            </a:srgbClr>
                          </a:solidFill>
                          <a:latin typeface="宋体" pitchFamily="2" charset="-122"/>
                          <a:ea typeface="宋体" pitchFamily="2" charset="-122"/>
                          <a:cs typeface="宋体" pitchFamily="2" charset="-122"/>
                        </a:rPr>
                        <a:t>位必须对焊接工艺严格管理。管道</a:t>
                      </a:r>
                      <a:r>
                        <a:rPr sz="800" kern="0" spc="0" dirty="0">
                          <a:solidFill>
                            <a:srgbClr val="000000">
                              <a:alpha val="100000"/>
                            </a:srgbClr>
                          </a:solidFill>
                          <a:latin typeface="宋体" pitchFamily="2" charset="-122"/>
                          <a:ea typeface="宋体" pitchFamily="2" charset="-122"/>
                          <a:cs typeface="宋体" pitchFamily="2" charset="-122"/>
                        </a:rPr>
                        <a:t> </a:t>
                      </a:r>
                      <a:r>
                        <a:rPr sz="800" b="1" kern="0" spc="-10" dirty="0">
                          <a:solidFill>
                            <a:srgbClr val="000000">
                              <a:alpha val="100000"/>
                            </a:srgbClr>
                          </a:solidFill>
                          <a:latin typeface="宋体" pitchFamily="2" charset="-122"/>
                          <a:ea typeface="宋体" pitchFamily="2" charset="-122"/>
                          <a:cs typeface="宋体" pitchFamily="2" charset="-122"/>
                        </a:rPr>
                        <a:t>受压元件的焊接工艺评定应当符</a:t>
                      </a:r>
                      <a:r>
                        <a:rPr sz="800" b="1" kern="0" spc="-20" dirty="0">
                          <a:solidFill>
                            <a:srgbClr val="000000">
                              <a:alpha val="100000"/>
                            </a:srgbClr>
                          </a:solidFill>
                          <a:latin typeface="宋体" pitchFamily="2" charset="-122"/>
                          <a:ea typeface="宋体" pitchFamily="2" charset="-122"/>
                          <a:cs typeface="宋体" pitchFamily="2" charset="-122"/>
                        </a:rPr>
                        <a:t>合有关安全技术规范及其相</a:t>
                      </a:r>
                      <a:r>
                        <a:rPr sz="800" kern="0" spc="-10" dirty="0">
                          <a:solidFill>
                            <a:srgbClr val="000000">
                              <a:alpha val="100000"/>
                            </a:srgbClr>
                          </a:solidFill>
                          <a:latin typeface="宋体" pitchFamily="2" charset="-122"/>
                          <a:ea typeface="宋体" pitchFamily="2" charset="-122"/>
                          <a:cs typeface="宋体" pitchFamily="2" charset="-122"/>
                        </a:rPr>
                        <a:t> </a:t>
                      </a:r>
                      <a:r>
                        <a:rPr sz="800" b="1" kern="0" spc="-10" dirty="0">
                          <a:solidFill>
                            <a:srgbClr val="000000">
                              <a:alpha val="100000"/>
                            </a:srgbClr>
                          </a:solidFill>
                          <a:latin typeface="宋体" pitchFamily="2" charset="-122"/>
                          <a:ea typeface="宋体" pitchFamily="2" charset="-122"/>
                          <a:cs typeface="宋体" pitchFamily="2" charset="-122"/>
                        </a:rPr>
                        <a:t>关标准的规定。焊接工艺评定完</a:t>
                      </a:r>
                      <a:r>
                        <a:rPr sz="800" b="1" kern="0" spc="-20" dirty="0">
                          <a:solidFill>
                            <a:srgbClr val="000000">
                              <a:alpha val="100000"/>
                            </a:srgbClr>
                          </a:solidFill>
                          <a:latin typeface="宋体" pitchFamily="2" charset="-122"/>
                          <a:ea typeface="宋体" pitchFamily="2" charset="-122"/>
                          <a:cs typeface="宋体" pitchFamily="2" charset="-122"/>
                        </a:rPr>
                        <a:t>成后，焊接工艺评定报告和</a:t>
                      </a:r>
                      <a:r>
                        <a:rPr sz="800" kern="0" spc="-10" dirty="0">
                          <a:solidFill>
                            <a:srgbClr val="000000">
                              <a:alpha val="100000"/>
                            </a:srgbClr>
                          </a:solidFill>
                          <a:latin typeface="宋体" pitchFamily="2" charset="-122"/>
                          <a:ea typeface="宋体" pitchFamily="2" charset="-122"/>
                          <a:cs typeface="宋体" pitchFamily="2" charset="-122"/>
                        </a:rPr>
                        <a:t> </a:t>
                      </a:r>
                      <a:r>
                        <a:rPr sz="800" b="1" kern="0" spc="-10" dirty="0">
                          <a:solidFill>
                            <a:srgbClr val="000000">
                              <a:alpha val="100000"/>
                            </a:srgbClr>
                          </a:solidFill>
                          <a:latin typeface="宋体" pitchFamily="2" charset="-122"/>
                          <a:ea typeface="宋体" pitchFamily="2" charset="-122"/>
                          <a:cs typeface="宋体" pitchFamily="2" charset="-122"/>
                        </a:rPr>
                        <a:t>焊接工艺指导书应当经过施焊单位焊</a:t>
                      </a:r>
                      <a:r>
                        <a:rPr sz="800" b="1" kern="0" spc="-20" dirty="0">
                          <a:solidFill>
                            <a:srgbClr val="000000">
                              <a:alpha val="100000"/>
                            </a:srgbClr>
                          </a:solidFill>
                          <a:latin typeface="宋体" pitchFamily="2" charset="-122"/>
                          <a:ea typeface="宋体" pitchFamily="2" charset="-122"/>
                          <a:cs typeface="宋体" pitchFamily="2" charset="-122"/>
                        </a:rPr>
                        <a:t>接责任工程师审核，质</a:t>
                      </a:r>
                      <a:r>
                        <a:rPr sz="800" kern="0" spc="0" dirty="0">
                          <a:solidFill>
                            <a:srgbClr val="000000">
                              <a:alpha val="100000"/>
                            </a:srgbClr>
                          </a:solidFill>
                          <a:latin typeface="宋体" pitchFamily="2" charset="-122"/>
                          <a:ea typeface="宋体" pitchFamily="2" charset="-122"/>
                          <a:cs typeface="宋体" pitchFamily="2" charset="-122"/>
                        </a:rPr>
                        <a:t> </a:t>
                      </a:r>
                      <a:r>
                        <a:rPr sz="800" b="1" kern="0" spc="-10" dirty="0">
                          <a:solidFill>
                            <a:srgbClr val="000000">
                              <a:alpha val="100000"/>
                            </a:srgbClr>
                          </a:solidFill>
                          <a:latin typeface="宋体" pitchFamily="2" charset="-122"/>
                          <a:ea typeface="宋体" pitchFamily="2" charset="-122"/>
                          <a:cs typeface="宋体" pitchFamily="2" charset="-122"/>
                        </a:rPr>
                        <a:t>量保证工程师批准，并且存入技术档案。</a:t>
                      </a:r>
                      <a:endParaRPr sz="800" dirty="0">
                        <a:latin typeface="宋体" pitchFamily="2" charset="-122"/>
                        <a:ea typeface="宋体" pitchFamily="2" charset="-122"/>
                        <a:cs typeface="宋体" pitchFamily="2" charset="-122"/>
                      </a:endParaRPr>
                    </a:p>
                    <a:p>
                      <a:pPr marL="13970" algn="l" rtl="0" eaLnBrk="0">
                        <a:lnSpc>
                          <a:spcPct val="95000"/>
                        </a:lnSpc>
                        <a:spcBef>
                          <a:spcPts val="40"/>
                        </a:spcBef>
                      </a:pPr>
                      <a:r>
                        <a:rPr sz="800" b="1" kern="0" spc="-20" dirty="0">
                          <a:solidFill>
                            <a:srgbClr val="000000">
                              <a:alpha val="100000"/>
                            </a:srgbClr>
                          </a:solidFill>
                          <a:latin typeface="宋体" pitchFamily="2" charset="-122"/>
                          <a:ea typeface="宋体" pitchFamily="2" charset="-122"/>
                          <a:cs typeface="宋体" pitchFamily="2" charset="-122"/>
                        </a:rPr>
                        <a:t>2.TSG</a:t>
                      </a:r>
                      <a:r>
                        <a:rPr sz="800" kern="0" spc="-20" dirty="0">
                          <a:solidFill>
                            <a:srgbClr val="000000">
                              <a:alpha val="100000"/>
                            </a:srgbClr>
                          </a:solidFill>
                          <a:latin typeface="宋体" pitchFamily="2" charset="-122"/>
                          <a:ea typeface="宋体" pitchFamily="2" charset="-122"/>
                          <a:cs typeface="宋体" pitchFamily="2" charset="-122"/>
                        </a:rPr>
                        <a:t> </a:t>
                      </a:r>
                      <a:r>
                        <a:rPr sz="800" b="1" kern="0" spc="-20" dirty="0">
                          <a:solidFill>
                            <a:srgbClr val="000000">
                              <a:alpha val="100000"/>
                            </a:srgbClr>
                          </a:solidFill>
                          <a:latin typeface="宋体" pitchFamily="2" charset="-122"/>
                          <a:ea typeface="宋体" pitchFamily="2" charset="-122"/>
                          <a:cs typeface="宋体" pitchFamily="2" charset="-122"/>
                        </a:rPr>
                        <a:t>D0001-2009第七十条：不合格焊接接头的返修，</a:t>
                      </a:r>
                      <a:endParaRPr sz="800" dirty="0">
                        <a:latin typeface="宋体" pitchFamily="2" charset="-122"/>
                        <a:ea typeface="宋体" pitchFamily="2" charset="-122"/>
                        <a:cs typeface="宋体" pitchFamily="2" charset="-122"/>
                      </a:endParaRPr>
                    </a:p>
                    <a:p>
                      <a:pPr marL="13970" algn="l" rtl="0" eaLnBrk="0">
                        <a:lnSpc>
                          <a:spcPct val="96000"/>
                        </a:lnSpc>
                        <a:spcBef>
                          <a:spcPts val="35"/>
                        </a:spcBef>
                      </a:pPr>
                      <a:r>
                        <a:rPr sz="800" b="1" kern="0" spc="-10" dirty="0">
                          <a:solidFill>
                            <a:srgbClr val="000000">
                              <a:alpha val="100000"/>
                            </a:srgbClr>
                          </a:solidFill>
                          <a:latin typeface="宋体" pitchFamily="2" charset="-122"/>
                          <a:ea typeface="宋体" pitchFamily="2" charset="-122"/>
                          <a:cs typeface="宋体" pitchFamily="2" charset="-122"/>
                        </a:rPr>
                        <a:t>应当符合以下要求：(一)返修前进行缺</a:t>
                      </a:r>
                      <a:r>
                        <a:rPr sz="800" b="1" kern="0" spc="-20" dirty="0">
                          <a:solidFill>
                            <a:srgbClr val="000000">
                              <a:alpha val="100000"/>
                            </a:srgbClr>
                          </a:solidFill>
                          <a:latin typeface="宋体" pitchFamily="2" charset="-122"/>
                          <a:ea typeface="宋体" pitchFamily="2" charset="-122"/>
                          <a:cs typeface="宋体" pitchFamily="2" charset="-122"/>
                        </a:rPr>
                        <a:t>陷产生的原因分析“</a:t>
                      </a:r>
                      <a:r>
                        <a:rPr sz="800" kern="0" spc="-10" dirty="0">
                          <a:solidFill>
                            <a:srgbClr val="000000">
                              <a:alpha val="100000"/>
                            </a:srgbClr>
                          </a:solidFill>
                          <a:latin typeface="宋体" pitchFamily="2" charset="-122"/>
                          <a:ea typeface="宋体" pitchFamily="2" charset="-122"/>
                          <a:cs typeface="宋体" pitchFamily="2" charset="-122"/>
                        </a:rPr>
                        <a:t> </a:t>
                      </a:r>
                      <a:r>
                        <a:rPr sz="800" b="1" kern="0" spc="-10" dirty="0">
                          <a:solidFill>
                            <a:srgbClr val="000000">
                              <a:alpha val="100000"/>
                            </a:srgbClr>
                          </a:solidFill>
                          <a:latin typeface="宋体" pitchFamily="2" charset="-122"/>
                          <a:ea typeface="宋体" pitchFamily="2" charset="-122"/>
                          <a:cs typeface="宋体" pitchFamily="2" charset="-122"/>
                        </a:rPr>
                        <a:t>提出相应的返修措施；(二)补焊采用经评定合格的焊接工</a:t>
                      </a:r>
                      <a:r>
                        <a:rPr sz="800" kern="0" spc="10" dirty="0">
                          <a:solidFill>
                            <a:srgbClr val="000000">
                              <a:alpha val="100000"/>
                            </a:srgbClr>
                          </a:solidFill>
                          <a:latin typeface="宋体" pitchFamily="2" charset="-122"/>
                          <a:ea typeface="宋体" pitchFamily="2" charset="-122"/>
                          <a:cs typeface="宋体" pitchFamily="2" charset="-122"/>
                        </a:rPr>
                        <a:t>  </a:t>
                      </a:r>
                      <a:r>
                        <a:rPr sz="800" b="1" kern="0" spc="-10" dirty="0">
                          <a:solidFill>
                            <a:srgbClr val="000000">
                              <a:alpha val="100000"/>
                            </a:srgbClr>
                          </a:solidFill>
                          <a:latin typeface="宋体" pitchFamily="2" charset="-122"/>
                          <a:ea typeface="宋体" pitchFamily="2" charset="-122"/>
                          <a:cs typeface="宋体" pitchFamily="2" charset="-122"/>
                        </a:rPr>
                        <a:t>艺，并且由合格焊工施焊；(三)同一部位(指焊补的填充</a:t>
                      </a:r>
                      <a:endParaRPr sz="800" dirty="0">
                        <a:latin typeface="宋体" pitchFamily="2" charset="-122"/>
                        <a:ea typeface="宋体" pitchFamily="2" charset="-122"/>
                        <a:cs typeface="宋体" pitchFamily="2" charset="-122"/>
                      </a:endParaRPr>
                    </a:p>
                    <a:p>
                      <a:pPr marL="13970" algn="l" rtl="0" eaLnBrk="0">
                        <a:lnSpc>
                          <a:spcPct val="98000"/>
                        </a:lnSpc>
                        <a:spcBef>
                          <a:spcPts val="115"/>
                        </a:spcBef>
                      </a:pPr>
                      <a:r>
                        <a:rPr sz="800" b="1" kern="0" spc="-10" dirty="0">
                          <a:solidFill>
                            <a:srgbClr val="000000">
                              <a:alpha val="100000"/>
                            </a:srgbClr>
                          </a:solidFill>
                          <a:latin typeface="宋体" pitchFamily="2" charset="-122"/>
                          <a:ea typeface="宋体" pitchFamily="2" charset="-122"/>
                          <a:cs typeface="宋体" pitchFamily="2" charset="-122"/>
                        </a:rPr>
                        <a:t>金属重叠的部位)的返修次数超过2</a:t>
                      </a:r>
                      <a:r>
                        <a:rPr sz="800" b="1" kern="0" spc="-20" dirty="0">
                          <a:solidFill>
                            <a:srgbClr val="000000">
                              <a:alpha val="100000"/>
                            </a:srgbClr>
                          </a:solidFill>
                          <a:latin typeface="宋体" pitchFamily="2" charset="-122"/>
                          <a:ea typeface="宋体" pitchFamily="2" charset="-122"/>
                          <a:cs typeface="宋体" pitchFamily="2" charset="-122"/>
                        </a:rPr>
                        <a:t>次时，必须考虑对焊接</a:t>
                      </a:r>
                      <a:r>
                        <a:rPr sz="800" kern="0" spc="-10" dirty="0">
                          <a:solidFill>
                            <a:srgbClr val="000000">
                              <a:alpha val="100000"/>
                            </a:srgbClr>
                          </a:solidFill>
                          <a:latin typeface="宋体" pitchFamily="2" charset="-122"/>
                          <a:ea typeface="宋体" pitchFamily="2" charset="-122"/>
                          <a:cs typeface="宋体" pitchFamily="2" charset="-122"/>
                        </a:rPr>
                        <a:t>   </a:t>
                      </a:r>
                      <a:r>
                        <a:rPr sz="800" b="1" kern="0" spc="-20" dirty="0">
                          <a:solidFill>
                            <a:srgbClr val="000000">
                              <a:alpha val="100000"/>
                            </a:srgbClr>
                          </a:solidFill>
                          <a:latin typeface="宋体" pitchFamily="2" charset="-122"/>
                          <a:ea typeface="宋体" pitchFamily="2" charset="-122"/>
                          <a:cs typeface="宋体" pitchFamily="2" charset="-122"/>
                        </a:rPr>
                        <a:t>工艺的调整，重新制定返修措施，经施焊单位技</a:t>
                      </a:r>
                      <a:r>
                        <a:rPr sz="800" b="1" kern="0" spc="-30" dirty="0">
                          <a:solidFill>
                            <a:srgbClr val="000000">
                              <a:alpha val="100000"/>
                            </a:srgbClr>
                          </a:solidFill>
                          <a:latin typeface="宋体" pitchFamily="2" charset="-122"/>
                          <a:ea typeface="宋体" pitchFamily="2" charset="-122"/>
                          <a:cs typeface="宋体" pitchFamily="2" charset="-122"/>
                        </a:rPr>
                        <a:t>术负责人批</a:t>
                      </a:r>
                      <a:r>
                        <a:rPr sz="800" kern="0" spc="-10" dirty="0">
                          <a:solidFill>
                            <a:srgbClr val="000000">
                              <a:alpha val="100000"/>
                            </a:srgbClr>
                          </a:solidFill>
                          <a:latin typeface="宋体" pitchFamily="2" charset="-122"/>
                          <a:ea typeface="宋体" pitchFamily="2" charset="-122"/>
                          <a:cs typeface="宋体" pitchFamily="2" charset="-122"/>
                        </a:rPr>
                        <a:t> </a:t>
                      </a:r>
                      <a:r>
                        <a:rPr sz="800" b="1" kern="0" spc="-10" dirty="0">
                          <a:solidFill>
                            <a:srgbClr val="000000">
                              <a:alpha val="100000"/>
                            </a:srgbClr>
                          </a:solidFill>
                          <a:latin typeface="宋体" pitchFamily="2" charset="-122"/>
                          <a:ea typeface="宋体" pitchFamily="2" charset="-122"/>
                          <a:cs typeface="宋体" pitchFamily="2" charset="-122"/>
                        </a:rPr>
                        <a:t>准后方可进行返修；(四)返修后按</a:t>
                      </a:r>
                      <a:r>
                        <a:rPr sz="800" b="1" kern="0" spc="-20" dirty="0">
                          <a:solidFill>
                            <a:srgbClr val="000000">
                              <a:alpha val="100000"/>
                            </a:srgbClr>
                          </a:solidFill>
                          <a:latin typeface="宋体" pitchFamily="2" charset="-122"/>
                          <a:ea typeface="宋体" pitchFamily="2" charset="-122"/>
                          <a:cs typeface="宋体" pitchFamily="2" charset="-122"/>
                        </a:rPr>
                        <a:t>照原规定的检验方法重</a:t>
                      </a:r>
                      <a:r>
                        <a:rPr sz="800" kern="0" spc="-10" dirty="0">
                          <a:solidFill>
                            <a:srgbClr val="000000">
                              <a:alpha val="100000"/>
                            </a:srgbClr>
                          </a:solidFill>
                          <a:latin typeface="宋体" pitchFamily="2" charset="-122"/>
                          <a:ea typeface="宋体" pitchFamily="2" charset="-122"/>
                          <a:cs typeface="宋体" pitchFamily="2" charset="-122"/>
                        </a:rPr>
                        <a:t>   </a:t>
                      </a:r>
                      <a:r>
                        <a:rPr sz="800" b="1" kern="0" spc="-20" dirty="0">
                          <a:solidFill>
                            <a:srgbClr val="000000">
                              <a:alpha val="100000"/>
                            </a:srgbClr>
                          </a:solidFill>
                          <a:latin typeface="宋体" pitchFamily="2" charset="-122"/>
                          <a:ea typeface="宋体" pitchFamily="2" charset="-122"/>
                          <a:cs typeface="宋体" pitchFamily="2" charset="-122"/>
                        </a:rPr>
                        <a:t>新检验，并且连同返修以及检验记录一并记入技术文</a:t>
                      </a:r>
                      <a:r>
                        <a:rPr sz="800" b="1" kern="0" spc="-30" dirty="0">
                          <a:solidFill>
                            <a:srgbClr val="000000">
                              <a:alpha val="100000"/>
                            </a:srgbClr>
                          </a:solidFill>
                          <a:latin typeface="宋体" pitchFamily="2" charset="-122"/>
                          <a:ea typeface="宋体" pitchFamily="2" charset="-122"/>
                          <a:cs typeface="宋体" pitchFamily="2" charset="-122"/>
                        </a:rPr>
                        <a:t>件和资</a:t>
                      </a:r>
                      <a:r>
                        <a:rPr sz="800" kern="0" spc="0" dirty="0">
                          <a:solidFill>
                            <a:srgbClr val="000000">
                              <a:alpha val="100000"/>
                            </a:srgbClr>
                          </a:solidFill>
                          <a:latin typeface="宋体" pitchFamily="2" charset="-122"/>
                          <a:ea typeface="宋体" pitchFamily="2" charset="-122"/>
                          <a:cs typeface="宋体" pitchFamily="2" charset="-122"/>
                        </a:rPr>
                        <a:t> </a:t>
                      </a:r>
                      <a:r>
                        <a:rPr sz="800" b="1" kern="0" spc="-10" dirty="0">
                          <a:solidFill>
                            <a:srgbClr val="000000">
                              <a:alpha val="100000"/>
                            </a:srgbClr>
                          </a:solidFill>
                          <a:latin typeface="宋体" pitchFamily="2" charset="-122"/>
                          <a:ea typeface="宋体" pitchFamily="2" charset="-122"/>
                          <a:cs typeface="宋体" pitchFamily="2" charset="-122"/>
                        </a:rPr>
                        <a:t>料中提交给使用单位；(五)要求焊</a:t>
                      </a:r>
                      <a:r>
                        <a:rPr sz="800" b="1" kern="0" spc="-20" dirty="0">
                          <a:solidFill>
                            <a:srgbClr val="000000">
                              <a:alpha val="100000"/>
                            </a:srgbClr>
                          </a:solidFill>
                          <a:latin typeface="宋体" pitchFamily="2" charset="-122"/>
                          <a:ea typeface="宋体" pitchFamily="2" charset="-122"/>
                          <a:cs typeface="宋体" pitchFamily="2" charset="-122"/>
                        </a:rPr>
                        <a:t>后热处理的管道，必须</a:t>
                      </a:r>
                      <a:r>
                        <a:rPr sz="800" kern="0" spc="0" dirty="0">
                          <a:solidFill>
                            <a:srgbClr val="000000">
                              <a:alpha val="100000"/>
                            </a:srgbClr>
                          </a:solidFill>
                          <a:latin typeface="宋体" pitchFamily="2" charset="-122"/>
                          <a:ea typeface="宋体" pitchFamily="2" charset="-122"/>
                          <a:cs typeface="宋体" pitchFamily="2" charset="-122"/>
                        </a:rPr>
                        <a:t>   </a:t>
                      </a:r>
                      <a:r>
                        <a:rPr sz="800" b="1" kern="0" spc="-10" dirty="0">
                          <a:solidFill>
                            <a:srgbClr val="000000">
                              <a:alpha val="100000"/>
                            </a:srgbClr>
                          </a:solidFill>
                          <a:latin typeface="宋体" pitchFamily="2" charset="-122"/>
                          <a:ea typeface="宋体" pitchFamily="2" charset="-122"/>
                          <a:cs typeface="宋体" pitchFamily="2" charset="-122"/>
                        </a:rPr>
                        <a:t>在热处理前进行焊接返修，如果在热</a:t>
                      </a:r>
                      <a:r>
                        <a:rPr sz="800" b="1" kern="0" spc="-20" dirty="0">
                          <a:solidFill>
                            <a:srgbClr val="000000">
                              <a:alpha val="100000"/>
                            </a:srgbClr>
                          </a:solidFill>
                          <a:latin typeface="宋体" pitchFamily="2" charset="-122"/>
                          <a:ea typeface="宋体" pitchFamily="2" charset="-122"/>
                          <a:cs typeface="宋体" pitchFamily="2" charset="-122"/>
                        </a:rPr>
                        <a:t>处理后进行焊接返修，</a:t>
                      </a:r>
                      <a:r>
                        <a:rPr sz="800" kern="0" spc="0" dirty="0">
                          <a:solidFill>
                            <a:srgbClr val="000000">
                              <a:alpha val="100000"/>
                            </a:srgbClr>
                          </a:solidFill>
                          <a:latin typeface="宋体" pitchFamily="2" charset="-122"/>
                          <a:ea typeface="宋体" pitchFamily="2" charset="-122"/>
                          <a:cs typeface="宋体" pitchFamily="2" charset="-122"/>
                        </a:rPr>
                        <a:t> </a:t>
                      </a:r>
                      <a:r>
                        <a:rPr sz="800" b="1" kern="0" spc="-20" dirty="0">
                          <a:solidFill>
                            <a:srgbClr val="000000">
                              <a:alpha val="100000"/>
                            </a:srgbClr>
                          </a:solidFill>
                          <a:latin typeface="宋体" pitchFamily="2" charset="-122"/>
                          <a:ea typeface="宋体" pitchFamily="2" charset="-122"/>
                          <a:cs typeface="宋体" pitchFamily="2" charset="-122"/>
                        </a:rPr>
                        <a:t>返修后需要再做热处理。</a:t>
                      </a:r>
                      <a:endParaRPr sz="8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eaLnBrk="0">
                        <a:lnSpc>
                          <a:spcPct val="134000"/>
                        </a:lnSpc>
                      </a:pPr>
                      <a:endParaRPr sz="1000" dirty="0">
                        <a:latin typeface="Arial" panose="020B0604020202020204"/>
                        <a:ea typeface="Arial" panose="020B0604020202020204"/>
                        <a:cs typeface="Arial" panose="020B0604020202020204"/>
                      </a:endParaRPr>
                    </a:p>
                    <a:p>
                      <a:pPr algn="l" rtl="0" eaLnBrk="0">
                        <a:lnSpc>
                          <a:spcPct val="9000"/>
                        </a:lnSpc>
                      </a:pPr>
                      <a:endParaRPr sz="100" dirty="0">
                        <a:latin typeface="Arial" panose="020B0604020202020204"/>
                        <a:ea typeface="Arial" panose="020B0604020202020204"/>
                        <a:cs typeface="Arial" panose="020B0604020202020204"/>
                      </a:endParaRPr>
                    </a:p>
                    <a:p>
                      <a:pPr marL="13970" algn="l" rtl="0" eaLnBrk="0">
                        <a:lnSpc>
                          <a:spcPct val="95000"/>
                        </a:lnSpc>
                      </a:pPr>
                      <a:r>
                        <a:rPr sz="800" b="1" kern="0" spc="0" dirty="0">
                          <a:solidFill>
                            <a:srgbClr val="000000">
                              <a:alpha val="100000"/>
                            </a:srgbClr>
                          </a:solidFill>
                          <a:latin typeface="宋体" pitchFamily="2" charset="-122"/>
                          <a:ea typeface="宋体" pitchFamily="2" charset="-122"/>
                          <a:cs typeface="宋体" pitchFamily="2" charset="-122"/>
                        </a:rPr>
                        <a:t>1.TSG</a:t>
                      </a:r>
                      <a:r>
                        <a:rPr sz="800" kern="0" spc="0" dirty="0">
                          <a:solidFill>
                            <a:srgbClr val="000000">
                              <a:alpha val="100000"/>
                            </a:srgbClr>
                          </a:solidFill>
                          <a:latin typeface="宋体" pitchFamily="2" charset="-122"/>
                          <a:ea typeface="宋体" pitchFamily="2" charset="-122"/>
                          <a:cs typeface="宋体" pitchFamily="2" charset="-122"/>
                        </a:rPr>
                        <a:t> </a:t>
                      </a:r>
                      <a:r>
                        <a:rPr sz="800" b="1" kern="0" spc="0" dirty="0">
                          <a:solidFill>
                            <a:srgbClr val="000000">
                              <a:alpha val="100000"/>
                            </a:srgbClr>
                          </a:solidFill>
                          <a:latin typeface="宋体" pitchFamily="2" charset="-122"/>
                          <a:ea typeface="宋体" pitchFamily="2" charset="-122"/>
                          <a:cs typeface="宋体" pitchFamily="2" charset="-122"/>
                        </a:rPr>
                        <a:t>314.2.1:压</a:t>
                      </a:r>
                      <a:r>
                        <a:rPr sz="800" b="1" kern="0" spc="-10" dirty="0">
                          <a:solidFill>
                            <a:srgbClr val="000000">
                              <a:alpha val="100000"/>
                            </a:srgbClr>
                          </a:solidFill>
                          <a:latin typeface="宋体" pitchFamily="2" charset="-122"/>
                          <a:ea typeface="宋体" pitchFamily="2" charset="-122"/>
                          <a:cs typeface="宋体" pitchFamily="2" charset="-122"/>
                        </a:rPr>
                        <a:t>力管道元件的焊接以及压力管道元件与非受压元件之间的焊接，应当采用经过评定合格的焊接工艺，焊接工艺评定应当符合以下规定：(一)符</a:t>
                      </a:r>
                      <a:r>
                        <a:rPr sz="800" b="1" kern="0" spc="0" dirty="0">
                          <a:solidFill>
                            <a:srgbClr val="000000">
                              <a:alpha val="100000"/>
                            </a:srgbClr>
                          </a:solidFill>
                          <a:latin typeface="宋体" pitchFamily="2" charset="-122"/>
                          <a:ea typeface="宋体" pitchFamily="2" charset="-122"/>
                          <a:cs typeface="宋体" pitchFamily="2" charset="-122"/>
                        </a:rPr>
                        <a:t>合本规程和GB/T</a:t>
                      </a:r>
                      <a:r>
                        <a:rPr sz="800" kern="0" spc="0" dirty="0">
                          <a:solidFill>
                            <a:srgbClr val="000000">
                              <a:alpha val="100000"/>
                            </a:srgbClr>
                          </a:solidFill>
                          <a:latin typeface="宋体" pitchFamily="2" charset="-122"/>
                          <a:ea typeface="宋体" pitchFamily="2" charset="-122"/>
                          <a:cs typeface="宋体" pitchFamily="2" charset="-122"/>
                        </a:rPr>
                        <a:t> </a:t>
                      </a:r>
                      <a:r>
                        <a:rPr sz="800" b="1" kern="0" spc="0" dirty="0">
                          <a:solidFill>
                            <a:srgbClr val="000000">
                              <a:alpha val="100000"/>
                            </a:srgbClr>
                          </a:solidFill>
                          <a:latin typeface="宋体" pitchFamily="2" charset="-122"/>
                          <a:ea typeface="宋体" pitchFamily="2" charset="-122"/>
                          <a:cs typeface="宋体" pitchFamily="2" charset="-122"/>
                        </a:rPr>
                        <a:t>208</a:t>
                      </a:r>
                      <a:r>
                        <a:rPr sz="800" b="1" kern="0" spc="-10" dirty="0">
                          <a:solidFill>
                            <a:srgbClr val="000000">
                              <a:alpha val="100000"/>
                            </a:srgbClr>
                          </a:solidFill>
                          <a:latin typeface="宋体" pitchFamily="2" charset="-122"/>
                          <a:ea typeface="宋体" pitchFamily="2" charset="-122"/>
                          <a:cs typeface="宋体" pitchFamily="2" charset="-122"/>
                        </a:rPr>
                        <a:t>01、GB/T</a:t>
                      </a:r>
                      <a:r>
                        <a:rPr sz="800" kern="0" spc="-10" dirty="0">
                          <a:solidFill>
                            <a:srgbClr val="000000">
                              <a:alpha val="100000"/>
                            </a:srgbClr>
                          </a:solidFill>
                          <a:latin typeface="宋体" pitchFamily="2" charset="-122"/>
                          <a:ea typeface="宋体" pitchFamily="2" charset="-122"/>
                          <a:cs typeface="宋体" pitchFamily="2" charset="-122"/>
                        </a:rPr>
                        <a:t> </a:t>
                      </a:r>
                      <a:r>
                        <a:rPr sz="800" b="1" kern="0" spc="-10" dirty="0">
                          <a:solidFill>
                            <a:srgbClr val="000000">
                              <a:alpha val="100000"/>
                            </a:srgbClr>
                          </a:solidFill>
                          <a:latin typeface="宋体" pitchFamily="2" charset="-122"/>
                          <a:ea typeface="宋体" pitchFamily="2" charset="-122"/>
                          <a:cs typeface="宋体" pitchFamily="2" charset="-122"/>
                        </a:rPr>
                        <a:t>32270以及设计文件的要求；(二)焊接工艺评定完成后，焊接工艺评定报告应当经过安装单位焊接责任工程师审核，</a:t>
                      </a:r>
                      <a:r>
                        <a:rPr sz="800" b="1" kern="0" spc="-10" dirty="0">
                          <a:solidFill>
                            <a:schemeClr val="accent1">
                              <a:alpha val="100000"/>
                            </a:schemeClr>
                          </a:solidFill>
                          <a:latin typeface="宋体" pitchFamily="2" charset="-122"/>
                          <a:ea typeface="宋体" pitchFamily="2" charset="-122"/>
                          <a:cs typeface="宋体" pitchFamily="2" charset="-122"/>
                        </a:rPr>
                        <a:t>技术负责人批准，</a:t>
                      </a:r>
                      <a:r>
                        <a:rPr sz="800" b="1" kern="0" spc="-10" dirty="0">
                          <a:solidFill>
                            <a:srgbClr val="000000">
                              <a:alpha val="100000"/>
                            </a:srgbClr>
                          </a:solidFill>
                          <a:latin typeface="宋体" pitchFamily="2" charset="-122"/>
                          <a:ea typeface="宋体" pitchFamily="2" charset="-122"/>
                          <a:cs typeface="宋体" pitchFamily="2" charset="-122"/>
                        </a:rPr>
                        <a:t>并且存入技术档案；(三)</a:t>
                      </a:r>
                      <a:r>
                        <a:rPr sz="800" b="1" kern="0" spc="-10" dirty="0">
                          <a:solidFill>
                            <a:schemeClr val="accent1">
                              <a:alpha val="100000"/>
                            </a:schemeClr>
                          </a:solidFill>
                          <a:latin typeface="宋体" pitchFamily="2" charset="-122"/>
                          <a:ea typeface="宋体" pitchFamily="2" charset="-122"/>
                          <a:cs typeface="宋体" pitchFamily="2" charset="-122"/>
                        </a:rPr>
                        <a:t>焊接工艺评定技术档案</a:t>
                      </a:r>
                      <a:r>
                        <a:rPr sz="800" b="1" kern="0" spc="0" dirty="0">
                          <a:solidFill>
                            <a:schemeClr val="accent1">
                              <a:alpha val="100000"/>
                            </a:schemeClr>
                          </a:solidFill>
                          <a:latin typeface="宋体" pitchFamily="2" charset="-122"/>
                          <a:ea typeface="宋体" pitchFamily="2" charset="-122"/>
                          <a:cs typeface="宋体" pitchFamily="2" charset="-122"/>
                        </a:rPr>
                        <a:t>(含焊接工艺评定试样)应</a:t>
                      </a:r>
                      <a:r>
                        <a:rPr sz="800" b="1" kern="0" spc="-10" dirty="0">
                          <a:solidFill>
                            <a:schemeClr val="accent1">
                              <a:alpha val="100000"/>
                            </a:schemeClr>
                          </a:solidFill>
                          <a:latin typeface="宋体" pitchFamily="2" charset="-122"/>
                          <a:ea typeface="宋体" pitchFamily="2" charset="-122"/>
                          <a:cs typeface="宋体" pitchFamily="2" charset="-122"/>
                        </a:rPr>
                        <a:t>当保存至该焊接工艺评定失</a:t>
                      </a:r>
                      <a:r>
                        <a:rPr sz="800" b="1" kern="0" spc="-20" dirty="0">
                          <a:solidFill>
                            <a:schemeClr val="accent1">
                              <a:alpha val="100000"/>
                            </a:schemeClr>
                          </a:solidFill>
                          <a:latin typeface="宋体" pitchFamily="2" charset="-122"/>
                          <a:ea typeface="宋体" pitchFamily="2" charset="-122"/>
                          <a:cs typeface="宋体" pitchFamily="2" charset="-122"/>
                        </a:rPr>
                        <a:t>效为止。</a:t>
                      </a:r>
                      <a:endParaRPr sz="800" b="1" kern="0" spc="-20" dirty="0">
                        <a:solidFill>
                          <a:schemeClr val="accent1">
                            <a:alpha val="100000"/>
                          </a:schemeClr>
                        </a:solidFill>
                        <a:latin typeface="宋体" pitchFamily="2" charset="-122"/>
                        <a:ea typeface="宋体" pitchFamily="2" charset="-122"/>
                        <a:cs typeface="宋体" pitchFamily="2" charset="-122"/>
                      </a:endParaRPr>
                    </a:p>
                    <a:p>
                      <a:pPr marL="13970" algn="l" rtl="0" eaLnBrk="0">
                        <a:lnSpc>
                          <a:spcPct val="95000"/>
                        </a:lnSpc>
                      </a:pPr>
                      <a:endParaRPr sz="800" dirty="0">
                        <a:latin typeface="宋体" pitchFamily="2" charset="-122"/>
                        <a:ea typeface="宋体" pitchFamily="2" charset="-122"/>
                        <a:cs typeface="宋体" pitchFamily="2" charset="-122"/>
                      </a:endParaRPr>
                    </a:p>
                    <a:p>
                      <a:pPr marL="13970" algn="l" rtl="0" eaLnBrk="0">
                        <a:lnSpc>
                          <a:spcPct val="95000"/>
                        </a:lnSpc>
                        <a:spcBef>
                          <a:spcPts val="130"/>
                        </a:spcBef>
                      </a:pPr>
                      <a:r>
                        <a:rPr sz="800" b="1" kern="0" spc="-20" dirty="0">
                          <a:solidFill>
                            <a:srgbClr val="000000">
                              <a:alpha val="100000"/>
                            </a:srgbClr>
                          </a:solidFill>
                          <a:latin typeface="宋体" pitchFamily="2" charset="-122"/>
                          <a:ea typeface="宋体" pitchFamily="2" charset="-122"/>
                          <a:cs typeface="宋体" pitchFamily="2" charset="-122"/>
                        </a:rPr>
                        <a:t>2.TSG</a:t>
                      </a:r>
                      <a:r>
                        <a:rPr sz="800" kern="0" spc="-20" dirty="0">
                          <a:solidFill>
                            <a:srgbClr val="000000">
                              <a:alpha val="100000"/>
                            </a:srgbClr>
                          </a:solidFill>
                          <a:latin typeface="宋体" pitchFamily="2" charset="-122"/>
                          <a:ea typeface="宋体" pitchFamily="2" charset="-122"/>
                          <a:cs typeface="宋体" pitchFamily="2" charset="-122"/>
                        </a:rPr>
                        <a:t> </a:t>
                      </a:r>
                      <a:r>
                        <a:rPr sz="800" b="1" kern="0" spc="-20" dirty="0">
                          <a:solidFill>
                            <a:srgbClr val="000000">
                              <a:alpha val="100000"/>
                            </a:srgbClr>
                          </a:solidFill>
                          <a:latin typeface="宋体" pitchFamily="2" charset="-122"/>
                          <a:ea typeface="宋体" pitchFamily="2" charset="-122"/>
                          <a:cs typeface="宋体" pitchFamily="2" charset="-122"/>
                        </a:rPr>
                        <a:t>314.2.6:焊接接头返修应当符合以下规定：</a:t>
                      </a:r>
                      <a:endParaRPr sz="800" dirty="0">
                        <a:latin typeface="宋体" pitchFamily="2" charset="-122"/>
                        <a:ea typeface="宋体" pitchFamily="2" charset="-122"/>
                        <a:cs typeface="宋体" pitchFamily="2" charset="-122"/>
                      </a:endParaRPr>
                    </a:p>
                    <a:p>
                      <a:pPr marL="13970" algn="l" rtl="0" eaLnBrk="0">
                        <a:lnSpc>
                          <a:spcPct val="95000"/>
                        </a:lnSpc>
                        <a:spcBef>
                          <a:spcPts val="90"/>
                        </a:spcBef>
                      </a:pPr>
                      <a:r>
                        <a:rPr sz="800" b="1" kern="0" spc="0" dirty="0">
                          <a:solidFill>
                            <a:srgbClr val="000000">
                              <a:alpha val="100000"/>
                            </a:srgbClr>
                          </a:solidFill>
                          <a:latin typeface="宋体" pitchFamily="2" charset="-122"/>
                          <a:ea typeface="宋体" pitchFamily="2" charset="-122"/>
                          <a:cs typeface="宋体" pitchFamily="2" charset="-122"/>
                        </a:rPr>
                        <a:t>(一)返修前进行缺陷产</a:t>
                      </a:r>
                      <a:r>
                        <a:rPr sz="800" b="1" kern="0" spc="-10" dirty="0">
                          <a:solidFill>
                            <a:srgbClr val="000000">
                              <a:alpha val="100000"/>
                            </a:srgbClr>
                          </a:solidFill>
                          <a:latin typeface="宋体" pitchFamily="2" charset="-122"/>
                          <a:ea typeface="宋体" pitchFamily="2" charset="-122"/>
                          <a:cs typeface="宋体" pitchFamily="2" charset="-122"/>
                        </a:rPr>
                        <a:t>生的原因分析，提出相应的返修措施；(二)采用经评定合格的焊接工艺，并且由合格焊工施焊，</a:t>
                      </a:r>
                      <a:r>
                        <a:rPr sz="800" b="1" kern="0" spc="-10" dirty="0">
                          <a:solidFill>
                            <a:schemeClr val="accent1">
                              <a:alpha val="100000"/>
                            </a:schemeClr>
                          </a:solidFill>
                          <a:latin typeface="宋体" pitchFamily="2" charset="-122"/>
                          <a:ea typeface="宋体" pitchFamily="2" charset="-122"/>
                          <a:cs typeface="宋体" pitchFamily="2" charset="-122"/>
                        </a:rPr>
                        <a:t>施焊时有详细的返修记录；</a:t>
                      </a:r>
                      <a:r>
                        <a:rPr sz="800" b="1" kern="0" spc="-10" dirty="0">
                          <a:solidFill>
                            <a:srgbClr val="000000">
                              <a:alpha val="100000"/>
                            </a:srgbClr>
                          </a:solidFill>
                          <a:latin typeface="宋体" pitchFamily="2" charset="-122"/>
                          <a:ea typeface="宋体" pitchFamily="2" charset="-122"/>
                          <a:cs typeface="宋体" pitchFamily="2" charset="-122"/>
                        </a:rPr>
                        <a:t>(三)同一部位(指焊补的填充金属重叠的部位)的返修次数超过2次时，重新制定返修措施，经过安装单位技术负责人批</a:t>
                      </a:r>
                      <a:r>
                        <a:rPr sz="800" kern="0" spc="50" dirty="0">
                          <a:solidFill>
                            <a:srgbClr val="000000">
                              <a:alpha val="100000"/>
                            </a:srgbClr>
                          </a:solidFill>
                          <a:latin typeface="宋体" pitchFamily="2" charset="-122"/>
                          <a:ea typeface="宋体" pitchFamily="2" charset="-122"/>
                          <a:cs typeface="宋体" pitchFamily="2" charset="-122"/>
                        </a:rPr>
                        <a:t> </a:t>
                      </a:r>
                      <a:r>
                        <a:rPr sz="800" b="1" kern="0" spc="-10" dirty="0">
                          <a:solidFill>
                            <a:srgbClr val="000000">
                              <a:alpha val="100000"/>
                            </a:srgbClr>
                          </a:solidFill>
                          <a:latin typeface="宋体" pitchFamily="2" charset="-122"/>
                          <a:ea typeface="宋体" pitchFamily="2" charset="-122"/>
                          <a:cs typeface="宋体" pitchFamily="2" charset="-122"/>
                        </a:rPr>
                        <a:t>准后方可进行返修；(四)返修后采用原检测方法重新检验合格，连同返修及检验记录(</a:t>
                      </a:r>
                      <a:r>
                        <a:rPr sz="800" b="1" kern="0" spc="-20" dirty="0">
                          <a:solidFill>
                            <a:srgbClr val="000000">
                              <a:alpha val="100000"/>
                            </a:srgbClr>
                          </a:solidFill>
                          <a:latin typeface="宋体" pitchFamily="2" charset="-122"/>
                          <a:ea typeface="宋体" pitchFamily="2" charset="-122"/>
                          <a:cs typeface="宋体" pitchFamily="2" charset="-122"/>
                        </a:rPr>
                        <a:t>包括返修次数、部位、</a:t>
                      </a:r>
                      <a:r>
                        <a:rPr sz="800" kern="0" spc="-10" dirty="0">
                          <a:solidFill>
                            <a:srgbClr val="000000">
                              <a:alpha val="100000"/>
                            </a:srgbClr>
                          </a:solidFill>
                          <a:latin typeface="宋体" pitchFamily="2" charset="-122"/>
                          <a:ea typeface="宋体" pitchFamily="2" charset="-122"/>
                          <a:cs typeface="宋体" pitchFamily="2" charset="-122"/>
                        </a:rPr>
                        <a:t> </a:t>
                      </a:r>
                      <a:r>
                        <a:rPr sz="800" b="1" kern="0" spc="-20" dirty="0">
                          <a:solidFill>
                            <a:srgbClr val="000000">
                              <a:alpha val="100000"/>
                            </a:srgbClr>
                          </a:solidFill>
                          <a:latin typeface="宋体" pitchFamily="2" charset="-122"/>
                          <a:ea typeface="宋体" pitchFamily="2" charset="-122"/>
                          <a:cs typeface="宋体" pitchFamily="2" charset="-122"/>
                        </a:rPr>
                        <a:t>返修记录以及返修后的无损检测结果)记入技术文件</a:t>
                      </a:r>
                      <a:r>
                        <a:rPr sz="800" b="1" kern="0" spc="-30" dirty="0">
                          <a:solidFill>
                            <a:srgbClr val="000000">
                              <a:alpha val="100000"/>
                            </a:srgbClr>
                          </a:solidFill>
                          <a:latin typeface="宋体" pitchFamily="2" charset="-122"/>
                          <a:ea typeface="宋体" pitchFamily="2" charset="-122"/>
                          <a:cs typeface="宋体" pitchFamily="2" charset="-122"/>
                        </a:rPr>
                        <a:t>和</a:t>
                      </a:r>
                      <a:r>
                        <a:rPr sz="800" kern="0" spc="-10" dirty="0">
                          <a:solidFill>
                            <a:srgbClr val="000000">
                              <a:alpha val="100000"/>
                            </a:srgbClr>
                          </a:solidFill>
                          <a:latin typeface="宋体" pitchFamily="2" charset="-122"/>
                          <a:ea typeface="宋体" pitchFamily="2" charset="-122"/>
                          <a:cs typeface="宋体" pitchFamily="2" charset="-122"/>
                        </a:rPr>
                        <a:t>   </a:t>
                      </a:r>
                      <a:r>
                        <a:rPr sz="800" b="1" kern="0" spc="-20" dirty="0">
                          <a:solidFill>
                            <a:srgbClr val="000000">
                              <a:alpha val="100000"/>
                            </a:srgbClr>
                          </a:solidFill>
                          <a:latin typeface="宋体" pitchFamily="2" charset="-122"/>
                          <a:ea typeface="宋体" pitchFamily="2" charset="-122"/>
                          <a:cs typeface="宋体" pitchFamily="2" charset="-122"/>
                        </a:rPr>
                        <a:t>资料中提交使用单位；(五)要求焊后热处理的管道，</a:t>
                      </a:r>
                      <a:r>
                        <a:rPr sz="800" b="1" kern="0" spc="-10" dirty="0">
                          <a:solidFill>
                            <a:srgbClr val="000000">
                              <a:alpha val="100000"/>
                            </a:srgbClr>
                          </a:solidFill>
                          <a:latin typeface="宋体" pitchFamily="2" charset="-122"/>
                          <a:ea typeface="宋体" pitchFamily="2" charset="-122"/>
                          <a:cs typeface="宋体" pitchFamily="2" charset="-122"/>
                        </a:rPr>
                        <a:t>一般在热处理前进行返修，如果在热处理后进行返修，</a:t>
                      </a:r>
                      <a:r>
                        <a:rPr sz="800" kern="0" spc="60" dirty="0">
                          <a:solidFill>
                            <a:srgbClr val="000000">
                              <a:alpha val="100000"/>
                            </a:srgbClr>
                          </a:solidFill>
                          <a:latin typeface="宋体" pitchFamily="2" charset="-122"/>
                          <a:ea typeface="宋体" pitchFamily="2" charset="-122"/>
                          <a:cs typeface="宋体" pitchFamily="2" charset="-122"/>
                        </a:rPr>
                        <a:t> </a:t>
                      </a:r>
                      <a:r>
                        <a:rPr sz="800" b="1" kern="0" spc="-10" dirty="0">
                          <a:solidFill>
                            <a:srgbClr val="000000">
                              <a:alpha val="100000"/>
                            </a:srgbClr>
                          </a:solidFill>
                          <a:latin typeface="宋体" pitchFamily="2" charset="-122"/>
                          <a:ea typeface="宋体" pitchFamily="2" charset="-122"/>
                          <a:cs typeface="宋体" pitchFamily="2" charset="-122"/>
                        </a:rPr>
                        <a:t>重新进行热处理。</a:t>
                      </a:r>
                      <a:endParaRPr sz="800" dirty="0">
                        <a:latin typeface="宋体" pitchFamily="2" charset="-122"/>
                        <a:ea typeface="宋体" pitchFamily="2" charset="-122"/>
                        <a:cs typeface="宋体" pitchFamily="2" charset="-122"/>
                      </a:endParaRPr>
                    </a:p>
                    <a:p>
                      <a:pPr algn="r" rtl="0" eaLnBrk="0">
                        <a:lnSpc>
                          <a:spcPts val="895"/>
                        </a:lnSpc>
                      </a:pPr>
                      <a:endParaRPr sz="7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eaLnBrk="0">
                        <a:lnSpc>
                          <a:spcPct val="103000"/>
                        </a:lnSpc>
                      </a:pPr>
                      <a:endParaRPr sz="1000" dirty="0">
                        <a:latin typeface="Arial" panose="020B0604020202020204"/>
                        <a:ea typeface="Arial" panose="020B0604020202020204"/>
                        <a:cs typeface="Arial" panose="020B0604020202020204"/>
                      </a:endParaRPr>
                    </a:p>
                    <a:p>
                      <a:pPr algn="l" rtl="0" eaLnBrk="0">
                        <a:lnSpc>
                          <a:spcPct val="103000"/>
                        </a:lnSpc>
                      </a:pPr>
                      <a:endParaRPr sz="1000" dirty="0">
                        <a:latin typeface="Arial" panose="020B0604020202020204"/>
                        <a:ea typeface="Arial" panose="020B0604020202020204"/>
                        <a:cs typeface="Arial" panose="020B0604020202020204"/>
                      </a:endParaRPr>
                    </a:p>
                    <a:p>
                      <a:pPr algn="l" rtl="0" eaLnBrk="0">
                        <a:lnSpc>
                          <a:spcPct val="103000"/>
                        </a:lnSpc>
                      </a:pPr>
                      <a:endParaRPr sz="1000" dirty="0">
                        <a:latin typeface="Arial" panose="020B0604020202020204"/>
                        <a:ea typeface="Arial" panose="020B0604020202020204"/>
                        <a:cs typeface="Arial" panose="020B0604020202020204"/>
                      </a:endParaRPr>
                    </a:p>
                    <a:p>
                      <a:pPr algn="l" rtl="0" eaLnBrk="0">
                        <a:lnSpc>
                          <a:spcPct val="104000"/>
                        </a:lnSpc>
                      </a:pPr>
                      <a:endParaRPr sz="1000" dirty="0">
                        <a:latin typeface="Arial" panose="020B0604020202020204"/>
                        <a:ea typeface="Arial" panose="020B0604020202020204"/>
                        <a:cs typeface="Arial" panose="020B0604020202020204"/>
                      </a:endParaRPr>
                    </a:p>
                    <a:p>
                      <a:pPr marL="13970" algn="l" rtl="0" eaLnBrk="0">
                        <a:lnSpc>
                          <a:spcPct val="97000"/>
                        </a:lnSpc>
                        <a:spcBef>
                          <a:spcPts val="5"/>
                        </a:spcBef>
                      </a:pPr>
                      <a:r>
                        <a:rPr sz="800" b="1" kern="0" spc="-10" dirty="0">
                          <a:solidFill>
                            <a:srgbClr val="000000">
                              <a:alpha val="100000"/>
                            </a:srgbClr>
                          </a:solidFill>
                          <a:latin typeface="宋体" pitchFamily="2" charset="-122"/>
                          <a:ea typeface="宋体" pitchFamily="2" charset="-122"/>
                          <a:cs typeface="宋体" pitchFamily="2" charset="-122"/>
                        </a:rPr>
                        <a:t>1.焊评审批：旧规是“焊</a:t>
                      </a:r>
                      <a:r>
                        <a:rPr sz="800" kern="0" spc="20" dirty="0">
                          <a:solidFill>
                            <a:srgbClr val="000000">
                              <a:alpha val="100000"/>
                            </a:srgbClr>
                          </a:solidFill>
                          <a:latin typeface="宋体" pitchFamily="2" charset="-122"/>
                          <a:ea typeface="宋体" pitchFamily="2" charset="-122"/>
                          <a:cs typeface="宋体" pitchFamily="2" charset="-122"/>
                        </a:rPr>
                        <a:t>  </a:t>
                      </a:r>
                      <a:r>
                        <a:rPr sz="800" b="1" kern="0" spc="-10" dirty="0">
                          <a:solidFill>
                            <a:srgbClr val="000000">
                              <a:alpha val="100000"/>
                            </a:srgbClr>
                          </a:solidFill>
                          <a:latin typeface="宋体" pitchFamily="2" charset="-122"/>
                          <a:ea typeface="宋体" pitchFamily="2" charset="-122"/>
                          <a:cs typeface="宋体" pitchFamily="2" charset="-122"/>
                        </a:rPr>
                        <a:t>接责任工程师审核，质量</a:t>
                      </a:r>
                      <a:r>
                        <a:rPr sz="800" kern="0" spc="0" dirty="0">
                          <a:solidFill>
                            <a:srgbClr val="000000">
                              <a:alpha val="100000"/>
                            </a:srgbClr>
                          </a:solidFill>
                          <a:latin typeface="宋体" pitchFamily="2" charset="-122"/>
                          <a:ea typeface="宋体" pitchFamily="2" charset="-122"/>
                          <a:cs typeface="宋体" pitchFamily="2" charset="-122"/>
                        </a:rPr>
                        <a:t>  </a:t>
                      </a:r>
                      <a:r>
                        <a:rPr sz="800" b="1" kern="0" spc="-10" dirty="0">
                          <a:solidFill>
                            <a:srgbClr val="000000">
                              <a:alpha val="100000"/>
                            </a:srgbClr>
                          </a:solidFill>
                          <a:latin typeface="宋体" pitchFamily="2" charset="-122"/>
                          <a:ea typeface="宋体" pitchFamily="2" charset="-122"/>
                          <a:cs typeface="宋体" pitchFamily="2" charset="-122"/>
                        </a:rPr>
                        <a:t>保证工程师批准”,新规</a:t>
                      </a:r>
                      <a:endParaRPr sz="800" dirty="0">
                        <a:latin typeface="宋体" pitchFamily="2" charset="-122"/>
                        <a:ea typeface="宋体" pitchFamily="2" charset="-122"/>
                        <a:cs typeface="宋体" pitchFamily="2" charset="-122"/>
                      </a:endParaRPr>
                    </a:p>
                    <a:p>
                      <a:pPr marL="13970" algn="l" rtl="0" eaLnBrk="0">
                        <a:lnSpc>
                          <a:spcPct val="98000"/>
                        </a:lnSpc>
                        <a:spcBef>
                          <a:spcPts val="50"/>
                        </a:spcBef>
                      </a:pPr>
                      <a:r>
                        <a:rPr sz="800" b="1" kern="0" spc="-30" dirty="0">
                          <a:solidFill>
                            <a:srgbClr val="000000">
                              <a:alpha val="100000"/>
                            </a:srgbClr>
                          </a:solidFill>
                          <a:latin typeface="宋体" pitchFamily="2" charset="-122"/>
                          <a:ea typeface="宋体" pitchFamily="2" charset="-122"/>
                          <a:cs typeface="宋体" pitchFamily="2" charset="-122"/>
                        </a:rPr>
                        <a:t>调整为“焊接责任工程师</a:t>
                      </a:r>
                      <a:r>
                        <a:rPr sz="800" kern="0" spc="30" dirty="0">
                          <a:solidFill>
                            <a:srgbClr val="000000">
                              <a:alpha val="100000"/>
                            </a:srgbClr>
                          </a:solidFill>
                          <a:latin typeface="宋体" pitchFamily="2" charset="-122"/>
                          <a:ea typeface="宋体" pitchFamily="2" charset="-122"/>
                          <a:cs typeface="宋体" pitchFamily="2" charset="-122"/>
                        </a:rPr>
                        <a:t>  </a:t>
                      </a:r>
                      <a:r>
                        <a:rPr sz="800" b="1" kern="0" spc="-10" dirty="0">
                          <a:solidFill>
                            <a:srgbClr val="000000">
                              <a:alpha val="100000"/>
                            </a:srgbClr>
                          </a:solidFill>
                          <a:latin typeface="宋体" pitchFamily="2" charset="-122"/>
                          <a:ea typeface="宋体" pitchFamily="2" charset="-122"/>
                          <a:cs typeface="宋体" pitchFamily="2" charset="-122"/>
                        </a:rPr>
                        <a:t>审核，技术负责人批准”,</a:t>
                      </a:r>
                      <a:r>
                        <a:rPr sz="800" kern="0" spc="0" dirty="0">
                          <a:solidFill>
                            <a:srgbClr val="000000">
                              <a:alpha val="100000"/>
                            </a:srgbClr>
                          </a:solidFill>
                          <a:latin typeface="宋体" pitchFamily="2" charset="-122"/>
                          <a:ea typeface="宋体" pitchFamily="2" charset="-122"/>
                          <a:cs typeface="宋体" pitchFamily="2" charset="-122"/>
                        </a:rPr>
                        <a:t> </a:t>
                      </a:r>
                      <a:r>
                        <a:rPr sz="800" b="1" kern="0" spc="30" dirty="0">
                          <a:solidFill>
                            <a:srgbClr val="000000">
                              <a:alpha val="100000"/>
                            </a:srgbClr>
                          </a:solidFill>
                          <a:latin typeface="宋体" pitchFamily="2" charset="-122"/>
                          <a:ea typeface="宋体" pitchFamily="2" charset="-122"/>
                          <a:cs typeface="宋体" pitchFamily="2" charset="-122"/>
                        </a:rPr>
                        <a:t>明确审批主体；</a:t>
                      </a:r>
                      <a:endParaRPr sz="800" dirty="0">
                        <a:latin typeface="宋体" pitchFamily="2" charset="-122"/>
                        <a:ea typeface="宋体" pitchFamily="2" charset="-122"/>
                        <a:cs typeface="宋体" pitchFamily="2" charset="-122"/>
                      </a:endParaRPr>
                    </a:p>
                    <a:p>
                      <a:pPr marL="13970" algn="l" rtl="0" eaLnBrk="0">
                        <a:lnSpc>
                          <a:spcPct val="99000"/>
                        </a:lnSpc>
                        <a:spcBef>
                          <a:spcPts val="50"/>
                        </a:spcBef>
                      </a:pPr>
                      <a:r>
                        <a:rPr sz="800" b="1" kern="0" spc="-10" dirty="0">
                          <a:solidFill>
                            <a:srgbClr val="000000">
                              <a:alpha val="100000"/>
                            </a:srgbClr>
                          </a:solidFill>
                          <a:latin typeface="宋体" pitchFamily="2" charset="-122"/>
                          <a:ea typeface="宋体" pitchFamily="2" charset="-122"/>
                          <a:cs typeface="宋体" pitchFamily="2" charset="-122"/>
                        </a:rPr>
                        <a:t>2.焊评档案保存：旧规无</a:t>
                      </a:r>
                      <a:r>
                        <a:rPr sz="800" kern="0" spc="0" dirty="0">
                          <a:solidFill>
                            <a:srgbClr val="000000">
                              <a:alpha val="100000"/>
                            </a:srgbClr>
                          </a:solidFill>
                          <a:latin typeface="宋体" pitchFamily="2" charset="-122"/>
                          <a:ea typeface="宋体" pitchFamily="2" charset="-122"/>
                          <a:cs typeface="宋体" pitchFamily="2" charset="-122"/>
                        </a:rPr>
                        <a:t>  </a:t>
                      </a:r>
                      <a:r>
                        <a:rPr sz="800" b="1" kern="0" spc="-10" dirty="0">
                          <a:solidFill>
                            <a:srgbClr val="000000">
                              <a:alpha val="100000"/>
                            </a:srgbClr>
                          </a:solidFill>
                          <a:latin typeface="宋体" pitchFamily="2" charset="-122"/>
                          <a:ea typeface="宋体" pitchFamily="2" charset="-122"/>
                          <a:cs typeface="宋体" pitchFamily="2" charset="-122"/>
                        </a:rPr>
                        <a:t>保存期限，新规明确“保</a:t>
                      </a:r>
                      <a:r>
                        <a:rPr sz="800" kern="0" spc="0" dirty="0">
                          <a:solidFill>
                            <a:srgbClr val="000000">
                              <a:alpha val="100000"/>
                            </a:srgbClr>
                          </a:solidFill>
                          <a:latin typeface="宋体" pitchFamily="2" charset="-122"/>
                          <a:ea typeface="宋体" pitchFamily="2" charset="-122"/>
                          <a:cs typeface="宋体" pitchFamily="2" charset="-122"/>
                        </a:rPr>
                        <a:t>  </a:t>
                      </a:r>
                      <a:r>
                        <a:rPr sz="800" b="1" kern="0" spc="0" dirty="0">
                          <a:solidFill>
                            <a:srgbClr val="000000">
                              <a:alpha val="100000"/>
                            </a:srgbClr>
                          </a:solidFill>
                          <a:latin typeface="宋体" pitchFamily="2" charset="-122"/>
                          <a:ea typeface="宋体" pitchFamily="2" charset="-122"/>
                          <a:cs typeface="宋体" pitchFamily="2" charset="-122"/>
                        </a:rPr>
                        <a:t>存至焊评失效为止”;</a:t>
                      </a:r>
                      <a:endParaRPr sz="800" dirty="0">
                        <a:latin typeface="宋体" pitchFamily="2" charset="-122"/>
                        <a:ea typeface="宋体" pitchFamily="2" charset="-122"/>
                        <a:cs typeface="宋体" pitchFamily="2" charset="-122"/>
                      </a:endParaRPr>
                    </a:p>
                    <a:p>
                      <a:pPr marL="13970" algn="l" rtl="0" eaLnBrk="0">
                        <a:lnSpc>
                          <a:spcPct val="94000"/>
                        </a:lnSpc>
                        <a:spcBef>
                          <a:spcPts val="40"/>
                        </a:spcBef>
                      </a:pPr>
                      <a:r>
                        <a:rPr sz="800" b="1" kern="0" spc="-10" dirty="0">
                          <a:solidFill>
                            <a:srgbClr val="000000">
                              <a:alpha val="100000"/>
                            </a:srgbClr>
                          </a:solidFill>
                          <a:latin typeface="宋体" pitchFamily="2" charset="-122"/>
                          <a:ea typeface="宋体" pitchFamily="2" charset="-122"/>
                          <a:cs typeface="宋体" pitchFamily="2" charset="-122"/>
                        </a:rPr>
                        <a:t>3.返修记录：新规新</a:t>
                      </a:r>
                      <a:r>
                        <a:rPr sz="800" b="1" kern="0" spc="-20" dirty="0">
                          <a:solidFill>
                            <a:srgbClr val="000000">
                              <a:alpha val="100000"/>
                            </a:srgbClr>
                          </a:solidFill>
                          <a:latin typeface="宋体" pitchFamily="2" charset="-122"/>
                          <a:ea typeface="宋体" pitchFamily="2" charset="-122"/>
                          <a:cs typeface="宋体" pitchFamily="2" charset="-122"/>
                        </a:rPr>
                        <a:t>增“施焊时有详细的返修记录”,旧规仅提“记入</a:t>
                      </a:r>
                      <a:r>
                        <a:rPr sz="800" b="1" kern="0" spc="-30" dirty="0">
                          <a:solidFill>
                            <a:srgbClr val="000000">
                              <a:alpha val="100000"/>
                            </a:srgbClr>
                          </a:solidFill>
                          <a:latin typeface="宋体" pitchFamily="2" charset="-122"/>
                          <a:ea typeface="宋体" pitchFamily="2" charset="-122"/>
                          <a:cs typeface="宋体" pitchFamily="2" charset="-122"/>
                        </a:rPr>
                        <a:t>技</a:t>
                      </a:r>
                      <a:r>
                        <a:rPr sz="800" b="1" kern="0" spc="-20" dirty="0">
                          <a:solidFill>
                            <a:srgbClr val="000000">
                              <a:alpha val="100000"/>
                            </a:srgbClr>
                          </a:solidFill>
                          <a:latin typeface="宋体" pitchFamily="2" charset="-122"/>
                          <a:ea typeface="宋体" pitchFamily="2" charset="-122"/>
                          <a:cs typeface="宋体" pitchFamily="2" charset="-122"/>
                        </a:rPr>
                        <a:t>术文件”,新规更细化</a:t>
                      </a:r>
                      <a:r>
                        <a:rPr sz="800" b="1" kern="0" spc="-30" dirty="0">
                          <a:solidFill>
                            <a:srgbClr val="000000">
                              <a:alpha val="100000"/>
                            </a:srgbClr>
                          </a:solidFill>
                          <a:latin typeface="宋体" pitchFamily="2" charset="-122"/>
                          <a:ea typeface="宋体" pitchFamily="2" charset="-122"/>
                          <a:cs typeface="宋体" pitchFamily="2" charset="-122"/>
                        </a:rPr>
                        <a:t>过</a:t>
                      </a:r>
                      <a:r>
                        <a:rPr sz="800" b="1" kern="0" spc="-20" dirty="0">
                          <a:solidFill>
                            <a:srgbClr val="000000">
                              <a:alpha val="100000"/>
                            </a:srgbClr>
                          </a:solidFill>
                          <a:latin typeface="宋体" pitchFamily="2" charset="-122"/>
                          <a:ea typeface="宋体" pitchFamily="2" charset="-122"/>
                          <a:cs typeface="宋体" pitchFamily="2" charset="-122"/>
                        </a:rPr>
                        <a:t>程管控。</a:t>
                      </a:r>
                      <a:endParaRPr sz="800" dirty="0">
                        <a:latin typeface="宋体" pitchFamily="2" charset="-122"/>
                        <a:ea typeface="宋体" pitchFamily="2" charset="-122"/>
                        <a:cs typeface="宋体" pitchFamily="2" charset="-122"/>
                      </a:endParaRPr>
                    </a:p>
                    <a:p>
                      <a:pPr algn="l" rtl="0" eaLnBrk="0">
                        <a:lnSpc>
                          <a:spcPct val="112000"/>
                        </a:lnSpc>
                      </a:pPr>
                      <a:endParaRPr sz="1000" dirty="0">
                        <a:latin typeface="Arial" panose="020B0604020202020204"/>
                        <a:ea typeface="Arial" panose="020B0604020202020204"/>
                        <a:cs typeface="Arial" panose="020B0604020202020204"/>
                      </a:endParaRPr>
                    </a:p>
                    <a:p>
                      <a:pPr algn="l" rtl="0" eaLnBrk="0">
                        <a:lnSpc>
                          <a:spcPct val="112000"/>
                        </a:lnSpc>
                      </a:pPr>
                      <a:endParaRPr sz="1000" dirty="0">
                        <a:latin typeface="Arial" panose="020B0604020202020204"/>
                        <a:ea typeface="Arial" panose="020B0604020202020204"/>
                        <a:cs typeface="Arial" panose="020B0604020202020204"/>
                      </a:endParaRPr>
                    </a:p>
                    <a:p>
                      <a:pPr algn="l" rtl="0" eaLnBrk="0">
                        <a:lnSpc>
                          <a:spcPct val="104000"/>
                        </a:lnSpc>
                      </a:pPr>
                      <a:endParaRPr sz="200" dirty="0">
                        <a:latin typeface="Arial" panose="020B0604020202020204"/>
                        <a:ea typeface="Arial" panose="020B0604020202020204"/>
                        <a:cs typeface="Arial" panose="020B0604020202020204"/>
                      </a:endParaRPr>
                    </a:p>
                    <a:p>
                      <a:pPr marL="13970" algn="l" rtl="0" eaLnBrk="0">
                        <a:lnSpc>
                          <a:spcPct val="95000"/>
                        </a:lnSpc>
                        <a:spcBef>
                          <a:spcPts val="0"/>
                        </a:spcBef>
                      </a:pPr>
                      <a:endParaRPr sz="8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72" name="textbox 72"/>
          <p:cNvSpPr/>
          <p:nvPr/>
        </p:nvSpPr>
        <p:spPr>
          <a:xfrm>
            <a:off x="643890" y="213995"/>
            <a:ext cx="1188720" cy="236855"/>
          </a:xfrm>
          <a:prstGeom prst="rect">
            <a:avLst/>
          </a:prstGeom>
          <a:noFill/>
          <a:ln w="0" cap="flat">
            <a:noFill/>
            <a:prstDash val="solid"/>
            <a:miter lim="0"/>
          </a:ln>
        </p:spPr>
        <p:txBody>
          <a:bodyPr vert="horz" wrap="square" lIns="0" tIns="0" rIns="0" bIns="0"/>
          <a:lstStyle/>
          <a:p>
            <a:pPr algn="l" rtl="0" eaLnBrk="0">
              <a:lnSpc>
                <a:spcPct val="81000"/>
              </a:lnSpc>
            </a:pPr>
            <a:endParaRPr sz="100" dirty="0">
              <a:latin typeface="Arial" panose="020B0604020202020204"/>
              <a:ea typeface="Arial" panose="020B0604020202020204"/>
              <a:cs typeface="Arial" panose="020B0604020202020204"/>
            </a:endParaRPr>
          </a:p>
          <a:p>
            <a:pPr marL="12700" algn="l" rtl="0" eaLnBrk="0">
              <a:lnSpc>
                <a:spcPct val="99000"/>
              </a:lnSpc>
            </a:pPr>
            <a:r>
              <a:rPr sz="1400" b="1" kern="0" spc="110" dirty="0">
                <a:solidFill>
                  <a:srgbClr val="206070">
                    <a:alpha val="100000"/>
                  </a:srgbClr>
                </a:solidFill>
                <a:latin typeface="黑体" panose="02010609060101010101" charset="-122"/>
                <a:ea typeface="黑体" panose="02010609060101010101" charset="-122"/>
                <a:cs typeface="黑体" panose="02010609060101010101" charset="-122"/>
              </a:rPr>
              <a:t>第四章</a:t>
            </a:r>
            <a:r>
              <a:rPr lang="en-US" sz="1400" b="1" kern="0" spc="110" dirty="0">
                <a:solidFill>
                  <a:srgbClr val="206070">
                    <a:alpha val="100000"/>
                  </a:srgbClr>
                </a:solidFill>
                <a:latin typeface="黑体" panose="02010609060101010101" charset="-122"/>
                <a:ea typeface="黑体" panose="02010609060101010101" charset="-122"/>
                <a:cs typeface="黑体" panose="02010609060101010101" charset="-122"/>
              </a:rPr>
              <a:t>  </a:t>
            </a:r>
            <a:r>
              <a:rPr sz="1400" b="1" kern="0" spc="110" dirty="0">
                <a:solidFill>
                  <a:srgbClr val="206070">
                    <a:alpha val="100000"/>
                  </a:srgbClr>
                </a:solidFill>
                <a:latin typeface="黑体" panose="02010609060101010101" charset="-122"/>
                <a:ea typeface="黑体" panose="02010609060101010101" charset="-122"/>
                <a:cs typeface="黑体" panose="02010609060101010101" charset="-122"/>
              </a:rPr>
              <a:t>安装</a:t>
            </a:r>
            <a:endParaRPr sz="1400" dirty="0">
              <a:latin typeface="黑体" panose="02010609060101010101" charset="-122"/>
              <a:ea typeface="黑体" panose="02010609060101010101" charset="-122"/>
              <a:cs typeface="黑体" panose="02010609060101010101" charset="-122"/>
            </a:endParaRPr>
          </a:p>
        </p:txBody>
      </p:sp>
      <p:pic>
        <p:nvPicPr>
          <p:cNvPr id="74" name="picture 74"/>
          <p:cNvPicPr>
            <a:picLocks noChangeAspect="1"/>
          </p:cNvPicPr>
          <p:nvPr/>
        </p:nvPicPr>
        <p:blipFill>
          <a:blip r:embed="rId1"/>
          <a:stretch>
            <a:fillRect/>
          </a:stretch>
        </p:blipFill>
        <p:spPr>
          <a:xfrm rot="21600000">
            <a:off x="171450" y="463557"/>
            <a:ext cx="6400776" cy="635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picture 76"/>
          <p:cNvPicPr>
            <a:picLocks noChangeAspect="1"/>
          </p:cNvPicPr>
          <p:nvPr/>
        </p:nvPicPr>
        <p:blipFill>
          <a:blip r:embed="rId1"/>
          <a:stretch>
            <a:fillRect/>
          </a:stretch>
        </p:blipFill>
        <p:spPr>
          <a:xfrm rot="21600000">
            <a:off x="4216366" y="3467114"/>
            <a:ext cx="1282720" cy="234929"/>
          </a:xfrm>
          <a:prstGeom prst="rect">
            <a:avLst/>
          </a:prstGeom>
        </p:spPr>
      </p:pic>
      <p:graphicFrame>
        <p:nvGraphicFramePr>
          <p:cNvPr id="78" name="table 78"/>
          <p:cNvGraphicFramePr>
            <a:graphicFrameLocks noGrp="1"/>
          </p:cNvGraphicFramePr>
          <p:nvPr/>
        </p:nvGraphicFramePr>
        <p:xfrm>
          <a:off x="92082" y="606407"/>
          <a:ext cx="6604000" cy="3142615"/>
        </p:xfrm>
        <a:graphic>
          <a:graphicData uri="http://schemas.openxmlformats.org/drawingml/2006/table">
            <a:tbl>
              <a:tblPr/>
              <a:tblGrid>
                <a:gridCol w="320675"/>
                <a:gridCol w="2393950"/>
                <a:gridCol w="2711450"/>
                <a:gridCol w="1177925"/>
              </a:tblGrid>
              <a:tr h="225425">
                <a:tc>
                  <a:txBody>
                    <a:bodyPr/>
                    <a:lstStyle/>
                    <a:p>
                      <a:pPr algn="l" rtl="0" eaLnBrk="0">
                        <a:lnSpc>
                          <a:spcPct val="102000"/>
                        </a:lnSpc>
                      </a:pPr>
                      <a:endParaRPr sz="400" dirty="0">
                        <a:latin typeface="Arial" panose="020B0604020202020204"/>
                        <a:ea typeface="Arial" panose="020B0604020202020204"/>
                        <a:cs typeface="Arial" panose="020B0604020202020204"/>
                      </a:endParaRPr>
                    </a:p>
                    <a:p>
                      <a:pPr marL="61595" algn="l" rtl="0" eaLnBrk="0">
                        <a:lnSpc>
                          <a:spcPct val="95000"/>
                        </a:lnSpc>
                        <a:spcBef>
                          <a:spcPts val="5"/>
                        </a:spcBef>
                      </a:pPr>
                      <a:r>
                        <a:rPr sz="800" b="1" kern="0" spc="-20" dirty="0">
                          <a:solidFill>
                            <a:srgbClr val="FFFFFF">
                              <a:alpha val="100000"/>
                            </a:srgbClr>
                          </a:solidFill>
                          <a:latin typeface="宋体" pitchFamily="2" charset="-122"/>
                          <a:ea typeface="宋体" pitchFamily="2" charset="-122"/>
                          <a:cs typeface="宋体" pitchFamily="2" charset="-122"/>
                        </a:rPr>
                        <a:t>条款</a:t>
                      </a:r>
                      <a:endParaRPr sz="8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471C0"/>
                    </a:solidFill>
                  </a:tcPr>
                </a:tc>
                <a:tc>
                  <a:txBody>
                    <a:bodyPr/>
                    <a:lstStyle/>
                    <a:p>
                      <a:pPr algn="l" rtl="0" eaLnBrk="0">
                        <a:lnSpc>
                          <a:spcPct val="110000"/>
                        </a:lnSpc>
                      </a:pPr>
                      <a:endParaRPr sz="300" dirty="0">
                        <a:latin typeface="Arial" panose="020B0604020202020204"/>
                        <a:ea typeface="Arial" panose="020B0604020202020204"/>
                        <a:cs typeface="Arial" panose="020B0604020202020204"/>
                      </a:endParaRPr>
                    </a:p>
                    <a:p>
                      <a:pPr marL="814070" algn="l" rtl="0" eaLnBrk="0">
                        <a:lnSpc>
                          <a:spcPct val="95000"/>
                        </a:lnSpc>
                        <a:spcBef>
                          <a:spcPts val="0"/>
                        </a:spcBef>
                      </a:pPr>
                      <a:r>
                        <a:rPr sz="1000" b="1" kern="0" spc="-10" dirty="0">
                          <a:solidFill>
                            <a:srgbClr val="FFFFFF">
                              <a:alpha val="100000"/>
                            </a:srgbClr>
                          </a:solidFill>
                          <a:latin typeface="宋体" pitchFamily="2" charset="-122"/>
                          <a:ea typeface="宋体" pitchFamily="2" charset="-122"/>
                          <a:cs typeface="宋体" pitchFamily="2" charset="-122"/>
                        </a:rPr>
                        <a:t>旧规对应要求概述</a:t>
                      </a:r>
                      <a:endParaRPr sz="10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370C6"/>
                    </a:solidFill>
                  </a:tcPr>
                </a:tc>
                <a:tc>
                  <a:txBody>
                    <a:bodyPr/>
                    <a:lstStyle/>
                    <a:p>
                      <a:pPr algn="l" rtl="0" eaLnBrk="0">
                        <a:lnSpc>
                          <a:spcPct val="102000"/>
                        </a:lnSpc>
                      </a:pPr>
                      <a:endParaRPr sz="400" dirty="0">
                        <a:latin typeface="Arial" panose="020B0604020202020204"/>
                        <a:ea typeface="Arial" panose="020B0604020202020204"/>
                        <a:cs typeface="Arial" panose="020B0604020202020204"/>
                      </a:endParaRPr>
                    </a:p>
                    <a:p>
                      <a:pPr marL="750570" algn="l" rtl="0" eaLnBrk="0">
                        <a:lnSpc>
                          <a:spcPct val="95000"/>
                        </a:lnSpc>
                        <a:spcBef>
                          <a:spcPts val="5"/>
                        </a:spcBef>
                      </a:pPr>
                      <a:r>
                        <a:rPr sz="800" b="1" kern="0" spc="-10" dirty="0">
                          <a:solidFill>
                            <a:srgbClr val="FFFFFF">
                              <a:alpha val="100000"/>
                            </a:srgbClr>
                          </a:solidFill>
                          <a:latin typeface="宋体" pitchFamily="2" charset="-122"/>
                          <a:ea typeface="宋体" pitchFamily="2" charset="-122"/>
                          <a:cs typeface="宋体" pitchFamily="2" charset="-122"/>
                        </a:rPr>
                        <a:t>新规技术变化核心条款</a:t>
                      </a:r>
                      <a:r>
                        <a:rPr sz="800" b="1" u="sng" kern="0" spc="-10" dirty="0">
                          <a:solidFill>
                            <a:srgbClr val="FFFFFF">
                              <a:alpha val="100000"/>
                            </a:srgbClr>
                          </a:solidFill>
                          <a:latin typeface="宋体" pitchFamily="2" charset="-122"/>
                          <a:ea typeface="宋体" pitchFamily="2" charset="-122"/>
                          <a:cs typeface="宋体" pitchFamily="2" charset="-122"/>
                        </a:rPr>
                        <a:t>概</a:t>
                      </a:r>
                      <a:r>
                        <a:rPr sz="800" b="1" kern="0" spc="-10" dirty="0">
                          <a:solidFill>
                            <a:srgbClr val="FFFFFF">
                              <a:alpha val="100000"/>
                            </a:srgbClr>
                          </a:solidFill>
                          <a:latin typeface="宋体" pitchFamily="2" charset="-122"/>
                          <a:ea typeface="宋体" pitchFamily="2" charset="-122"/>
                          <a:cs typeface="宋体" pitchFamily="2" charset="-122"/>
                        </a:rPr>
                        <a:t>述</a:t>
                      </a:r>
                      <a:endParaRPr sz="8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270C6"/>
                    </a:solidFill>
                  </a:tcPr>
                </a:tc>
                <a:tc>
                  <a:txBody>
                    <a:bodyPr/>
                    <a:lstStyle/>
                    <a:p>
                      <a:pPr algn="l" rtl="0" eaLnBrk="0">
                        <a:lnSpc>
                          <a:spcPct val="102000"/>
                        </a:lnSpc>
                      </a:pPr>
                      <a:endParaRPr sz="400" dirty="0">
                        <a:latin typeface="Arial" panose="020B0604020202020204"/>
                        <a:ea typeface="Arial" panose="020B0604020202020204"/>
                        <a:cs typeface="Arial" panose="020B0604020202020204"/>
                      </a:endParaRPr>
                    </a:p>
                    <a:p>
                      <a:pPr marL="388620" algn="l" rtl="0" eaLnBrk="0">
                        <a:lnSpc>
                          <a:spcPct val="95000"/>
                        </a:lnSpc>
                        <a:spcBef>
                          <a:spcPts val="5"/>
                        </a:spcBef>
                      </a:pPr>
                      <a:r>
                        <a:rPr sz="800" b="1" kern="0" spc="-20" dirty="0">
                          <a:solidFill>
                            <a:srgbClr val="FFFFFF">
                              <a:alpha val="100000"/>
                            </a:srgbClr>
                          </a:solidFill>
                          <a:latin typeface="宋体" pitchFamily="2" charset="-122"/>
                          <a:ea typeface="宋体" pitchFamily="2" charset="-122"/>
                          <a:cs typeface="宋体" pitchFamily="2" charset="-122"/>
                        </a:rPr>
                        <a:t>对比说明</a:t>
                      </a:r>
                      <a:endParaRPr sz="8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371C6"/>
                    </a:solidFill>
                  </a:tcPr>
                </a:tc>
              </a:tr>
              <a:tr h="982980">
                <a:tc rowSpan="3">
                  <a:txBody>
                    <a:bodyPr/>
                    <a:lstStyle/>
                    <a:p>
                      <a:pPr algn="l" rtl="0" eaLnBrk="0">
                        <a:lnSpc>
                          <a:spcPct val="100000"/>
                        </a:lnSpc>
                      </a:pPr>
                      <a:endParaRPr sz="1000" dirty="0">
                        <a:latin typeface="Arial" panose="020B0604020202020204"/>
                        <a:ea typeface="Arial" panose="020B0604020202020204"/>
                        <a:cs typeface="Arial" panose="020B0604020202020204"/>
                      </a:endParaRPr>
                    </a:p>
                    <a:p>
                      <a:pPr algn="l" rtl="0" eaLnBrk="0">
                        <a:lnSpc>
                          <a:spcPct val="100000"/>
                        </a:lnSpc>
                      </a:pPr>
                      <a:endParaRPr sz="1000" dirty="0">
                        <a:latin typeface="Arial" panose="020B0604020202020204"/>
                        <a:ea typeface="Arial" panose="020B0604020202020204"/>
                        <a:cs typeface="Arial" panose="020B0604020202020204"/>
                      </a:endParaRPr>
                    </a:p>
                    <a:p>
                      <a:pPr algn="l" rtl="0" eaLnBrk="0">
                        <a:lnSpc>
                          <a:spcPct val="100000"/>
                        </a:lnSpc>
                      </a:pPr>
                      <a:endParaRPr sz="1000" dirty="0">
                        <a:latin typeface="Arial" panose="020B0604020202020204"/>
                        <a:ea typeface="Arial" panose="020B0604020202020204"/>
                        <a:cs typeface="Arial" panose="020B0604020202020204"/>
                      </a:endParaRPr>
                    </a:p>
                    <a:p>
                      <a:pPr algn="l" rtl="0" eaLnBrk="0">
                        <a:lnSpc>
                          <a:spcPct val="101000"/>
                        </a:lnSpc>
                      </a:pPr>
                      <a:endParaRPr sz="1000" dirty="0">
                        <a:latin typeface="Arial" panose="020B0604020202020204"/>
                        <a:ea typeface="Arial" panose="020B0604020202020204"/>
                        <a:cs typeface="Arial" panose="020B0604020202020204"/>
                      </a:endParaRPr>
                    </a:p>
                    <a:p>
                      <a:pPr algn="l" rtl="0" eaLnBrk="0">
                        <a:lnSpc>
                          <a:spcPct val="101000"/>
                        </a:lnSpc>
                      </a:pPr>
                      <a:endParaRPr sz="1000" dirty="0">
                        <a:latin typeface="Arial" panose="020B0604020202020204"/>
                        <a:ea typeface="Arial" panose="020B0604020202020204"/>
                        <a:cs typeface="Arial" panose="020B0604020202020204"/>
                      </a:endParaRPr>
                    </a:p>
                    <a:p>
                      <a:pPr algn="l" rtl="0" eaLnBrk="0">
                        <a:lnSpc>
                          <a:spcPct val="101000"/>
                        </a:lnSpc>
                      </a:pPr>
                      <a:endParaRPr sz="1000" dirty="0">
                        <a:latin typeface="Arial" panose="020B0604020202020204"/>
                        <a:ea typeface="Arial" panose="020B0604020202020204"/>
                        <a:cs typeface="Arial" panose="020B0604020202020204"/>
                      </a:endParaRPr>
                    </a:p>
                    <a:p>
                      <a:pPr algn="l" rtl="0" eaLnBrk="0">
                        <a:lnSpc>
                          <a:spcPct val="101000"/>
                        </a:lnSpc>
                      </a:pPr>
                      <a:endParaRPr sz="1000" dirty="0">
                        <a:latin typeface="Arial" panose="020B0604020202020204"/>
                        <a:ea typeface="Arial" panose="020B0604020202020204"/>
                        <a:cs typeface="Arial" panose="020B0604020202020204"/>
                      </a:endParaRPr>
                    </a:p>
                    <a:p>
                      <a:pPr algn="l" rtl="0" eaLnBrk="0">
                        <a:lnSpc>
                          <a:spcPct val="101000"/>
                        </a:lnSpc>
                      </a:pPr>
                      <a:endParaRPr sz="1000" dirty="0">
                        <a:latin typeface="Arial" panose="020B0604020202020204"/>
                        <a:ea typeface="Arial" panose="020B0604020202020204"/>
                        <a:cs typeface="Arial" panose="020B0604020202020204"/>
                      </a:endParaRPr>
                    </a:p>
                    <a:p>
                      <a:pPr marL="17145" algn="l" rtl="0" eaLnBrk="0">
                        <a:lnSpc>
                          <a:spcPct val="97000"/>
                        </a:lnSpc>
                        <a:spcBef>
                          <a:spcPts val="5"/>
                        </a:spcBef>
                      </a:pPr>
                      <a:r>
                        <a:rPr sz="800" b="1" kern="0" spc="-10" dirty="0">
                          <a:solidFill>
                            <a:srgbClr val="000000">
                              <a:alpha val="100000"/>
                            </a:srgbClr>
                          </a:solidFill>
                          <a:latin typeface="宋体" pitchFamily="2" charset="-122"/>
                          <a:ea typeface="宋体" pitchFamily="2" charset="-122"/>
                          <a:cs typeface="宋体" pitchFamily="2" charset="-122"/>
                        </a:rPr>
                        <a:t>4</a:t>
                      </a:r>
                      <a:r>
                        <a:rPr sz="800" kern="0" spc="-200" dirty="0">
                          <a:solidFill>
                            <a:srgbClr val="000000">
                              <a:alpha val="100000"/>
                            </a:srgbClr>
                          </a:solidFill>
                          <a:latin typeface="宋体" pitchFamily="2" charset="-122"/>
                          <a:ea typeface="宋体" pitchFamily="2" charset="-122"/>
                          <a:cs typeface="宋体" pitchFamily="2" charset="-122"/>
                        </a:rPr>
                        <a:t> </a:t>
                      </a:r>
                      <a:r>
                        <a:rPr sz="800" b="1" kern="0" spc="-10" dirty="0">
                          <a:solidFill>
                            <a:srgbClr val="000000">
                              <a:alpha val="100000"/>
                            </a:srgbClr>
                          </a:solidFill>
                          <a:latin typeface="宋体" pitchFamily="2" charset="-122"/>
                          <a:ea typeface="宋体" pitchFamily="2" charset="-122"/>
                          <a:cs typeface="宋体" pitchFamily="2" charset="-122"/>
                        </a:rPr>
                        <a:t>.</a:t>
                      </a:r>
                      <a:r>
                        <a:rPr sz="800" kern="0" spc="-210" dirty="0">
                          <a:solidFill>
                            <a:srgbClr val="000000">
                              <a:alpha val="100000"/>
                            </a:srgbClr>
                          </a:solidFill>
                          <a:latin typeface="宋体" pitchFamily="2" charset="-122"/>
                          <a:ea typeface="宋体" pitchFamily="2" charset="-122"/>
                          <a:cs typeface="宋体" pitchFamily="2" charset="-122"/>
                        </a:rPr>
                        <a:t> </a:t>
                      </a:r>
                      <a:r>
                        <a:rPr sz="800" b="1" kern="0" spc="-10" dirty="0">
                          <a:solidFill>
                            <a:srgbClr val="000000">
                              <a:alpha val="100000"/>
                            </a:srgbClr>
                          </a:solidFill>
                          <a:latin typeface="宋体" pitchFamily="2" charset="-122"/>
                          <a:ea typeface="宋体" pitchFamily="2" charset="-122"/>
                          <a:cs typeface="宋体" pitchFamily="2" charset="-122"/>
                        </a:rPr>
                        <a:t>5耐</a:t>
                      </a:r>
                      <a:r>
                        <a:rPr sz="800" kern="0" spc="0" dirty="0">
                          <a:solidFill>
                            <a:srgbClr val="000000">
                              <a:alpha val="100000"/>
                            </a:srgbClr>
                          </a:solidFill>
                          <a:latin typeface="宋体" pitchFamily="2" charset="-122"/>
                          <a:ea typeface="宋体" pitchFamily="2" charset="-122"/>
                          <a:cs typeface="宋体" pitchFamily="2" charset="-122"/>
                        </a:rPr>
                        <a:t> </a:t>
                      </a:r>
                      <a:r>
                        <a:rPr sz="800" b="1" kern="0" spc="-30" dirty="0">
                          <a:solidFill>
                            <a:srgbClr val="000000">
                              <a:alpha val="100000"/>
                            </a:srgbClr>
                          </a:solidFill>
                          <a:latin typeface="宋体" pitchFamily="2" charset="-122"/>
                          <a:ea typeface="宋体" pitchFamily="2" charset="-122"/>
                          <a:cs typeface="宋体" pitchFamily="2" charset="-122"/>
                        </a:rPr>
                        <a:t>压试验</a:t>
                      </a:r>
                      <a:endParaRPr sz="800" dirty="0">
                        <a:latin typeface="宋体" pitchFamily="2" charset="-122"/>
                        <a:ea typeface="宋体" pitchFamily="2" charset="-122"/>
                        <a:cs typeface="宋体" pitchFamily="2" charset="-122"/>
                      </a:endParaRPr>
                    </a:p>
                    <a:p>
                      <a:pPr marL="17145" algn="l" rtl="0" eaLnBrk="0">
                        <a:lnSpc>
                          <a:spcPct val="97000"/>
                        </a:lnSpc>
                        <a:spcBef>
                          <a:spcPts val="5"/>
                        </a:spcBef>
                      </a:pPr>
                      <a:r>
                        <a:rPr sz="800" b="1" kern="0" spc="-20" dirty="0">
                          <a:solidFill>
                            <a:srgbClr val="000000">
                              <a:alpha val="100000"/>
                            </a:srgbClr>
                          </a:solidFill>
                          <a:latin typeface="宋体" pitchFamily="2" charset="-122"/>
                          <a:ea typeface="宋体" pitchFamily="2" charset="-122"/>
                          <a:cs typeface="宋体" pitchFamily="2" charset="-122"/>
                        </a:rPr>
                        <a:t>和泄漏</a:t>
                      </a:r>
                      <a:r>
                        <a:rPr sz="800" kern="0" spc="-10" dirty="0">
                          <a:solidFill>
                            <a:srgbClr val="000000">
                              <a:alpha val="100000"/>
                            </a:srgbClr>
                          </a:solidFill>
                          <a:latin typeface="宋体" pitchFamily="2" charset="-122"/>
                          <a:ea typeface="宋体" pitchFamily="2" charset="-122"/>
                          <a:cs typeface="宋体" pitchFamily="2" charset="-122"/>
                        </a:rPr>
                        <a:t> </a:t>
                      </a:r>
                      <a:r>
                        <a:rPr sz="800" b="1" kern="0" spc="-20" dirty="0">
                          <a:solidFill>
                            <a:srgbClr val="000000">
                              <a:alpha val="100000"/>
                            </a:srgbClr>
                          </a:solidFill>
                          <a:latin typeface="宋体" pitchFamily="2" charset="-122"/>
                          <a:ea typeface="宋体" pitchFamily="2" charset="-122"/>
                          <a:cs typeface="宋体" pitchFamily="2" charset="-122"/>
                        </a:rPr>
                        <a:t>试验</a:t>
                      </a:r>
                      <a:endParaRPr sz="8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l" rtl="0" eaLnBrk="0">
                        <a:lnSpc>
                          <a:spcPct val="180000"/>
                        </a:lnSpc>
                      </a:pPr>
                      <a:endParaRPr sz="1000" dirty="0">
                        <a:latin typeface="Arial" panose="020B0604020202020204"/>
                        <a:ea typeface="Arial" panose="020B0604020202020204"/>
                        <a:cs typeface="Arial" panose="020B0604020202020204"/>
                      </a:endParaRPr>
                    </a:p>
                    <a:p>
                      <a:pPr algn="l" rtl="0" eaLnBrk="0">
                        <a:lnSpc>
                          <a:spcPct val="7000"/>
                        </a:lnSpc>
                      </a:pPr>
                      <a:endParaRPr sz="100" dirty="0">
                        <a:latin typeface="Arial" panose="020B0604020202020204"/>
                        <a:ea typeface="Arial" panose="020B0604020202020204"/>
                        <a:cs typeface="Arial" panose="020B0604020202020204"/>
                      </a:endParaRPr>
                    </a:p>
                    <a:p>
                      <a:pPr marL="7620" algn="l" rtl="0" eaLnBrk="0">
                        <a:lnSpc>
                          <a:spcPct val="95000"/>
                        </a:lnSpc>
                      </a:pPr>
                      <a:r>
                        <a:rPr sz="800" b="1" kern="0" spc="0" dirty="0">
                          <a:solidFill>
                            <a:srgbClr val="000000">
                              <a:alpha val="100000"/>
                            </a:srgbClr>
                          </a:solidFill>
                          <a:latin typeface="宋体" pitchFamily="2" charset="-122"/>
                          <a:ea typeface="宋体" pitchFamily="2" charset="-122"/>
                          <a:cs typeface="宋体" pitchFamily="2" charset="-122"/>
                        </a:rPr>
                        <a:t>1.TSG</a:t>
                      </a:r>
                      <a:r>
                        <a:rPr sz="800" kern="0" spc="0" dirty="0">
                          <a:solidFill>
                            <a:srgbClr val="000000">
                              <a:alpha val="100000"/>
                            </a:srgbClr>
                          </a:solidFill>
                          <a:latin typeface="宋体" pitchFamily="2" charset="-122"/>
                          <a:ea typeface="宋体" pitchFamily="2" charset="-122"/>
                          <a:cs typeface="宋体" pitchFamily="2" charset="-122"/>
                        </a:rPr>
                        <a:t> </a:t>
                      </a:r>
                      <a:r>
                        <a:rPr sz="800" b="1" kern="0" spc="0" dirty="0">
                          <a:solidFill>
                            <a:srgbClr val="000000">
                              <a:alpha val="100000"/>
                            </a:srgbClr>
                          </a:solidFill>
                          <a:latin typeface="宋体" pitchFamily="2" charset="-122"/>
                          <a:ea typeface="宋体" pitchFamily="2" charset="-122"/>
                          <a:cs typeface="宋体" pitchFamily="2" charset="-122"/>
                        </a:rPr>
                        <a:t>D0001-200</a:t>
                      </a:r>
                      <a:r>
                        <a:rPr sz="800" b="1" kern="0" spc="-10" dirty="0">
                          <a:solidFill>
                            <a:srgbClr val="000000">
                              <a:alpha val="100000"/>
                            </a:srgbClr>
                          </a:solidFill>
                          <a:latin typeface="宋体" pitchFamily="2" charset="-122"/>
                          <a:ea typeface="宋体" pitchFamily="2" charset="-122"/>
                          <a:cs typeface="宋体" pitchFamily="2" charset="-122"/>
                        </a:rPr>
                        <a:t>9第八十八条：管道的耐压试验应</a:t>
                      </a:r>
                      <a:endParaRPr sz="800" dirty="0">
                        <a:latin typeface="宋体" pitchFamily="2" charset="-122"/>
                        <a:ea typeface="宋体" pitchFamily="2" charset="-122"/>
                        <a:cs typeface="宋体" pitchFamily="2" charset="-122"/>
                      </a:endParaRPr>
                    </a:p>
                    <a:p>
                      <a:pPr marL="7620" algn="l" rtl="0" eaLnBrk="0">
                        <a:lnSpc>
                          <a:spcPct val="98000"/>
                        </a:lnSpc>
                        <a:spcBef>
                          <a:spcPts val="15"/>
                        </a:spcBef>
                      </a:pPr>
                      <a:r>
                        <a:rPr sz="800" b="1" kern="0" spc="-20" dirty="0">
                          <a:solidFill>
                            <a:srgbClr val="000000">
                              <a:alpha val="100000"/>
                            </a:srgbClr>
                          </a:solidFill>
                          <a:latin typeface="宋体" pitchFamily="2" charset="-122"/>
                          <a:ea typeface="宋体" pitchFamily="2" charset="-122"/>
                          <a:cs typeface="宋体" pitchFamily="2" charset="-122"/>
                        </a:rPr>
                        <a:t>当在热处理、无损检测合格后进行。耐压</a:t>
                      </a:r>
                      <a:r>
                        <a:rPr sz="800" b="1" kern="0" spc="-30" dirty="0">
                          <a:solidFill>
                            <a:srgbClr val="000000">
                              <a:alpha val="100000"/>
                            </a:srgbClr>
                          </a:solidFill>
                          <a:latin typeface="宋体" pitchFamily="2" charset="-122"/>
                          <a:ea typeface="宋体" pitchFamily="2" charset="-122"/>
                          <a:cs typeface="宋体" pitchFamily="2" charset="-122"/>
                        </a:rPr>
                        <a:t>试验一般采</a:t>
                      </a:r>
                      <a:r>
                        <a:rPr sz="800" kern="0" spc="0" dirty="0">
                          <a:solidFill>
                            <a:srgbClr val="000000">
                              <a:alpha val="100000"/>
                            </a:srgbClr>
                          </a:solidFill>
                          <a:latin typeface="宋体" pitchFamily="2" charset="-122"/>
                          <a:ea typeface="宋体" pitchFamily="2" charset="-122"/>
                          <a:cs typeface="宋体" pitchFamily="2" charset="-122"/>
                        </a:rPr>
                        <a:t>   </a:t>
                      </a:r>
                      <a:r>
                        <a:rPr sz="800" b="1" kern="0" spc="-20" dirty="0">
                          <a:solidFill>
                            <a:srgbClr val="000000">
                              <a:alpha val="100000"/>
                            </a:srgbClr>
                          </a:solidFill>
                          <a:latin typeface="宋体" pitchFamily="2" charset="-122"/>
                          <a:ea typeface="宋体" pitchFamily="2" charset="-122"/>
                          <a:cs typeface="宋体" pitchFamily="2" charset="-122"/>
                        </a:rPr>
                        <a:t>用液压试验，或者按照设计文件的规定</a:t>
                      </a:r>
                      <a:r>
                        <a:rPr sz="800" b="1" kern="0" spc="-30" dirty="0">
                          <a:solidFill>
                            <a:srgbClr val="000000">
                              <a:alpha val="100000"/>
                            </a:srgbClr>
                          </a:solidFill>
                          <a:latin typeface="宋体" pitchFamily="2" charset="-122"/>
                          <a:ea typeface="宋体" pitchFamily="2" charset="-122"/>
                          <a:cs typeface="宋体" pitchFamily="2" charset="-122"/>
                        </a:rPr>
                        <a:t>进行气压试验。</a:t>
                      </a:r>
                      <a:r>
                        <a:rPr sz="800" kern="0" spc="0" dirty="0">
                          <a:solidFill>
                            <a:srgbClr val="000000">
                              <a:alpha val="100000"/>
                            </a:srgbClr>
                          </a:solidFill>
                          <a:latin typeface="宋体" pitchFamily="2" charset="-122"/>
                          <a:ea typeface="宋体" pitchFamily="2" charset="-122"/>
                          <a:cs typeface="宋体" pitchFamily="2" charset="-122"/>
                        </a:rPr>
                        <a:t> </a:t>
                      </a:r>
                      <a:r>
                        <a:rPr sz="800" b="1" kern="0" spc="-20" dirty="0">
                          <a:solidFill>
                            <a:srgbClr val="000000">
                              <a:alpha val="100000"/>
                            </a:srgbClr>
                          </a:solidFill>
                          <a:latin typeface="宋体" pitchFamily="2" charset="-122"/>
                          <a:ea typeface="宋体" pitchFamily="2" charset="-122"/>
                          <a:cs typeface="宋体" pitchFamily="2" charset="-122"/>
                        </a:rPr>
                        <a:t>如果不能进行液压试验，经过设计单位同意可采用</a:t>
                      </a:r>
                      <a:r>
                        <a:rPr sz="800" b="1" kern="0" spc="-30" dirty="0">
                          <a:solidFill>
                            <a:srgbClr val="000000">
                              <a:alpha val="100000"/>
                            </a:srgbClr>
                          </a:solidFill>
                          <a:latin typeface="宋体" pitchFamily="2" charset="-122"/>
                          <a:ea typeface="宋体" pitchFamily="2" charset="-122"/>
                          <a:cs typeface="宋体" pitchFamily="2" charset="-122"/>
                        </a:rPr>
                        <a:t>气</a:t>
                      </a:r>
                      <a:r>
                        <a:rPr sz="800" kern="0" spc="-10" dirty="0">
                          <a:solidFill>
                            <a:srgbClr val="000000">
                              <a:alpha val="100000"/>
                            </a:srgbClr>
                          </a:solidFill>
                          <a:latin typeface="宋体" pitchFamily="2" charset="-122"/>
                          <a:ea typeface="宋体" pitchFamily="2" charset="-122"/>
                          <a:cs typeface="宋体" pitchFamily="2" charset="-122"/>
                        </a:rPr>
                        <a:t>   </a:t>
                      </a:r>
                      <a:r>
                        <a:rPr sz="800" b="1" kern="0" spc="-10" dirty="0">
                          <a:solidFill>
                            <a:srgbClr val="000000">
                              <a:alpha val="100000"/>
                            </a:srgbClr>
                          </a:solidFill>
                          <a:latin typeface="宋体" pitchFamily="2" charset="-122"/>
                          <a:ea typeface="宋体" pitchFamily="2" charset="-122"/>
                          <a:cs typeface="宋体" pitchFamily="2" charset="-122"/>
                        </a:rPr>
                        <a:t>压试验或者液压-气压试</a:t>
                      </a:r>
                      <a:r>
                        <a:rPr sz="800" b="1" kern="0" spc="-20" dirty="0">
                          <a:solidFill>
                            <a:srgbClr val="000000">
                              <a:alpha val="100000"/>
                            </a:srgbClr>
                          </a:solidFill>
                          <a:latin typeface="宋体" pitchFamily="2" charset="-122"/>
                          <a:ea typeface="宋体" pitchFamily="2" charset="-122"/>
                          <a:cs typeface="宋体" pitchFamily="2" charset="-122"/>
                        </a:rPr>
                        <a:t>验代替。脆性材料严禁使用</a:t>
                      </a:r>
                      <a:r>
                        <a:rPr sz="800" kern="0" spc="0" dirty="0">
                          <a:solidFill>
                            <a:srgbClr val="000000">
                              <a:alpha val="100000"/>
                            </a:srgbClr>
                          </a:solidFill>
                          <a:latin typeface="宋体" pitchFamily="2" charset="-122"/>
                          <a:ea typeface="宋体" pitchFamily="2" charset="-122"/>
                          <a:cs typeface="宋体" pitchFamily="2" charset="-122"/>
                        </a:rPr>
                        <a:t>   </a:t>
                      </a:r>
                      <a:r>
                        <a:rPr sz="800" b="1" kern="0" spc="-20" dirty="0">
                          <a:solidFill>
                            <a:srgbClr val="000000">
                              <a:alpha val="100000"/>
                            </a:srgbClr>
                          </a:solidFill>
                          <a:latin typeface="宋体" pitchFamily="2" charset="-122"/>
                          <a:ea typeface="宋体" pitchFamily="2" charset="-122"/>
                          <a:cs typeface="宋体" pitchFamily="2" charset="-122"/>
                        </a:rPr>
                        <a:t>气体进行耐压试验。对于GC3级管道，经过使用单位</a:t>
                      </a:r>
                      <a:r>
                        <a:rPr sz="800" kern="0" spc="20" dirty="0">
                          <a:solidFill>
                            <a:srgbClr val="000000">
                              <a:alpha val="100000"/>
                            </a:srgbClr>
                          </a:solidFill>
                          <a:latin typeface="宋体" pitchFamily="2" charset="-122"/>
                          <a:ea typeface="宋体" pitchFamily="2" charset="-122"/>
                          <a:cs typeface="宋体" pitchFamily="2" charset="-122"/>
                        </a:rPr>
                        <a:t>   </a:t>
                      </a:r>
                      <a:r>
                        <a:rPr sz="800" b="1" kern="0" spc="-20" dirty="0">
                          <a:solidFill>
                            <a:srgbClr val="000000">
                              <a:alpha val="100000"/>
                            </a:srgbClr>
                          </a:solidFill>
                          <a:latin typeface="宋体" pitchFamily="2" charset="-122"/>
                          <a:ea typeface="宋体" pitchFamily="2" charset="-122"/>
                          <a:cs typeface="宋体" pitchFamily="2" charset="-122"/>
                        </a:rPr>
                        <a:t>或者设计单位同意，可以在采取有效的安全保障条</a:t>
                      </a:r>
                      <a:r>
                        <a:rPr sz="800" b="1" kern="0" spc="-30" dirty="0">
                          <a:solidFill>
                            <a:srgbClr val="000000">
                              <a:alpha val="100000"/>
                            </a:srgbClr>
                          </a:solidFill>
                          <a:latin typeface="宋体" pitchFamily="2" charset="-122"/>
                          <a:ea typeface="宋体" pitchFamily="2" charset="-122"/>
                          <a:cs typeface="宋体" pitchFamily="2" charset="-122"/>
                        </a:rPr>
                        <a:t>件</a:t>
                      </a:r>
                      <a:r>
                        <a:rPr sz="800" kern="0" spc="0" dirty="0">
                          <a:solidFill>
                            <a:srgbClr val="000000">
                              <a:alpha val="100000"/>
                            </a:srgbClr>
                          </a:solidFill>
                          <a:latin typeface="宋体" pitchFamily="2" charset="-122"/>
                          <a:ea typeface="宋体" pitchFamily="2" charset="-122"/>
                          <a:cs typeface="宋体" pitchFamily="2" charset="-122"/>
                        </a:rPr>
                        <a:t>   </a:t>
                      </a:r>
                      <a:r>
                        <a:rPr sz="800" b="1" kern="0" spc="-20" dirty="0">
                          <a:solidFill>
                            <a:srgbClr val="000000">
                              <a:alpha val="100000"/>
                            </a:srgbClr>
                          </a:solidFill>
                          <a:latin typeface="宋体" pitchFamily="2" charset="-122"/>
                          <a:ea typeface="宋体" pitchFamily="2" charset="-122"/>
                          <a:cs typeface="宋体" pitchFamily="2" charset="-122"/>
                        </a:rPr>
                        <a:t>下，结合试车，按照GB/T</a:t>
                      </a:r>
                      <a:r>
                        <a:rPr sz="800" kern="0" spc="-20" dirty="0">
                          <a:solidFill>
                            <a:srgbClr val="000000">
                              <a:alpha val="100000"/>
                            </a:srgbClr>
                          </a:solidFill>
                          <a:latin typeface="宋体" pitchFamily="2" charset="-122"/>
                          <a:ea typeface="宋体" pitchFamily="2" charset="-122"/>
                          <a:cs typeface="宋体" pitchFamily="2" charset="-122"/>
                        </a:rPr>
                        <a:t> </a:t>
                      </a:r>
                      <a:r>
                        <a:rPr sz="800" b="1" kern="0" spc="-20" dirty="0">
                          <a:solidFill>
                            <a:srgbClr val="000000">
                              <a:alpha val="100000"/>
                            </a:srgbClr>
                          </a:solidFill>
                          <a:latin typeface="宋体" pitchFamily="2" charset="-122"/>
                          <a:ea typeface="宋体" pitchFamily="2" charset="-122"/>
                          <a:cs typeface="宋体" pitchFamily="2" charset="-122"/>
                        </a:rPr>
                        <a:t>20801的规定，用管道输</a:t>
                      </a:r>
                      <a:endParaRPr sz="800" dirty="0">
                        <a:latin typeface="宋体" pitchFamily="2" charset="-122"/>
                        <a:ea typeface="宋体" pitchFamily="2" charset="-122"/>
                        <a:cs typeface="宋体" pitchFamily="2" charset="-122"/>
                      </a:endParaRPr>
                    </a:p>
                    <a:p>
                      <a:pPr marL="7620" algn="l" rtl="0" eaLnBrk="0">
                        <a:lnSpc>
                          <a:spcPct val="95000"/>
                        </a:lnSpc>
                        <a:spcBef>
                          <a:spcPts val="40"/>
                        </a:spcBef>
                      </a:pPr>
                      <a:r>
                        <a:rPr sz="800" b="1" kern="0" spc="-30" dirty="0">
                          <a:solidFill>
                            <a:srgbClr val="000000">
                              <a:alpha val="100000"/>
                            </a:srgbClr>
                          </a:solidFill>
                          <a:latin typeface="宋体" pitchFamily="2" charset="-122"/>
                          <a:ea typeface="宋体" pitchFamily="2" charset="-122"/>
                          <a:cs typeface="宋体" pitchFamily="2" charset="-122"/>
                        </a:rPr>
                        <a:t>送的流体进行初始运行试验代替耐压试验。</a:t>
                      </a:r>
                      <a:endParaRPr sz="800" dirty="0">
                        <a:latin typeface="宋体" pitchFamily="2" charset="-122"/>
                        <a:ea typeface="宋体" pitchFamily="2" charset="-122"/>
                        <a:cs typeface="宋体" pitchFamily="2" charset="-122"/>
                      </a:endParaRPr>
                    </a:p>
                    <a:p>
                      <a:pPr marL="20320" algn="l" rtl="0" eaLnBrk="0">
                        <a:lnSpc>
                          <a:spcPct val="95000"/>
                        </a:lnSpc>
                        <a:spcBef>
                          <a:spcPts val="40"/>
                        </a:spcBef>
                      </a:pPr>
                      <a:r>
                        <a:rPr sz="800" b="1" kern="0" spc="0" dirty="0">
                          <a:solidFill>
                            <a:srgbClr val="000000">
                              <a:alpha val="100000"/>
                            </a:srgbClr>
                          </a:solidFill>
                          <a:latin typeface="宋体" pitchFamily="2" charset="-122"/>
                          <a:ea typeface="宋体" pitchFamily="2" charset="-122"/>
                          <a:cs typeface="宋体" pitchFamily="2" charset="-122"/>
                        </a:rPr>
                        <a:t>2.TSG</a:t>
                      </a:r>
                      <a:r>
                        <a:rPr sz="800" kern="0" spc="0" dirty="0">
                          <a:solidFill>
                            <a:srgbClr val="000000">
                              <a:alpha val="100000"/>
                            </a:srgbClr>
                          </a:solidFill>
                          <a:latin typeface="宋体" pitchFamily="2" charset="-122"/>
                          <a:ea typeface="宋体" pitchFamily="2" charset="-122"/>
                          <a:cs typeface="宋体" pitchFamily="2" charset="-122"/>
                        </a:rPr>
                        <a:t> </a:t>
                      </a:r>
                      <a:r>
                        <a:rPr sz="800" b="1" kern="0" spc="0" dirty="0">
                          <a:solidFill>
                            <a:srgbClr val="000000">
                              <a:alpha val="100000"/>
                            </a:srgbClr>
                          </a:solidFill>
                          <a:latin typeface="宋体" pitchFamily="2" charset="-122"/>
                          <a:ea typeface="宋体" pitchFamily="2" charset="-122"/>
                          <a:cs typeface="宋体" pitchFamily="2" charset="-122"/>
                        </a:rPr>
                        <a:t>D000</a:t>
                      </a:r>
                      <a:r>
                        <a:rPr sz="800" b="1" kern="0" spc="-10" dirty="0">
                          <a:solidFill>
                            <a:srgbClr val="000000">
                              <a:alpha val="100000"/>
                            </a:srgbClr>
                          </a:solidFill>
                          <a:latin typeface="宋体" pitchFamily="2" charset="-122"/>
                          <a:ea typeface="宋体" pitchFamily="2" charset="-122"/>
                          <a:cs typeface="宋体" pitchFamily="2" charset="-122"/>
                        </a:rPr>
                        <a:t>1-2009第九十三条：输送极度危害、高</a:t>
                      </a:r>
                      <a:endParaRPr sz="800" dirty="0">
                        <a:latin typeface="宋体" pitchFamily="2" charset="-122"/>
                        <a:ea typeface="宋体" pitchFamily="2" charset="-122"/>
                        <a:cs typeface="宋体" pitchFamily="2" charset="-122"/>
                      </a:endParaRPr>
                    </a:p>
                    <a:p>
                      <a:pPr marL="7620" algn="l" rtl="0" eaLnBrk="0">
                        <a:lnSpc>
                          <a:spcPct val="95000"/>
                        </a:lnSpc>
                        <a:spcBef>
                          <a:spcPts val="40"/>
                        </a:spcBef>
                      </a:pPr>
                      <a:r>
                        <a:rPr sz="800" b="1" kern="0" spc="-20" dirty="0">
                          <a:solidFill>
                            <a:srgbClr val="000000">
                              <a:alpha val="100000"/>
                            </a:srgbClr>
                          </a:solidFill>
                          <a:latin typeface="宋体" pitchFamily="2" charset="-122"/>
                          <a:ea typeface="宋体" pitchFamily="2" charset="-122"/>
                          <a:cs typeface="宋体" pitchFamily="2" charset="-122"/>
                        </a:rPr>
                        <a:t>度危害流体以及可燃流体的管道应当</a:t>
                      </a:r>
                      <a:r>
                        <a:rPr sz="800" b="1" kern="0" spc="-30" dirty="0">
                          <a:solidFill>
                            <a:srgbClr val="000000">
                              <a:alpha val="100000"/>
                            </a:srgbClr>
                          </a:solidFill>
                          <a:latin typeface="宋体" pitchFamily="2" charset="-122"/>
                          <a:ea typeface="宋体" pitchFamily="2" charset="-122"/>
                          <a:cs typeface="宋体" pitchFamily="2" charset="-122"/>
                        </a:rPr>
                        <a:t>进行泄漏试验。</a:t>
                      </a:r>
                      <a:endParaRPr sz="800" dirty="0">
                        <a:latin typeface="宋体" pitchFamily="2" charset="-122"/>
                        <a:ea typeface="宋体" pitchFamily="2" charset="-122"/>
                        <a:cs typeface="宋体" pitchFamily="2" charset="-122"/>
                      </a:endParaRPr>
                    </a:p>
                    <a:p>
                      <a:pPr marL="7620" algn="l" rtl="0" eaLnBrk="0">
                        <a:lnSpc>
                          <a:spcPct val="95000"/>
                        </a:lnSpc>
                        <a:spcBef>
                          <a:spcPts val="40"/>
                        </a:spcBef>
                      </a:pPr>
                      <a:r>
                        <a:rPr sz="800" b="1" kern="0" spc="-10" dirty="0">
                          <a:solidFill>
                            <a:srgbClr val="000000">
                              <a:alpha val="100000"/>
                            </a:srgbClr>
                          </a:solidFill>
                          <a:latin typeface="宋体" pitchFamily="2" charset="-122"/>
                          <a:ea typeface="宋体" pitchFamily="2" charset="-122"/>
                          <a:cs typeface="宋体" pitchFamily="2" charset="-122"/>
                        </a:rPr>
                        <a:t>泄漏试验应当符合以下要求：(一)试验在耐压试验</a:t>
                      </a:r>
                      <a:endParaRPr sz="800" dirty="0">
                        <a:latin typeface="宋体" pitchFamily="2" charset="-122"/>
                        <a:ea typeface="宋体" pitchFamily="2" charset="-122"/>
                        <a:cs typeface="宋体" pitchFamily="2" charset="-122"/>
                      </a:endParaRPr>
                    </a:p>
                    <a:p>
                      <a:pPr marL="7620" algn="l" rtl="0" eaLnBrk="0">
                        <a:lnSpc>
                          <a:spcPct val="96000"/>
                        </a:lnSpc>
                        <a:spcBef>
                          <a:spcPts val="35"/>
                        </a:spcBef>
                      </a:pPr>
                      <a:r>
                        <a:rPr sz="800" b="1" kern="0" spc="-20" dirty="0">
                          <a:solidFill>
                            <a:srgbClr val="000000">
                              <a:alpha val="100000"/>
                            </a:srgbClr>
                          </a:solidFill>
                          <a:latin typeface="宋体" pitchFamily="2" charset="-122"/>
                          <a:ea typeface="宋体" pitchFamily="2" charset="-122"/>
                          <a:cs typeface="宋体" pitchFamily="2" charset="-122"/>
                        </a:rPr>
                        <a:t>合格后进行，试验介质宜采用空气，也可以按</a:t>
                      </a:r>
                      <a:r>
                        <a:rPr sz="800" b="1" kern="0" spc="-30" dirty="0">
                          <a:solidFill>
                            <a:srgbClr val="000000">
                              <a:alpha val="100000"/>
                            </a:srgbClr>
                          </a:solidFill>
                          <a:latin typeface="宋体" pitchFamily="2" charset="-122"/>
                          <a:ea typeface="宋体" pitchFamily="2" charset="-122"/>
                          <a:cs typeface="宋体" pitchFamily="2" charset="-122"/>
                        </a:rPr>
                        <a:t>照设计</a:t>
                      </a:r>
                      <a:r>
                        <a:rPr sz="800" kern="0" spc="0" dirty="0">
                          <a:solidFill>
                            <a:srgbClr val="000000">
                              <a:alpha val="100000"/>
                            </a:srgbClr>
                          </a:solidFill>
                          <a:latin typeface="宋体" pitchFamily="2" charset="-122"/>
                          <a:ea typeface="宋体" pitchFamily="2" charset="-122"/>
                          <a:cs typeface="宋体" pitchFamily="2" charset="-122"/>
                        </a:rPr>
                        <a:t>   </a:t>
                      </a:r>
                      <a:r>
                        <a:rPr sz="800" b="1" kern="0" spc="-20" dirty="0">
                          <a:solidFill>
                            <a:srgbClr val="000000">
                              <a:alpha val="100000"/>
                            </a:srgbClr>
                          </a:solidFill>
                          <a:latin typeface="宋体" pitchFamily="2" charset="-122"/>
                          <a:ea typeface="宋体" pitchFamily="2" charset="-122"/>
                          <a:cs typeface="宋体" pitchFamily="2" charset="-122"/>
                        </a:rPr>
                        <a:t>文件或者相关标准的规定，采用卤素、氦气、</a:t>
                      </a:r>
                      <a:r>
                        <a:rPr sz="800" b="1" kern="0" spc="-30" dirty="0">
                          <a:solidFill>
                            <a:srgbClr val="000000">
                              <a:alpha val="100000"/>
                            </a:srgbClr>
                          </a:solidFill>
                          <a:latin typeface="宋体" pitchFamily="2" charset="-122"/>
                          <a:ea typeface="宋体" pitchFamily="2" charset="-122"/>
                          <a:cs typeface="宋体" pitchFamily="2" charset="-122"/>
                        </a:rPr>
                        <a:t>氨气或</a:t>
                      </a:r>
                      <a:r>
                        <a:rPr sz="800" kern="0" spc="-10" dirty="0">
                          <a:solidFill>
                            <a:srgbClr val="000000">
                              <a:alpha val="100000"/>
                            </a:srgbClr>
                          </a:solidFill>
                          <a:latin typeface="宋体" pitchFamily="2" charset="-122"/>
                          <a:ea typeface="宋体" pitchFamily="2" charset="-122"/>
                          <a:cs typeface="宋体" pitchFamily="2" charset="-122"/>
                        </a:rPr>
                        <a:t>   </a:t>
                      </a:r>
                      <a:r>
                        <a:rPr sz="800" b="1" kern="0" spc="-40" dirty="0">
                          <a:solidFill>
                            <a:srgbClr val="000000">
                              <a:alpha val="100000"/>
                            </a:srgbClr>
                          </a:solidFill>
                          <a:latin typeface="宋体" pitchFamily="2" charset="-122"/>
                          <a:ea typeface="宋体" pitchFamily="2" charset="-122"/>
                          <a:cs typeface="宋体" pitchFamily="2" charset="-122"/>
                        </a:rPr>
                        <a:t>者其他敏感气体进行较低试验压力的敏感性泄漏试验；</a:t>
                      </a:r>
                      <a:endParaRPr sz="800" dirty="0">
                        <a:latin typeface="宋体" pitchFamily="2" charset="-122"/>
                        <a:ea typeface="宋体" pitchFamily="2" charset="-122"/>
                        <a:cs typeface="宋体" pitchFamily="2" charset="-122"/>
                      </a:endParaRPr>
                    </a:p>
                    <a:p>
                      <a:pPr marL="7620" algn="l" rtl="0" eaLnBrk="0">
                        <a:lnSpc>
                          <a:spcPct val="95000"/>
                        </a:lnSpc>
                        <a:spcBef>
                          <a:spcPts val="40"/>
                        </a:spcBef>
                      </a:pPr>
                      <a:r>
                        <a:rPr sz="800" b="1" kern="0" spc="0" dirty="0">
                          <a:solidFill>
                            <a:srgbClr val="000000">
                              <a:alpha val="100000"/>
                            </a:srgbClr>
                          </a:solidFill>
                          <a:latin typeface="宋体" pitchFamily="2" charset="-122"/>
                          <a:ea typeface="宋体" pitchFamily="2" charset="-122"/>
                          <a:cs typeface="宋体" pitchFamily="2" charset="-122"/>
                        </a:rPr>
                        <a:t>(二)泄漏试验检查重点是阀</a:t>
                      </a:r>
                      <a:r>
                        <a:rPr sz="800" b="1" kern="0" spc="-10" dirty="0">
                          <a:solidFill>
                            <a:srgbClr val="000000">
                              <a:alpha val="100000"/>
                            </a:srgbClr>
                          </a:solidFill>
                          <a:latin typeface="宋体" pitchFamily="2" charset="-122"/>
                          <a:ea typeface="宋体" pitchFamily="2" charset="-122"/>
                          <a:cs typeface="宋体" pitchFamily="2" charset="-122"/>
                        </a:rPr>
                        <a:t>门填料函、法兰或者螺</a:t>
                      </a:r>
                      <a:endParaRPr sz="800" dirty="0">
                        <a:latin typeface="宋体" pitchFamily="2" charset="-122"/>
                        <a:ea typeface="宋体" pitchFamily="2" charset="-122"/>
                        <a:cs typeface="宋体" pitchFamily="2" charset="-122"/>
                      </a:endParaRPr>
                    </a:p>
                    <a:p>
                      <a:pPr marL="7620" algn="l" rtl="0" eaLnBrk="0">
                        <a:lnSpc>
                          <a:spcPct val="95000"/>
                        </a:lnSpc>
                        <a:spcBef>
                          <a:spcPts val="40"/>
                        </a:spcBef>
                      </a:pPr>
                      <a:r>
                        <a:rPr sz="800" b="1" kern="0" spc="-10" dirty="0">
                          <a:solidFill>
                            <a:srgbClr val="000000">
                              <a:alpha val="100000"/>
                            </a:srgbClr>
                          </a:solidFill>
                          <a:latin typeface="宋体" pitchFamily="2" charset="-122"/>
                          <a:ea typeface="宋体" pitchFamily="2" charset="-122"/>
                          <a:cs typeface="宋体" pitchFamily="2" charset="-122"/>
                        </a:rPr>
                        <a:t>纹连接处、放空阀、排气阀、排水阀等；(三)泄漏</a:t>
                      </a:r>
                      <a:endParaRPr sz="800" dirty="0">
                        <a:latin typeface="宋体" pitchFamily="2" charset="-122"/>
                        <a:ea typeface="宋体" pitchFamily="2" charset="-122"/>
                        <a:cs typeface="宋体" pitchFamily="2" charset="-122"/>
                      </a:endParaRPr>
                    </a:p>
                    <a:p>
                      <a:pPr marL="7620" algn="l" rtl="0" eaLnBrk="0">
                        <a:lnSpc>
                          <a:spcPct val="98000"/>
                        </a:lnSpc>
                        <a:spcBef>
                          <a:spcPts val="30"/>
                        </a:spcBef>
                      </a:pPr>
                      <a:r>
                        <a:rPr sz="800" b="1" kern="0" spc="-10" dirty="0">
                          <a:solidFill>
                            <a:srgbClr val="000000">
                              <a:alpha val="100000"/>
                            </a:srgbClr>
                          </a:solidFill>
                          <a:latin typeface="宋体" pitchFamily="2" charset="-122"/>
                          <a:ea typeface="宋体" pitchFamily="2" charset="-122"/>
                          <a:cs typeface="宋体" pitchFamily="2" charset="-122"/>
                        </a:rPr>
                        <a:t>试验时，压力逐级缓慢上升，当达到试验压力，并且</a:t>
                      </a:r>
                      <a:r>
                        <a:rPr sz="800" kern="0" spc="30" dirty="0">
                          <a:solidFill>
                            <a:srgbClr val="000000">
                              <a:alpha val="100000"/>
                            </a:srgbClr>
                          </a:solidFill>
                          <a:latin typeface="宋体" pitchFamily="2" charset="-122"/>
                          <a:ea typeface="宋体" pitchFamily="2" charset="-122"/>
                          <a:cs typeface="宋体" pitchFamily="2" charset="-122"/>
                        </a:rPr>
                        <a:t>  </a:t>
                      </a:r>
                      <a:r>
                        <a:rPr sz="800" b="1" kern="0" spc="-10" dirty="0">
                          <a:solidFill>
                            <a:srgbClr val="000000">
                              <a:alpha val="100000"/>
                            </a:srgbClr>
                          </a:solidFill>
                          <a:latin typeface="宋体" pitchFamily="2" charset="-122"/>
                          <a:ea typeface="宋体" pitchFamily="2" charset="-122"/>
                          <a:cs typeface="宋体" pitchFamily="2" charset="-122"/>
                        </a:rPr>
                        <a:t>停压10min后，用涂刷中性发泡剂的方法，巡回检查</a:t>
                      </a:r>
                      <a:r>
                        <a:rPr sz="800" kern="0" spc="20" dirty="0">
                          <a:solidFill>
                            <a:srgbClr val="000000">
                              <a:alpha val="100000"/>
                            </a:srgbClr>
                          </a:solidFill>
                          <a:latin typeface="宋体" pitchFamily="2" charset="-122"/>
                          <a:ea typeface="宋体" pitchFamily="2" charset="-122"/>
                          <a:cs typeface="宋体" pitchFamily="2" charset="-122"/>
                        </a:rPr>
                        <a:t>   </a:t>
                      </a:r>
                      <a:r>
                        <a:rPr sz="800" b="1" kern="0" spc="-10" dirty="0">
                          <a:solidFill>
                            <a:srgbClr val="000000">
                              <a:alpha val="100000"/>
                            </a:srgbClr>
                          </a:solidFill>
                          <a:latin typeface="宋体" pitchFamily="2" charset="-122"/>
                          <a:ea typeface="宋体" pitchFamily="2" charset="-122"/>
                          <a:cs typeface="宋体" pitchFamily="2" charset="-122"/>
                        </a:rPr>
                        <a:t>所有密封点，以不泄漏为合格。</a:t>
                      </a:r>
                      <a:endParaRPr sz="8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l" rtl="0" eaLnBrk="0">
                        <a:lnSpc>
                          <a:spcPct val="111000"/>
                        </a:lnSpc>
                      </a:pPr>
                      <a:endParaRPr sz="800" dirty="0">
                        <a:latin typeface="Arial" panose="020B0604020202020204"/>
                        <a:ea typeface="Arial" panose="020B0604020202020204"/>
                        <a:cs typeface="Arial" panose="020B0604020202020204"/>
                      </a:endParaRPr>
                    </a:p>
                    <a:p>
                      <a:pPr marL="13970" algn="l" rtl="0" eaLnBrk="0">
                        <a:lnSpc>
                          <a:spcPct val="95000"/>
                        </a:lnSpc>
                        <a:spcBef>
                          <a:spcPts val="5"/>
                        </a:spcBef>
                      </a:pPr>
                      <a:r>
                        <a:rPr sz="800" b="1" kern="0" spc="-10" dirty="0">
                          <a:solidFill>
                            <a:srgbClr val="000000">
                              <a:alpha val="100000"/>
                            </a:srgbClr>
                          </a:solidFill>
                          <a:latin typeface="宋体" pitchFamily="2" charset="-122"/>
                          <a:ea typeface="宋体" pitchFamily="2" charset="-122"/>
                          <a:cs typeface="宋体" pitchFamily="2" charset="-122"/>
                        </a:rPr>
                        <a:t>1.TSG</a:t>
                      </a:r>
                      <a:r>
                        <a:rPr sz="800" kern="0" spc="-10" dirty="0">
                          <a:solidFill>
                            <a:srgbClr val="000000">
                              <a:alpha val="100000"/>
                            </a:srgbClr>
                          </a:solidFill>
                          <a:latin typeface="宋体" pitchFamily="2" charset="-122"/>
                          <a:ea typeface="宋体" pitchFamily="2" charset="-122"/>
                          <a:cs typeface="宋体" pitchFamily="2" charset="-122"/>
                        </a:rPr>
                        <a:t> </a:t>
                      </a:r>
                      <a:r>
                        <a:rPr sz="800" b="1" kern="0" spc="-10" dirty="0">
                          <a:solidFill>
                            <a:srgbClr val="000000">
                              <a:alpha val="100000"/>
                            </a:srgbClr>
                          </a:solidFill>
                          <a:latin typeface="宋体" pitchFamily="2" charset="-122"/>
                          <a:ea typeface="宋体" pitchFamily="2" charset="-122"/>
                          <a:cs typeface="宋体" pitchFamily="2" charset="-122"/>
                        </a:rPr>
                        <a:t>31</a:t>
                      </a:r>
                      <a:r>
                        <a:rPr lang="en-US" sz="800" b="1" kern="0" spc="-10" dirty="0">
                          <a:solidFill>
                            <a:srgbClr val="000000">
                              <a:alpha val="100000"/>
                            </a:srgbClr>
                          </a:solidFill>
                          <a:latin typeface="宋体" pitchFamily="2" charset="-122"/>
                          <a:ea typeface="宋体" pitchFamily="2" charset="-122"/>
                          <a:cs typeface="宋体" pitchFamily="2" charset="-122"/>
                        </a:rPr>
                        <a:t>  </a:t>
                      </a:r>
                      <a:r>
                        <a:rPr sz="800" b="1" kern="0" spc="-10" dirty="0">
                          <a:solidFill>
                            <a:srgbClr val="000000">
                              <a:alpha val="100000"/>
                            </a:srgbClr>
                          </a:solidFill>
                          <a:latin typeface="宋体" pitchFamily="2" charset="-122"/>
                          <a:ea typeface="宋体" pitchFamily="2" charset="-122"/>
                          <a:cs typeface="宋体" pitchFamily="2" charset="-122"/>
                        </a:rPr>
                        <a:t>4.5.1:耐压试验应当符合以下规定：(一)耐压试验在热处理、无损检测合格后进行；(二)耐压试验前，</a:t>
                      </a:r>
                      <a:r>
                        <a:rPr sz="800" b="1" kern="0" spc="-10" dirty="0">
                          <a:solidFill>
                            <a:schemeClr val="accent1">
                              <a:alpha val="100000"/>
                            </a:schemeClr>
                          </a:solidFill>
                          <a:latin typeface="宋体" pitchFamily="2" charset="-122"/>
                          <a:ea typeface="宋体" pitchFamily="2" charset="-122"/>
                          <a:cs typeface="宋体" pitchFamily="2" charset="-122"/>
                        </a:rPr>
                        <a:t>安装</a:t>
                      </a:r>
                      <a:r>
                        <a:rPr sz="800" b="1" kern="0" spc="-20" dirty="0">
                          <a:solidFill>
                            <a:schemeClr val="accent1">
                              <a:alpha val="100000"/>
                            </a:schemeClr>
                          </a:solidFill>
                          <a:latin typeface="宋体" pitchFamily="2" charset="-122"/>
                          <a:ea typeface="宋体" pitchFamily="2" charset="-122"/>
                          <a:cs typeface="宋体" pitchFamily="2" charset="-122"/>
                        </a:rPr>
                        <a:t>单位、无损检测单位、建设单位、监检单位等相关单位</a:t>
                      </a:r>
                      <a:r>
                        <a:rPr sz="800" b="1" kern="0" spc="-20" dirty="0">
                          <a:solidFill>
                            <a:srgbClr val="000000">
                              <a:alpha val="100000"/>
                            </a:srgbClr>
                          </a:solidFill>
                          <a:latin typeface="宋体" pitchFamily="2" charset="-122"/>
                          <a:ea typeface="宋体" pitchFamily="2" charset="-122"/>
                          <a:cs typeface="宋体" pitchFamily="2" charset="-122"/>
                        </a:rPr>
                        <a:t>对</a:t>
                      </a:r>
                      <a:r>
                        <a:rPr sz="800" b="1" kern="0" spc="-30" dirty="0">
                          <a:solidFill>
                            <a:srgbClr val="000000">
                              <a:alpha val="100000"/>
                            </a:srgbClr>
                          </a:solidFill>
                          <a:latin typeface="宋体" pitchFamily="2" charset="-122"/>
                          <a:ea typeface="宋体" pitchFamily="2" charset="-122"/>
                          <a:cs typeface="宋体" pitchFamily="2" charset="-122"/>
                        </a:rPr>
                        <a:t>在压</a:t>
                      </a:r>
                      <a:r>
                        <a:rPr sz="800" b="1" kern="0" spc="-20" dirty="0">
                          <a:solidFill>
                            <a:srgbClr val="000000">
                              <a:alpha val="100000"/>
                            </a:srgbClr>
                          </a:solidFill>
                          <a:latin typeface="宋体" pitchFamily="2" charset="-122"/>
                          <a:ea typeface="宋体" pitchFamily="2" charset="-122"/>
                          <a:cs typeface="宋体" pitchFamily="2" charset="-122"/>
                        </a:rPr>
                        <a:t>力管道安装过程中形成的质量记录，检验和试验报告，材料质量证明文件、复验或者试验报告，管道轴测图、设计变更</a:t>
                      </a:r>
                      <a:r>
                        <a:rPr sz="800" b="1" kern="0" spc="-30" dirty="0">
                          <a:solidFill>
                            <a:srgbClr val="000000">
                              <a:alpha val="100000"/>
                            </a:srgbClr>
                          </a:solidFill>
                          <a:latin typeface="宋体" pitchFamily="2" charset="-122"/>
                          <a:ea typeface="宋体" pitchFamily="2" charset="-122"/>
                          <a:cs typeface="宋体" pitchFamily="2" charset="-122"/>
                        </a:rPr>
                        <a:t>以及</a:t>
                      </a:r>
                      <a:r>
                        <a:rPr sz="800" b="1" kern="0" spc="-20" dirty="0">
                          <a:solidFill>
                            <a:srgbClr val="000000">
                              <a:alpha val="100000"/>
                            </a:srgbClr>
                          </a:solidFill>
                          <a:latin typeface="宋体" pitchFamily="2" charset="-122"/>
                          <a:ea typeface="宋体" pitchFamily="2" charset="-122"/>
                          <a:cs typeface="宋体" pitchFamily="2" charset="-122"/>
                        </a:rPr>
                        <a:t>材料代用文件等已经完成工作的施工质量文件进行审查，</a:t>
                      </a:r>
                      <a:r>
                        <a:rPr sz="800" b="1" kern="0" spc="-30" dirty="0">
                          <a:solidFill>
                            <a:schemeClr val="accent1">
                              <a:alpha val="100000"/>
                            </a:schemeClr>
                          </a:solidFill>
                          <a:latin typeface="宋体" pitchFamily="2" charset="-122"/>
                          <a:ea typeface="宋体" pitchFamily="2" charset="-122"/>
                          <a:cs typeface="宋体" pitchFamily="2" charset="-122"/>
                        </a:rPr>
                        <a:t>审查</a:t>
                      </a:r>
                      <a:r>
                        <a:rPr sz="800" kern="0" spc="-10" dirty="0">
                          <a:solidFill>
                            <a:schemeClr val="accent1">
                              <a:alpha val="100000"/>
                            </a:schemeClr>
                          </a:solidFill>
                          <a:latin typeface="宋体" pitchFamily="2" charset="-122"/>
                          <a:ea typeface="宋体" pitchFamily="2" charset="-122"/>
                          <a:cs typeface="宋体" pitchFamily="2" charset="-122"/>
                        </a:rPr>
                        <a:t> </a:t>
                      </a:r>
                      <a:r>
                        <a:rPr sz="800" b="1" kern="0" spc="-10" dirty="0">
                          <a:solidFill>
                            <a:schemeClr val="accent1">
                              <a:alpha val="100000"/>
                            </a:schemeClr>
                          </a:solidFill>
                          <a:latin typeface="宋体" pitchFamily="2" charset="-122"/>
                          <a:ea typeface="宋体" pitchFamily="2" charset="-122"/>
                          <a:cs typeface="宋体" pitchFamily="2" charset="-122"/>
                        </a:rPr>
                        <a:t>合格后方可进行耐压试验</a:t>
                      </a:r>
                      <a:r>
                        <a:rPr sz="800" b="1" kern="0" spc="-10" dirty="0">
                          <a:solidFill>
                            <a:srgbClr val="000000">
                              <a:alpha val="100000"/>
                            </a:srgbClr>
                          </a:solidFill>
                          <a:latin typeface="宋体" pitchFamily="2" charset="-122"/>
                          <a:ea typeface="宋体" pitchFamily="2" charset="-122"/>
                          <a:cs typeface="宋体" pitchFamily="2" charset="-122"/>
                        </a:rPr>
                        <a:t>；(三)耐压试验一般采用液压试验</a:t>
                      </a:r>
                      <a:r>
                        <a:rPr sz="800" b="1" kern="0" spc="0" dirty="0">
                          <a:solidFill>
                            <a:srgbClr val="000000">
                              <a:alpha val="100000"/>
                            </a:srgbClr>
                          </a:solidFill>
                          <a:latin typeface="宋体" pitchFamily="2" charset="-122"/>
                          <a:ea typeface="宋体" pitchFamily="2" charset="-122"/>
                          <a:cs typeface="宋体" pitchFamily="2" charset="-122"/>
                        </a:rPr>
                        <a:t>如果不能进行液压试验，</a:t>
                      </a:r>
                      <a:r>
                        <a:rPr sz="800" b="1" kern="0" spc="-10" dirty="0">
                          <a:solidFill>
                            <a:srgbClr val="000000">
                              <a:alpha val="100000"/>
                            </a:srgbClr>
                          </a:solidFill>
                          <a:latin typeface="宋体" pitchFamily="2" charset="-122"/>
                          <a:ea typeface="宋体" pitchFamily="2" charset="-122"/>
                          <a:cs typeface="宋体" pitchFamily="2" charset="-122"/>
                        </a:rPr>
                        <a:t>需符合GB/T</a:t>
                      </a:r>
                      <a:r>
                        <a:rPr sz="800" kern="0" spc="-10" dirty="0">
                          <a:solidFill>
                            <a:srgbClr val="000000">
                              <a:alpha val="100000"/>
                            </a:srgbClr>
                          </a:solidFill>
                          <a:latin typeface="宋体" pitchFamily="2" charset="-122"/>
                          <a:ea typeface="宋体" pitchFamily="2" charset="-122"/>
                          <a:cs typeface="宋体" pitchFamily="2" charset="-122"/>
                        </a:rPr>
                        <a:t> </a:t>
                      </a:r>
                      <a:r>
                        <a:rPr sz="800" b="1" kern="0" spc="-10" dirty="0">
                          <a:solidFill>
                            <a:srgbClr val="000000">
                              <a:alpha val="100000"/>
                            </a:srgbClr>
                          </a:solidFill>
                          <a:latin typeface="宋体" pitchFamily="2" charset="-122"/>
                          <a:ea typeface="宋体" pitchFamily="2" charset="-122"/>
                          <a:cs typeface="宋体" pitchFamily="2" charset="-122"/>
                        </a:rPr>
                        <a:t>20801和GB/T</a:t>
                      </a:r>
                      <a:r>
                        <a:rPr sz="800" kern="0" spc="-10" dirty="0">
                          <a:solidFill>
                            <a:srgbClr val="000000">
                              <a:alpha val="100000"/>
                            </a:srgbClr>
                          </a:solidFill>
                          <a:latin typeface="宋体" pitchFamily="2" charset="-122"/>
                          <a:ea typeface="宋体" pitchFamily="2" charset="-122"/>
                          <a:cs typeface="宋体" pitchFamily="2" charset="-122"/>
                        </a:rPr>
                        <a:t> </a:t>
                      </a:r>
                      <a:r>
                        <a:rPr sz="800" b="1" kern="0" spc="-10" dirty="0">
                          <a:solidFill>
                            <a:srgbClr val="000000">
                              <a:alpha val="100000"/>
                            </a:srgbClr>
                          </a:solidFill>
                          <a:latin typeface="宋体" pitchFamily="2" charset="-122"/>
                          <a:ea typeface="宋体" pitchFamily="2" charset="-122"/>
                          <a:cs typeface="宋体" pitchFamily="2" charset="-122"/>
                        </a:rPr>
                        <a:t>32270</a:t>
                      </a:r>
                      <a:r>
                        <a:rPr sz="800" b="1" kern="0" spc="0" dirty="0">
                          <a:solidFill>
                            <a:srgbClr val="000000">
                              <a:alpha val="100000"/>
                            </a:srgbClr>
                          </a:solidFill>
                          <a:latin typeface="宋体" pitchFamily="2" charset="-122"/>
                          <a:ea typeface="宋体" pitchFamily="2" charset="-122"/>
                          <a:cs typeface="宋体" pitchFamily="2" charset="-122"/>
                        </a:rPr>
                        <a:t>的规定；</a:t>
                      </a:r>
                      <a:endParaRPr sz="800" b="1" kern="0" spc="0" dirty="0">
                        <a:solidFill>
                          <a:srgbClr val="000000">
                            <a:alpha val="100000"/>
                          </a:srgbClr>
                        </a:solidFill>
                        <a:latin typeface="宋体" pitchFamily="2" charset="-122"/>
                        <a:ea typeface="宋体" pitchFamily="2" charset="-122"/>
                        <a:cs typeface="宋体" pitchFamily="2" charset="-122"/>
                      </a:endParaRPr>
                    </a:p>
                    <a:p>
                      <a:pPr marL="13970" algn="l" rtl="0" eaLnBrk="0">
                        <a:lnSpc>
                          <a:spcPct val="95000"/>
                        </a:lnSpc>
                        <a:spcBef>
                          <a:spcPts val="5"/>
                        </a:spcBef>
                      </a:pPr>
                      <a:r>
                        <a:rPr sz="800" b="1" kern="0" spc="0" dirty="0">
                          <a:solidFill>
                            <a:srgbClr val="000000">
                              <a:alpha val="100000"/>
                            </a:srgbClr>
                          </a:solidFill>
                          <a:latin typeface="宋体" pitchFamily="2" charset="-122"/>
                          <a:ea typeface="宋体" pitchFamily="2" charset="-122"/>
                          <a:cs typeface="宋体" pitchFamily="2" charset="-122"/>
                        </a:rPr>
                        <a:t>(四)脆性材料不得使用气体进行耐压试验；(五)</a:t>
                      </a:r>
                      <a:r>
                        <a:rPr sz="800" b="1" kern="0" spc="-20" dirty="0">
                          <a:solidFill>
                            <a:srgbClr val="000000">
                              <a:alpha val="100000"/>
                            </a:srgbClr>
                          </a:solidFill>
                          <a:latin typeface="宋体" pitchFamily="2" charset="-122"/>
                          <a:ea typeface="宋体" pitchFamily="2" charset="-122"/>
                          <a:cs typeface="宋体" pitchFamily="2" charset="-122"/>
                        </a:rPr>
                        <a:t>试</a:t>
                      </a:r>
                      <a:r>
                        <a:rPr sz="800" b="1" kern="0" spc="-20" dirty="0">
                          <a:solidFill>
                            <a:schemeClr val="accent1">
                              <a:alpha val="100000"/>
                            </a:schemeClr>
                          </a:solidFill>
                          <a:latin typeface="宋体" pitchFamily="2" charset="-122"/>
                          <a:ea typeface="宋体" pitchFamily="2" charset="-122"/>
                          <a:cs typeface="宋体" pitchFamily="2" charset="-122"/>
                        </a:rPr>
                        <a:t>验时至少采用两个量程相同并且经过检定合格的压力表，其</a:t>
                      </a:r>
                      <a:r>
                        <a:rPr sz="800" kern="0" spc="0" dirty="0">
                          <a:solidFill>
                            <a:schemeClr val="accent1">
                              <a:alpha val="100000"/>
                            </a:schemeClr>
                          </a:solidFill>
                          <a:latin typeface="宋体" pitchFamily="2" charset="-122"/>
                          <a:ea typeface="宋体" pitchFamily="2" charset="-122"/>
                          <a:cs typeface="宋体" pitchFamily="2" charset="-122"/>
                        </a:rPr>
                        <a:t> </a:t>
                      </a:r>
                      <a:r>
                        <a:rPr sz="800" b="1" kern="0" spc="-20" dirty="0">
                          <a:solidFill>
                            <a:schemeClr val="accent1">
                              <a:alpha val="100000"/>
                            </a:schemeClr>
                          </a:solidFill>
                          <a:latin typeface="宋体" pitchFamily="2" charset="-122"/>
                          <a:ea typeface="宋体" pitchFamily="2" charset="-122"/>
                          <a:cs typeface="宋体" pitchFamily="2" charset="-122"/>
                        </a:rPr>
                        <a:t>中至少一块压力表安装于液位最高点，并且以安装于液位最高</a:t>
                      </a:r>
                      <a:r>
                        <a:rPr sz="800" kern="0" spc="0" dirty="0">
                          <a:solidFill>
                            <a:schemeClr val="accent1">
                              <a:alpha val="100000"/>
                            </a:schemeClr>
                          </a:solidFill>
                          <a:latin typeface="宋体" pitchFamily="2" charset="-122"/>
                          <a:ea typeface="宋体" pitchFamily="2" charset="-122"/>
                          <a:cs typeface="宋体" pitchFamily="2" charset="-122"/>
                        </a:rPr>
                        <a:t> </a:t>
                      </a:r>
                      <a:r>
                        <a:rPr sz="800" b="1" kern="0" spc="-10" dirty="0">
                          <a:solidFill>
                            <a:schemeClr val="accent1">
                              <a:alpha val="100000"/>
                            </a:schemeClr>
                          </a:solidFill>
                          <a:latin typeface="宋体" pitchFamily="2" charset="-122"/>
                          <a:ea typeface="宋体" pitchFamily="2" charset="-122"/>
                          <a:cs typeface="宋体" pitchFamily="2" charset="-122"/>
                        </a:rPr>
                        <a:t>点的压力表读数为准，压力表的精度不得低于1.6级，量程为</a:t>
                      </a:r>
                      <a:r>
                        <a:rPr sz="800" kern="0" spc="50" dirty="0">
                          <a:solidFill>
                            <a:schemeClr val="accent1">
                              <a:alpha val="100000"/>
                            </a:schemeClr>
                          </a:solidFill>
                          <a:latin typeface="宋体" pitchFamily="2" charset="-122"/>
                          <a:ea typeface="宋体" pitchFamily="2" charset="-122"/>
                          <a:cs typeface="宋体" pitchFamily="2" charset="-122"/>
                        </a:rPr>
                        <a:t> </a:t>
                      </a:r>
                      <a:r>
                        <a:rPr sz="800" b="1" kern="0" spc="0" dirty="0">
                          <a:solidFill>
                            <a:schemeClr val="accent1">
                              <a:alpha val="100000"/>
                            </a:schemeClr>
                          </a:solidFill>
                          <a:latin typeface="宋体" pitchFamily="2" charset="-122"/>
                          <a:ea typeface="宋体" pitchFamily="2" charset="-122"/>
                          <a:cs typeface="宋体" pitchFamily="2" charset="-122"/>
                        </a:rPr>
                        <a:t>最大试验压力的1.</a:t>
                      </a:r>
                      <a:r>
                        <a:rPr sz="800" b="1" kern="0" spc="-10" dirty="0">
                          <a:solidFill>
                            <a:schemeClr val="accent1">
                              <a:alpha val="100000"/>
                            </a:schemeClr>
                          </a:solidFill>
                          <a:latin typeface="宋体" pitchFamily="2" charset="-122"/>
                          <a:ea typeface="宋体" pitchFamily="2" charset="-122"/>
                          <a:cs typeface="宋体" pitchFamily="2" charset="-122"/>
                        </a:rPr>
                        <a:t>5倍~2.0倍；</a:t>
                      </a:r>
                      <a:r>
                        <a:rPr sz="800" b="1" kern="0" spc="-10" dirty="0">
                          <a:solidFill>
                            <a:srgbClr val="000000">
                              <a:alpha val="100000"/>
                            </a:srgbClr>
                          </a:solidFill>
                          <a:latin typeface="宋体" pitchFamily="2" charset="-122"/>
                          <a:ea typeface="宋体" pitchFamily="2" charset="-122"/>
                          <a:cs typeface="宋体" pitchFamily="2" charset="-122"/>
                        </a:rPr>
                        <a:t>(六)试验时，按照试验要</a:t>
                      </a:r>
                      <a:r>
                        <a:rPr sz="800" b="1" kern="0" spc="-20" dirty="0">
                          <a:solidFill>
                            <a:srgbClr val="000000">
                              <a:alpha val="100000"/>
                            </a:srgbClr>
                          </a:solidFill>
                          <a:latin typeface="宋体" pitchFamily="2" charset="-122"/>
                          <a:ea typeface="宋体" pitchFamily="2" charset="-122"/>
                          <a:cs typeface="宋体" pitchFamily="2" charset="-122"/>
                        </a:rPr>
                        <a:t>求对管道采取适当的临时加固措施，膨胀节应当设置临时约束</a:t>
                      </a:r>
                      <a:r>
                        <a:rPr sz="800" kern="0" spc="0" dirty="0">
                          <a:solidFill>
                            <a:srgbClr val="000000">
                              <a:alpha val="100000"/>
                            </a:srgbClr>
                          </a:solidFill>
                          <a:latin typeface="宋体" pitchFamily="2" charset="-122"/>
                          <a:ea typeface="宋体" pitchFamily="2" charset="-122"/>
                          <a:cs typeface="宋体" pitchFamily="2" charset="-122"/>
                        </a:rPr>
                        <a:t> </a:t>
                      </a:r>
                      <a:r>
                        <a:rPr sz="800" b="1" kern="0" spc="0" dirty="0">
                          <a:solidFill>
                            <a:srgbClr val="000000">
                              <a:alpha val="100000"/>
                            </a:srgbClr>
                          </a:solidFill>
                          <a:latin typeface="宋体" pitchFamily="2" charset="-122"/>
                          <a:ea typeface="宋体" pitchFamily="2" charset="-122"/>
                          <a:cs typeface="宋体" pitchFamily="2" charset="-122"/>
                        </a:rPr>
                        <a:t>装置；(七)耐压试验现场需有可靠的安全防护措施；(八)试验完毕，经过建设</a:t>
                      </a:r>
                      <a:r>
                        <a:rPr sz="800" b="1" kern="0" spc="-10" dirty="0">
                          <a:solidFill>
                            <a:srgbClr val="000000">
                              <a:alpha val="100000"/>
                            </a:srgbClr>
                          </a:solidFill>
                          <a:latin typeface="宋体" pitchFamily="2" charset="-122"/>
                          <a:ea typeface="宋体" pitchFamily="2" charset="-122"/>
                          <a:cs typeface="宋体" pitchFamily="2" charset="-122"/>
                        </a:rPr>
                        <a:t>单位(使用单位)同意后，及时拆除临时</a:t>
                      </a:r>
                      <a:r>
                        <a:rPr sz="800" kern="0" spc="-10" dirty="0">
                          <a:solidFill>
                            <a:srgbClr val="000000">
                              <a:alpha val="100000"/>
                            </a:srgbClr>
                          </a:solidFill>
                          <a:latin typeface="宋体" pitchFamily="2" charset="-122"/>
                          <a:ea typeface="宋体" pitchFamily="2" charset="-122"/>
                          <a:cs typeface="宋体" pitchFamily="2" charset="-122"/>
                        </a:rPr>
                        <a:t>  </a:t>
                      </a:r>
                      <a:r>
                        <a:rPr sz="800" b="1" kern="0" spc="-10" dirty="0">
                          <a:solidFill>
                            <a:srgbClr val="000000">
                              <a:alpha val="100000"/>
                            </a:srgbClr>
                          </a:solidFill>
                          <a:latin typeface="宋体" pitchFamily="2" charset="-122"/>
                          <a:ea typeface="宋体" pitchFamily="2" charset="-122"/>
                          <a:cs typeface="宋体" pitchFamily="2" charset="-122"/>
                        </a:rPr>
                        <a:t>加固设施、临时约束装置以及安全防护设施。</a:t>
                      </a:r>
                      <a:endParaRPr sz="800" b="1" kern="0" spc="-10" dirty="0">
                        <a:solidFill>
                          <a:srgbClr val="000000">
                            <a:alpha val="100000"/>
                          </a:srgbClr>
                        </a:solidFill>
                        <a:latin typeface="宋体" pitchFamily="2" charset="-122"/>
                        <a:ea typeface="宋体" pitchFamily="2" charset="-122"/>
                        <a:cs typeface="宋体" pitchFamily="2" charset="-122"/>
                      </a:endParaRPr>
                    </a:p>
                    <a:p>
                      <a:pPr marL="13970" algn="l" rtl="0" eaLnBrk="0">
                        <a:lnSpc>
                          <a:spcPct val="95000"/>
                        </a:lnSpc>
                        <a:spcBef>
                          <a:spcPts val="5"/>
                        </a:spcBef>
                      </a:pPr>
                      <a:endParaRPr sz="800" dirty="0">
                        <a:latin typeface="宋体" pitchFamily="2" charset="-122"/>
                        <a:ea typeface="宋体" pitchFamily="2" charset="-122"/>
                        <a:cs typeface="宋体" pitchFamily="2" charset="-122"/>
                      </a:endParaRPr>
                    </a:p>
                    <a:p>
                      <a:pPr marL="13970" algn="l" rtl="0" eaLnBrk="0">
                        <a:lnSpc>
                          <a:spcPct val="95000"/>
                        </a:lnSpc>
                        <a:spcBef>
                          <a:spcPts val="40"/>
                        </a:spcBef>
                      </a:pPr>
                      <a:r>
                        <a:rPr sz="800" b="1" kern="0" spc="0" dirty="0">
                          <a:solidFill>
                            <a:srgbClr val="000000">
                              <a:alpha val="100000"/>
                            </a:srgbClr>
                          </a:solidFill>
                          <a:latin typeface="宋体" pitchFamily="2" charset="-122"/>
                          <a:ea typeface="宋体" pitchFamily="2" charset="-122"/>
                          <a:cs typeface="宋体" pitchFamily="2" charset="-122"/>
                        </a:rPr>
                        <a:t>2.TSG</a:t>
                      </a:r>
                      <a:r>
                        <a:rPr sz="800" kern="0" spc="0" dirty="0">
                          <a:solidFill>
                            <a:srgbClr val="000000">
                              <a:alpha val="100000"/>
                            </a:srgbClr>
                          </a:solidFill>
                          <a:latin typeface="宋体" pitchFamily="2" charset="-122"/>
                          <a:ea typeface="宋体" pitchFamily="2" charset="-122"/>
                          <a:cs typeface="宋体" pitchFamily="2" charset="-122"/>
                        </a:rPr>
                        <a:t> </a:t>
                      </a:r>
                      <a:r>
                        <a:rPr sz="800" b="1" kern="0" spc="0" dirty="0">
                          <a:solidFill>
                            <a:srgbClr val="000000">
                              <a:alpha val="100000"/>
                            </a:srgbClr>
                          </a:solidFill>
                          <a:latin typeface="宋体" pitchFamily="2" charset="-122"/>
                          <a:ea typeface="宋体" pitchFamily="2" charset="-122"/>
                          <a:cs typeface="宋体" pitchFamily="2" charset="-122"/>
                        </a:rPr>
                        <a:t>31</a:t>
                      </a:r>
                      <a:r>
                        <a:rPr lang="en-US" sz="800" b="1" kern="0" spc="0" dirty="0">
                          <a:solidFill>
                            <a:srgbClr val="000000">
                              <a:alpha val="100000"/>
                            </a:srgbClr>
                          </a:solidFill>
                          <a:latin typeface="宋体" pitchFamily="2" charset="-122"/>
                          <a:ea typeface="宋体" pitchFamily="2" charset="-122"/>
                          <a:cs typeface="宋体" pitchFamily="2" charset="-122"/>
                        </a:rPr>
                        <a:t>  </a:t>
                      </a:r>
                      <a:r>
                        <a:rPr sz="800" b="1" kern="0" spc="0" dirty="0">
                          <a:solidFill>
                            <a:srgbClr val="000000">
                              <a:alpha val="100000"/>
                            </a:srgbClr>
                          </a:solidFill>
                          <a:latin typeface="宋体" pitchFamily="2" charset="-122"/>
                          <a:ea typeface="宋体" pitchFamily="2" charset="-122"/>
                          <a:cs typeface="宋体" pitchFamily="2" charset="-122"/>
                        </a:rPr>
                        <a:t>4.5.3:</a:t>
                      </a:r>
                      <a:r>
                        <a:rPr sz="800" b="1" kern="0" spc="-10" dirty="0">
                          <a:solidFill>
                            <a:srgbClr val="000000">
                              <a:alpha val="100000"/>
                            </a:srgbClr>
                          </a:solidFill>
                          <a:latin typeface="宋体" pitchFamily="2" charset="-122"/>
                          <a:ea typeface="宋体" pitchFamily="2" charset="-122"/>
                          <a:cs typeface="宋体" pitchFamily="2" charset="-122"/>
                        </a:rPr>
                        <a:t>应当按照GB/T</a:t>
                      </a:r>
                      <a:r>
                        <a:rPr sz="800" kern="0" spc="-10" dirty="0">
                          <a:solidFill>
                            <a:srgbClr val="000000">
                              <a:alpha val="100000"/>
                            </a:srgbClr>
                          </a:solidFill>
                          <a:latin typeface="宋体" pitchFamily="2" charset="-122"/>
                          <a:ea typeface="宋体" pitchFamily="2" charset="-122"/>
                          <a:cs typeface="宋体" pitchFamily="2" charset="-122"/>
                        </a:rPr>
                        <a:t> </a:t>
                      </a:r>
                      <a:r>
                        <a:rPr sz="800" b="1" kern="0" spc="-10" dirty="0">
                          <a:solidFill>
                            <a:srgbClr val="000000">
                              <a:alpha val="100000"/>
                            </a:srgbClr>
                          </a:solidFill>
                          <a:latin typeface="宋体" pitchFamily="2" charset="-122"/>
                          <a:ea typeface="宋体" pitchFamily="2" charset="-122"/>
                          <a:cs typeface="宋体" pitchFamily="2" charset="-122"/>
                        </a:rPr>
                        <a:t>20801以及设计文件的要</a:t>
                      </a:r>
                      <a:r>
                        <a:rPr sz="800" b="1" kern="0" spc="-20" dirty="0">
                          <a:solidFill>
                            <a:srgbClr val="000000">
                              <a:alpha val="100000"/>
                            </a:srgbClr>
                          </a:solidFill>
                          <a:latin typeface="宋体" pitchFamily="2" charset="-122"/>
                          <a:ea typeface="宋体" pitchFamily="2" charset="-122"/>
                          <a:cs typeface="宋体" pitchFamily="2" charset="-122"/>
                        </a:rPr>
                        <a:t>求进行泄漏试验，泄漏试验应当在耐压试验合格后进行，泄漏</a:t>
                      </a:r>
                      <a:r>
                        <a:rPr sz="800" kern="0" spc="10" dirty="0">
                          <a:solidFill>
                            <a:srgbClr val="000000">
                              <a:alpha val="100000"/>
                            </a:srgbClr>
                          </a:solidFill>
                          <a:latin typeface="宋体" pitchFamily="2" charset="-122"/>
                          <a:ea typeface="宋体" pitchFamily="2" charset="-122"/>
                          <a:cs typeface="宋体" pitchFamily="2" charset="-122"/>
                        </a:rPr>
                        <a:t> </a:t>
                      </a:r>
                      <a:r>
                        <a:rPr sz="800" b="1" kern="0" spc="-20" dirty="0">
                          <a:solidFill>
                            <a:srgbClr val="000000">
                              <a:alpha val="100000"/>
                            </a:srgbClr>
                          </a:solidFill>
                          <a:latin typeface="宋体" pitchFamily="2" charset="-122"/>
                          <a:ea typeface="宋体" pitchFamily="2" charset="-122"/>
                          <a:cs typeface="宋体" pitchFamily="2" charset="-122"/>
                        </a:rPr>
                        <a:t>试验可采用敏感性泄漏试验或者气密性试验。对于</a:t>
                      </a:r>
                      <a:r>
                        <a:rPr sz="800" b="1" kern="0" spc="-20" dirty="0">
                          <a:solidFill>
                            <a:schemeClr val="accent1">
                              <a:alpha val="100000"/>
                            </a:schemeClr>
                          </a:solidFill>
                          <a:latin typeface="宋体" pitchFamily="2" charset="-122"/>
                          <a:ea typeface="宋体" pitchFamily="2" charset="-122"/>
                          <a:cs typeface="宋体" pitchFamily="2" charset="-122"/>
                        </a:rPr>
                        <a:t>耐压试验采用气压试验，经过气压试验合格，并且在试验后未经过拆卸过</a:t>
                      </a:r>
                      <a:r>
                        <a:rPr sz="800" b="1" kern="0" spc="-30" dirty="0">
                          <a:solidFill>
                            <a:schemeClr val="accent1">
                              <a:alpha val="100000"/>
                            </a:schemeClr>
                          </a:solidFill>
                          <a:latin typeface="宋体" pitchFamily="2" charset="-122"/>
                          <a:ea typeface="宋体" pitchFamily="2" charset="-122"/>
                          <a:cs typeface="宋体" pitchFamily="2" charset="-122"/>
                        </a:rPr>
                        <a:t>管道可不进行泄漏试验。</a:t>
                      </a:r>
                      <a:r>
                        <a:rPr sz="800" kern="0" spc="10" dirty="0">
                          <a:solidFill>
                            <a:schemeClr val="accent1">
                              <a:alpha val="100000"/>
                            </a:schemeClr>
                          </a:solidFill>
                          <a:latin typeface="宋体" pitchFamily="2" charset="-122"/>
                          <a:ea typeface="宋体" pitchFamily="2" charset="-122"/>
                          <a:cs typeface="宋体" pitchFamily="2" charset="-122"/>
                        </a:rPr>
                        <a:t>           </a:t>
                      </a:r>
                      <a:endParaRPr sz="800" kern="0" spc="10" dirty="0">
                        <a:solidFill>
                          <a:schemeClr val="accent1">
                            <a:alpha val="100000"/>
                          </a:schemeClr>
                        </a:solidFill>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eaLnBrk="0">
                        <a:lnSpc>
                          <a:spcPct val="111000"/>
                        </a:lnSpc>
                      </a:pPr>
                      <a:endParaRPr sz="1000" dirty="0">
                        <a:latin typeface="Arial" panose="020B0604020202020204"/>
                        <a:ea typeface="Arial" panose="020B0604020202020204"/>
                        <a:cs typeface="Arial" panose="020B0604020202020204"/>
                      </a:endParaRPr>
                    </a:p>
                    <a:p>
                      <a:pPr algn="l" rtl="0" eaLnBrk="0">
                        <a:lnSpc>
                          <a:spcPct val="111000"/>
                        </a:lnSpc>
                      </a:pPr>
                      <a:endParaRPr sz="1000" dirty="0">
                        <a:latin typeface="Arial" panose="020B0604020202020204"/>
                        <a:ea typeface="Arial" panose="020B0604020202020204"/>
                        <a:cs typeface="Arial" panose="020B0604020202020204"/>
                      </a:endParaRPr>
                    </a:p>
                    <a:p>
                      <a:pPr algn="l" rtl="0" eaLnBrk="0">
                        <a:lnSpc>
                          <a:spcPct val="112000"/>
                        </a:lnSpc>
                      </a:pPr>
                      <a:endParaRPr sz="1000" dirty="0">
                        <a:latin typeface="Arial" panose="020B0604020202020204"/>
                        <a:ea typeface="Arial" panose="020B0604020202020204"/>
                        <a:cs typeface="Arial" panose="020B0604020202020204"/>
                      </a:endParaRPr>
                    </a:p>
                    <a:p>
                      <a:pPr marL="13970" algn="l" rtl="0" eaLnBrk="0">
                        <a:lnSpc>
                          <a:spcPct val="97000"/>
                        </a:lnSpc>
                        <a:spcBef>
                          <a:spcPts val="5"/>
                        </a:spcBef>
                      </a:pPr>
                      <a:r>
                        <a:rPr sz="800" b="1" kern="0" spc="0" dirty="0">
                          <a:solidFill>
                            <a:srgbClr val="000000">
                              <a:alpha val="100000"/>
                            </a:srgbClr>
                          </a:solidFill>
                          <a:latin typeface="宋体" pitchFamily="2" charset="-122"/>
                          <a:ea typeface="宋体" pitchFamily="2" charset="-122"/>
                          <a:cs typeface="宋体" pitchFamily="2" charset="-122"/>
                        </a:rPr>
                        <a:t>1.耐压试验前置条件：旧</a:t>
                      </a:r>
                      <a:r>
                        <a:rPr sz="800" kern="0" spc="-10" dirty="0">
                          <a:solidFill>
                            <a:srgbClr val="000000">
                              <a:alpha val="100000"/>
                            </a:srgbClr>
                          </a:solidFill>
                          <a:latin typeface="宋体" pitchFamily="2" charset="-122"/>
                          <a:ea typeface="宋体" pitchFamily="2" charset="-122"/>
                          <a:cs typeface="宋体" pitchFamily="2" charset="-122"/>
                        </a:rPr>
                        <a:t> </a:t>
                      </a:r>
                      <a:r>
                        <a:rPr sz="800" b="1" kern="0" spc="-10" dirty="0">
                          <a:solidFill>
                            <a:srgbClr val="000000">
                              <a:alpha val="100000"/>
                            </a:srgbClr>
                          </a:solidFill>
                          <a:latin typeface="宋体" pitchFamily="2" charset="-122"/>
                          <a:ea typeface="宋体" pitchFamily="2" charset="-122"/>
                          <a:cs typeface="宋体" pitchFamily="2" charset="-122"/>
                        </a:rPr>
                        <a:t>规仅提“热处理、无损检</a:t>
                      </a:r>
                      <a:r>
                        <a:rPr sz="800" kern="0" spc="0" dirty="0">
                          <a:solidFill>
                            <a:srgbClr val="000000">
                              <a:alpha val="100000"/>
                            </a:srgbClr>
                          </a:solidFill>
                          <a:latin typeface="宋体" pitchFamily="2" charset="-122"/>
                          <a:ea typeface="宋体" pitchFamily="2" charset="-122"/>
                          <a:cs typeface="宋体" pitchFamily="2" charset="-122"/>
                        </a:rPr>
                        <a:t>  </a:t>
                      </a:r>
                      <a:r>
                        <a:rPr sz="800" b="1" kern="0" spc="-10" dirty="0">
                          <a:solidFill>
                            <a:srgbClr val="000000">
                              <a:alpha val="100000"/>
                            </a:srgbClr>
                          </a:solidFill>
                          <a:latin typeface="宋体" pitchFamily="2" charset="-122"/>
                          <a:ea typeface="宋体" pitchFamily="2" charset="-122"/>
                          <a:cs typeface="宋体" pitchFamily="2" charset="-122"/>
                        </a:rPr>
                        <a:t>测合格”,新规新增“多</a:t>
                      </a:r>
                      <a:endParaRPr sz="800" dirty="0">
                        <a:latin typeface="宋体" pitchFamily="2" charset="-122"/>
                        <a:ea typeface="宋体" pitchFamily="2" charset="-122"/>
                        <a:cs typeface="宋体" pitchFamily="2" charset="-122"/>
                      </a:endParaRPr>
                    </a:p>
                    <a:p>
                      <a:pPr algn="r" rtl="0" eaLnBrk="0">
                        <a:lnSpc>
                          <a:spcPct val="87000"/>
                        </a:lnSpc>
                        <a:spcBef>
                          <a:spcPts val="50"/>
                        </a:spcBef>
                      </a:pPr>
                      <a:r>
                        <a:rPr sz="800" b="1" kern="0" spc="-10" dirty="0">
                          <a:solidFill>
                            <a:srgbClr val="000000">
                              <a:alpha val="100000"/>
                            </a:srgbClr>
                          </a:solidFill>
                          <a:latin typeface="宋体" pitchFamily="2" charset="-122"/>
                          <a:ea typeface="宋体" pitchFamily="2" charset="-122"/>
                          <a:cs typeface="宋体" pitchFamily="2" charset="-122"/>
                        </a:rPr>
                        <a:t>单位审查施工质量文件”,</a:t>
                      </a:r>
                      <a:endParaRPr sz="8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r>
              <a:tr h="237490">
                <a:tc vMerge="1">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eaLnBrk="0">
                        <a:lnSpc>
                          <a:spcPct val="73000"/>
                        </a:lnSpc>
                      </a:pPr>
                      <a:endParaRPr sz="100" dirty="0">
                        <a:latin typeface="Arial" panose="020B0604020202020204"/>
                        <a:ea typeface="Arial" panose="020B0604020202020204"/>
                        <a:cs typeface="Arial" panose="020B0604020202020204"/>
                      </a:endParaRPr>
                    </a:p>
                    <a:p>
                      <a:pPr marL="13970" algn="l" rtl="0" eaLnBrk="0">
                        <a:lnSpc>
                          <a:spcPct val="93000"/>
                        </a:lnSpc>
                      </a:pPr>
                      <a:r>
                        <a:rPr sz="800" b="1" kern="0" spc="-10" dirty="0">
                          <a:solidFill>
                            <a:srgbClr val="000000">
                              <a:alpha val="100000"/>
                            </a:srgbClr>
                          </a:solidFill>
                          <a:latin typeface="宋体" pitchFamily="2" charset="-122"/>
                          <a:ea typeface="宋体" pitchFamily="2" charset="-122"/>
                          <a:cs typeface="宋体" pitchFamily="2" charset="-122"/>
                        </a:rPr>
                        <a:t>强化试验前质控；</a:t>
                      </a:r>
                      <a:endParaRPr sz="800" dirty="0">
                        <a:latin typeface="宋体" pitchFamily="2" charset="-122"/>
                        <a:ea typeface="宋体" pitchFamily="2" charset="-122"/>
                        <a:cs typeface="宋体" pitchFamily="2" charset="-122"/>
                      </a:endParaRPr>
                    </a:p>
                    <a:p>
                      <a:pPr marL="13970" algn="l" rtl="0" eaLnBrk="0">
                        <a:lnSpc>
                          <a:spcPct val="87000"/>
                        </a:lnSpc>
                        <a:spcBef>
                          <a:spcPts val="5"/>
                        </a:spcBef>
                      </a:pPr>
                      <a:r>
                        <a:rPr sz="800" b="1" kern="0" spc="-10" dirty="0">
                          <a:solidFill>
                            <a:srgbClr val="000000">
                              <a:alpha val="100000"/>
                            </a:srgbClr>
                          </a:solidFill>
                          <a:latin typeface="宋体" pitchFamily="2" charset="-122"/>
                          <a:ea typeface="宋体" pitchFamily="2" charset="-122"/>
                          <a:cs typeface="宋体" pitchFamily="2" charset="-122"/>
                        </a:rPr>
                        <a:t>2.压力表要求：旧规无详</a:t>
                      </a:r>
                      <a:endParaRPr sz="8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1696720">
                <a:tc vMerge="1">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eaLnBrk="0">
                        <a:lnSpc>
                          <a:spcPct val="92000"/>
                        </a:lnSpc>
                      </a:pPr>
                      <a:endParaRPr sz="100" dirty="0">
                        <a:latin typeface="Arial" panose="020B0604020202020204"/>
                        <a:ea typeface="Arial" panose="020B0604020202020204"/>
                        <a:cs typeface="Arial" panose="020B0604020202020204"/>
                      </a:endParaRPr>
                    </a:p>
                    <a:p>
                      <a:pPr marL="13970" algn="l" rtl="0" eaLnBrk="0">
                        <a:lnSpc>
                          <a:spcPct val="98000"/>
                        </a:lnSpc>
                      </a:pPr>
                      <a:r>
                        <a:rPr sz="800" b="1" kern="0" spc="-10" dirty="0">
                          <a:solidFill>
                            <a:srgbClr val="000000">
                              <a:alpha val="100000"/>
                            </a:srgbClr>
                          </a:solidFill>
                          <a:latin typeface="宋体" pitchFamily="2" charset="-122"/>
                          <a:ea typeface="宋体" pitchFamily="2" charset="-122"/>
                          <a:cs typeface="宋体" pitchFamily="2" charset="-122"/>
                        </a:rPr>
                        <a:t>细要求，新规明确“两个</a:t>
                      </a:r>
                      <a:r>
                        <a:rPr sz="800" kern="0" spc="0" dirty="0">
                          <a:solidFill>
                            <a:srgbClr val="000000">
                              <a:alpha val="100000"/>
                            </a:srgbClr>
                          </a:solidFill>
                          <a:latin typeface="宋体" pitchFamily="2" charset="-122"/>
                          <a:ea typeface="宋体" pitchFamily="2" charset="-122"/>
                          <a:cs typeface="宋体" pitchFamily="2" charset="-122"/>
                        </a:rPr>
                        <a:t>  </a:t>
                      </a:r>
                      <a:r>
                        <a:rPr sz="800" b="1" kern="0" spc="-10" dirty="0">
                          <a:solidFill>
                            <a:srgbClr val="000000">
                              <a:alpha val="100000"/>
                            </a:srgbClr>
                          </a:solidFill>
                          <a:latin typeface="宋体" pitchFamily="2" charset="-122"/>
                          <a:ea typeface="宋体" pitchFamily="2" charset="-122"/>
                          <a:cs typeface="宋体" pitchFamily="2" charset="-122"/>
                        </a:rPr>
                        <a:t>同量程、检定合格，液位</a:t>
                      </a:r>
                      <a:r>
                        <a:rPr sz="800" kern="0" spc="20" dirty="0">
                          <a:solidFill>
                            <a:srgbClr val="000000">
                              <a:alpha val="100000"/>
                            </a:srgbClr>
                          </a:solidFill>
                          <a:latin typeface="宋体" pitchFamily="2" charset="-122"/>
                          <a:ea typeface="宋体" pitchFamily="2" charset="-122"/>
                          <a:cs typeface="宋体" pitchFamily="2" charset="-122"/>
                        </a:rPr>
                        <a:t>  </a:t>
                      </a:r>
                      <a:r>
                        <a:rPr sz="800" b="1" kern="0" spc="-10" dirty="0">
                          <a:solidFill>
                            <a:srgbClr val="000000">
                              <a:alpha val="100000"/>
                            </a:srgbClr>
                          </a:solidFill>
                          <a:latin typeface="宋体" pitchFamily="2" charset="-122"/>
                          <a:ea typeface="宋体" pitchFamily="2" charset="-122"/>
                          <a:cs typeface="宋体" pitchFamily="2" charset="-122"/>
                        </a:rPr>
                        <a:t>最高点读数，精度≥1.6</a:t>
                      </a:r>
                      <a:r>
                        <a:rPr sz="800" kern="0" spc="0" dirty="0">
                          <a:solidFill>
                            <a:srgbClr val="000000">
                              <a:alpha val="100000"/>
                            </a:srgbClr>
                          </a:solidFill>
                          <a:latin typeface="宋体" pitchFamily="2" charset="-122"/>
                          <a:ea typeface="宋体" pitchFamily="2" charset="-122"/>
                          <a:cs typeface="宋体" pitchFamily="2" charset="-122"/>
                        </a:rPr>
                        <a:t>   </a:t>
                      </a:r>
                      <a:r>
                        <a:rPr sz="800" b="1" kern="0" spc="10" dirty="0">
                          <a:solidFill>
                            <a:srgbClr val="000000">
                              <a:alpha val="100000"/>
                            </a:srgbClr>
                          </a:solidFill>
                          <a:latin typeface="宋体" pitchFamily="2" charset="-122"/>
                          <a:ea typeface="宋体" pitchFamily="2" charset="-122"/>
                          <a:cs typeface="宋体" pitchFamily="2" charset="-122"/>
                        </a:rPr>
                        <a:t>级，量程1.5-2.0倍”,</a:t>
                      </a:r>
                      <a:r>
                        <a:rPr sz="800" kern="0" spc="-10" dirty="0">
                          <a:solidFill>
                            <a:srgbClr val="000000">
                              <a:alpha val="100000"/>
                            </a:srgbClr>
                          </a:solidFill>
                          <a:latin typeface="宋体" pitchFamily="2" charset="-122"/>
                          <a:ea typeface="宋体" pitchFamily="2" charset="-122"/>
                          <a:cs typeface="宋体" pitchFamily="2" charset="-122"/>
                        </a:rPr>
                        <a:t>   </a:t>
                      </a:r>
                      <a:r>
                        <a:rPr sz="800" b="1" kern="0" spc="40" dirty="0">
                          <a:solidFill>
                            <a:srgbClr val="000000">
                              <a:alpha val="100000"/>
                            </a:srgbClr>
                          </a:solidFill>
                          <a:latin typeface="宋体" pitchFamily="2" charset="-122"/>
                          <a:ea typeface="宋体" pitchFamily="2" charset="-122"/>
                          <a:cs typeface="宋体" pitchFamily="2" charset="-122"/>
                        </a:rPr>
                        <a:t>细化操作标准；</a:t>
                      </a:r>
                      <a:endParaRPr sz="800" dirty="0">
                        <a:latin typeface="宋体" pitchFamily="2" charset="-122"/>
                        <a:ea typeface="宋体" pitchFamily="2" charset="-122"/>
                        <a:cs typeface="宋体" pitchFamily="2" charset="-122"/>
                      </a:endParaRPr>
                    </a:p>
                    <a:p>
                      <a:pPr marL="13970" algn="l" rtl="0" eaLnBrk="0">
                        <a:lnSpc>
                          <a:spcPct val="97000"/>
                        </a:lnSpc>
                        <a:spcBef>
                          <a:spcPts val="15"/>
                        </a:spcBef>
                      </a:pPr>
                      <a:r>
                        <a:rPr sz="800" b="1" kern="0" spc="-10" dirty="0">
                          <a:solidFill>
                            <a:srgbClr val="000000">
                              <a:alpha val="100000"/>
                            </a:srgbClr>
                          </a:solidFill>
                          <a:latin typeface="宋体" pitchFamily="2" charset="-122"/>
                          <a:ea typeface="宋体" pitchFamily="2" charset="-122"/>
                          <a:cs typeface="宋体" pitchFamily="2" charset="-122"/>
                        </a:rPr>
                        <a:t>3.泄漏试验豁免：新规新</a:t>
                      </a:r>
                      <a:r>
                        <a:rPr sz="800" kern="0" spc="-10" dirty="0">
                          <a:solidFill>
                            <a:srgbClr val="000000">
                              <a:alpha val="100000"/>
                            </a:srgbClr>
                          </a:solidFill>
                          <a:latin typeface="宋体" pitchFamily="2" charset="-122"/>
                          <a:ea typeface="宋体" pitchFamily="2" charset="-122"/>
                          <a:cs typeface="宋体" pitchFamily="2" charset="-122"/>
                        </a:rPr>
                        <a:t>  </a:t>
                      </a:r>
                      <a:r>
                        <a:rPr sz="800" b="1" kern="0" spc="-10" dirty="0">
                          <a:solidFill>
                            <a:srgbClr val="000000">
                              <a:alpha val="100000"/>
                            </a:srgbClr>
                          </a:solidFill>
                          <a:latin typeface="宋体" pitchFamily="2" charset="-122"/>
                          <a:ea typeface="宋体" pitchFamily="2" charset="-122"/>
                          <a:cs typeface="宋体" pitchFamily="2" charset="-122"/>
                        </a:rPr>
                        <a:t>增“气压试验合格且未拆</a:t>
                      </a:r>
                      <a:r>
                        <a:rPr sz="800" kern="0" spc="0" dirty="0">
                          <a:solidFill>
                            <a:srgbClr val="000000">
                              <a:alpha val="100000"/>
                            </a:srgbClr>
                          </a:solidFill>
                          <a:latin typeface="宋体" pitchFamily="2" charset="-122"/>
                          <a:ea typeface="宋体" pitchFamily="2" charset="-122"/>
                          <a:cs typeface="宋体" pitchFamily="2" charset="-122"/>
                        </a:rPr>
                        <a:t>  </a:t>
                      </a:r>
                      <a:r>
                        <a:rPr sz="800" b="1" kern="0" spc="-10" dirty="0">
                          <a:solidFill>
                            <a:srgbClr val="000000">
                              <a:alpha val="100000"/>
                            </a:srgbClr>
                          </a:solidFill>
                          <a:latin typeface="宋体" pitchFamily="2" charset="-122"/>
                          <a:ea typeface="宋体" pitchFamily="2" charset="-122"/>
                          <a:cs typeface="宋体" pitchFamily="2" charset="-122"/>
                        </a:rPr>
                        <a:t>卸的管道可不做泄漏</a:t>
                      </a:r>
                      <a:r>
                        <a:rPr sz="800" b="1" kern="0" spc="-20" dirty="0">
                          <a:solidFill>
                            <a:srgbClr val="000000">
                              <a:alpha val="100000"/>
                            </a:srgbClr>
                          </a:solidFill>
                          <a:latin typeface="宋体" pitchFamily="2" charset="-122"/>
                          <a:ea typeface="宋体" pitchFamily="2" charset="-122"/>
                          <a:cs typeface="宋体" pitchFamily="2" charset="-122"/>
                        </a:rPr>
                        <a:t>试</a:t>
                      </a:r>
                      <a:endParaRPr sz="800" dirty="0">
                        <a:latin typeface="宋体" pitchFamily="2" charset="-122"/>
                        <a:ea typeface="宋体" pitchFamily="2" charset="-122"/>
                        <a:cs typeface="宋体" pitchFamily="2" charset="-122"/>
                      </a:endParaRPr>
                    </a:p>
                    <a:p>
                      <a:pPr marL="13970" algn="l" rtl="0" eaLnBrk="0">
                        <a:lnSpc>
                          <a:spcPct val="98000"/>
                        </a:lnSpc>
                        <a:spcBef>
                          <a:spcPts val="20"/>
                        </a:spcBef>
                      </a:pPr>
                      <a:r>
                        <a:rPr sz="800" b="1" kern="0" spc="-10" dirty="0">
                          <a:solidFill>
                            <a:srgbClr val="000000">
                              <a:alpha val="100000"/>
                            </a:srgbClr>
                          </a:solidFill>
                          <a:latin typeface="宋体" pitchFamily="2" charset="-122"/>
                          <a:ea typeface="宋体" pitchFamily="2" charset="-122"/>
                          <a:cs typeface="宋体" pitchFamily="2" charset="-122"/>
                        </a:rPr>
                        <a:t>验”,旧规无豁免条款，</a:t>
                      </a:r>
                      <a:r>
                        <a:rPr sz="800" kern="0" spc="10" dirty="0">
                          <a:solidFill>
                            <a:srgbClr val="000000">
                              <a:alpha val="100000"/>
                            </a:srgbClr>
                          </a:solidFill>
                          <a:latin typeface="宋体" pitchFamily="2" charset="-122"/>
                          <a:ea typeface="宋体" pitchFamily="2" charset="-122"/>
                          <a:cs typeface="宋体" pitchFamily="2" charset="-122"/>
                        </a:rPr>
                        <a:t>   </a:t>
                      </a:r>
                      <a:r>
                        <a:rPr sz="800" b="1" kern="0" spc="-10" dirty="0">
                          <a:solidFill>
                            <a:srgbClr val="000000">
                              <a:alpha val="100000"/>
                            </a:srgbClr>
                          </a:solidFill>
                          <a:latin typeface="宋体" pitchFamily="2" charset="-122"/>
                          <a:ea typeface="宋体" pitchFamily="2" charset="-122"/>
                          <a:cs typeface="宋体" pitchFamily="2" charset="-122"/>
                        </a:rPr>
                        <a:t>新规更具实操性。</a:t>
                      </a:r>
                      <a:endParaRPr sz="800" dirty="0">
                        <a:latin typeface="宋体" pitchFamily="2" charset="-122"/>
                        <a:ea typeface="宋体" pitchFamily="2" charset="-122"/>
                        <a:cs typeface="宋体" pitchFamily="2" charset="-122"/>
                      </a:endParaRPr>
                    </a:p>
                    <a:p>
                      <a:pPr algn="l" rtl="0" eaLnBrk="0">
                        <a:lnSpc>
                          <a:spcPct val="141000"/>
                        </a:lnSpc>
                      </a:pPr>
                      <a:endParaRPr sz="1000" dirty="0">
                        <a:latin typeface="Arial" panose="020B0604020202020204"/>
                        <a:ea typeface="Arial" panose="020B0604020202020204"/>
                        <a:cs typeface="Arial" panose="020B0604020202020204"/>
                      </a:endParaRPr>
                    </a:p>
                    <a:p>
                      <a:pPr algn="l" rtl="0" eaLnBrk="0">
                        <a:lnSpc>
                          <a:spcPct val="102000"/>
                        </a:lnSpc>
                      </a:pPr>
                      <a:endParaRPr sz="200" dirty="0">
                        <a:latin typeface="Arial" panose="020B0604020202020204"/>
                        <a:ea typeface="Arial" panose="020B0604020202020204"/>
                        <a:cs typeface="Arial" panose="020B0604020202020204"/>
                      </a:endParaRPr>
                    </a:p>
                    <a:p>
                      <a:pPr marL="13970" algn="l" rtl="0" eaLnBrk="0">
                        <a:lnSpc>
                          <a:spcPct val="95000"/>
                        </a:lnSpc>
                        <a:spcBef>
                          <a:spcPts val="0"/>
                        </a:spcBef>
                      </a:pPr>
                      <a:endParaRPr sz="8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r>
            </a:tbl>
          </a:graphicData>
        </a:graphic>
      </p:graphicFrame>
      <p:sp>
        <p:nvSpPr>
          <p:cNvPr id="80" name="textbox 80"/>
          <p:cNvSpPr/>
          <p:nvPr/>
        </p:nvSpPr>
        <p:spPr>
          <a:xfrm>
            <a:off x="627380" y="207645"/>
            <a:ext cx="1369695" cy="244475"/>
          </a:xfrm>
          <a:prstGeom prst="rect">
            <a:avLst/>
          </a:prstGeom>
          <a:noFill/>
          <a:ln w="0" cap="flat">
            <a:noFill/>
            <a:prstDash val="solid"/>
            <a:miter lim="0"/>
          </a:ln>
        </p:spPr>
        <p:txBody>
          <a:bodyPr vert="horz" wrap="square" lIns="0" tIns="0" rIns="0" bIns="0"/>
          <a:lstStyle/>
          <a:p>
            <a:pPr algn="l" rtl="0" eaLnBrk="0">
              <a:lnSpc>
                <a:spcPct val="80000"/>
              </a:lnSpc>
            </a:pPr>
            <a:endParaRPr sz="100" dirty="0">
              <a:latin typeface="Arial" panose="020B0604020202020204"/>
              <a:ea typeface="Arial" panose="020B0604020202020204"/>
              <a:cs typeface="Arial" panose="020B0604020202020204"/>
            </a:endParaRPr>
          </a:p>
          <a:p>
            <a:pPr marL="12700" algn="l" rtl="0" eaLnBrk="0">
              <a:lnSpc>
                <a:spcPct val="96000"/>
              </a:lnSpc>
            </a:pPr>
            <a:r>
              <a:rPr sz="1500" b="1" kern="0" spc="20" dirty="0">
                <a:solidFill>
                  <a:srgbClr val="206070">
                    <a:alpha val="100000"/>
                  </a:srgbClr>
                </a:solidFill>
                <a:latin typeface="黑体" panose="02010609060101010101" charset="-122"/>
                <a:ea typeface="黑体" panose="02010609060101010101" charset="-122"/>
                <a:cs typeface="黑体" panose="02010609060101010101" charset="-122"/>
              </a:rPr>
              <a:t>第四章</a:t>
            </a:r>
            <a:r>
              <a:rPr lang="en-US" sz="1500" b="1" kern="0" spc="20" dirty="0">
                <a:solidFill>
                  <a:srgbClr val="206070">
                    <a:alpha val="100000"/>
                  </a:srgbClr>
                </a:solidFill>
                <a:latin typeface="黑体" panose="02010609060101010101" charset="-122"/>
                <a:ea typeface="黑体" panose="02010609060101010101" charset="-122"/>
                <a:cs typeface="黑体" panose="02010609060101010101" charset="-122"/>
              </a:rPr>
              <a:t>   </a:t>
            </a:r>
            <a:r>
              <a:rPr sz="1500" b="1" kern="0" spc="20" dirty="0">
                <a:solidFill>
                  <a:srgbClr val="206070">
                    <a:alpha val="100000"/>
                  </a:srgbClr>
                </a:solidFill>
                <a:latin typeface="黑体" panose="02010609060101010101" charset="-122"/>
                <a:ea typeface="黑体" panose="02010609060101010101" charset="-122"/>
                <a:cs typeface="黑体" panose="02010609060101010101" charset="-122"/>
              </a:rPr>
              <a:t>安装</a:t>
            </a:r>
            <a:endParaRPr sz="1500" dirty="0">
              <a:latin typeface="黑体" panose="02010609060101010101" charset="-122"/>
              <a:ea typeface="黑体" panose="02010609060101010101" charset="-122"/>
              <a:cs typeface="黑体" panose="02010609060101010101" charset="-122"/>
            </a:endParaRPr>
          </a:p>
        </p:txBody>
      </p:sp>
      <p:pic>
        <p:nvPicPr>
          <p:cNvPr id="82" name="picture 82"/>
          <p:cNvPicPr>
            <a:picLocks noChangeAspect="1"/>
          </p:cNvPicPr>
          <p:nvPr/>
        </p:nvPicPr>
        <p:blipFill>
          <a:blip r:embed="rId2"/>
          <a:stretch>
            <a:fillRect/>
          </a:stretch>
        </p:blipFill>
        <p:spPr>
          <a:xfrm rot="21600000">
            <a:off x="171450" y="457196"/>
            <a:ext cx="6400776" cy="637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4" name="table 84"/>
          <p:cNvGraphicFramePr>
            <a:graphicFrameLocks noGrp="1"/>
          </p:cNvGraphicFramePr>
          <p:nvPr/>
        </p:nvGraphicFramePr>
        <p:xfrm>
          <a:off x="92082" y="606407"/>
          <a:ext cx="6604000" cy="3143250"/>
        </p:xfrm>
        <a:graphic>
          <a:graphicData uri="http://schemas.openxmlformats.org/drawingml/2006/table">
            <a:tbl>
              <a:tblPr/>
              <a:tblGrid>
                <a:gridCol w="320675"/>
                <a:gridCol w="2393950"/>
                <a:gridCol w="2711450"/>
                <a:gridCol w="1177925"/>
              </a:tblGrid>
              <a:tr h="225425">
                <a:tc>
                  <a:txBody>
                    <a:bodyPr/>
                    <a:lstStyle/>
                    <a:p>
                      <a:pPr algn="l" rtl="0" eaLnBrk="0">
                        <a:lnSpc>
                          <a:spcPct val="102000"/>
                        </a:lnSpc>
                      </a:pPr>
                      <a:endParaRPr sz="400" dirty="0">
                        <a:latin typeface="Arial" panose="020B0604020202020204"/>
                        <a:ea typeface="Arial" panose="020B0604020202020204"/>
                        <a:cs typeface="Arial" panose="020B0604020202020204"/>
                      </a:endParaRPr>
                    </a:p>
                    <a:p>
                      <a:pPr marL="55245" algn="l" rtl="0" eaLnBrk="0">
                        <a:lnSpc>
                          <a:spcPct val="95000"/>
                        </a:lnSpc>
                        <a:spcBef>
                          <a:spcPts val="5"/>
                        </a:spcBef>
                      </a:pPr>
                      <a:r>
                        <a:rPr sz="800" b="1" kern="0" spc="-20" dirty="0">
                          <a:solidFill>
                            <a:srgbClr val="FFFFFF">
                              <a:alpha val="100000"/>
                            </a:srgbClr>
                          </a:solidFill>
                          <a:latin typeface="宋体" pitchFamily="2" charset="-122"/>
                          <a:ea typeface="宋体" pitchFamily="2" charset="-122"/>
                          <a:cs typeface="宋体" pitchFamily="2" charset="-122"/>
                        </a:rPr>
                        <a:t>条款</a:t>
                      </a:r>
                      <a:endParaRPr sz="8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570C0"/>
                    </a:solidFill>
                  </a:tcPr>
                </a:tc>
                <a:tc>
                  <a:txBody>
                    <a:bodyPr/>
                    <a:lstStyle/>
                    <a:p>
                      <a:pPr algn="l" rtl="0" eaLnBrk="0">
                        <a:lnSpc>
                          <a:spcPct val="102000"/>
                        </a:lnSpc>
                      </a:pPr>
                      <a:endParaRPr sz="400" dirty="0">
                        <a:latin typeface="Arial" panose="020B0604020202020204"/>
                        <a:ea typeface="Arial" panose="020B0604020202020204"/>
                        <a:cs typeface="Arial" panose="020B0604020202020204"/>
                      </a:endParaRPr>
                    </a:p>
                    <a:p>
                      <a:pPr marL="801370" algn="l" rtl="0" eaLnBrk="0">
                        <a:lnSpc>
                          <a:spcPct val="95000"/>
                        </a:lnSpc>
                        <a:spcBef>
                          <a:spcPts val="5"/>
                        </a:spcBef>
                      </a:pPr>
                      <a:r>
                        <a:rPr sz="800" b="1" kern="0" spc="-10" dirty="0">
                          <a:solidFill>
                            <a:srgbClr val="FFFFFF">
                              <a:alpha val="100000"/>
                            </a:srgbClr>
                          </a:solidFill>
                          <a:latin typeface="宋体" pitchFamily="2" charset="-122"/>
                          <a:ea typeface="宋体" pitchFamily="2" charset="-122"/>
                          <a:cs typeface="宋体" pitchFamily="2" charset="-122"/>
                        </a:rPr>
                        <a:t>旧规对应要求概述</a:t>
                      </a:r>
                      <a:endParaRPr sz="8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271C6"/>
                    </a:solidFill>
                  </a:tcPr>
                </a:tc>
                <a:tc>
                  <a:txBody>
                    <a:bodyPr/>
                    <a:lstStyle/>
                    <a:p>
                      <a:pPr algn="l" rtl="0" eaLnBrk="0">
                        <a:lnSpc>
                          <a:spcPct val="102000"/>
                        </a:lnSpc>
                      </a:pPr>
                      <a:endParaRPr sz="400" dirty="0">
                        <a:latin typeface="Arial" panose="020B0604020202020204"/>
                        <a:ea typeface="Arial" panose="020B0604020202020204"/>
                        <a:cs typeface="Arial" panose="020B0604020202020204"/>
                      </a:endParaRPr>
                    </a:p>
                    <a:p>
                      <a:pPr marL="750570" algn="l" rtl="0" eaLnBrk="0">
                        <a:lnSpc>
                          <a:spcPct val="95000"/>
                        </a:lnSpc>
                        <a:spcBef>
                          <a:spcPts val="5"/>
                        </a:spcBef>
                      </a:pPr>
                      <a:r>
                        <a:rPr sz="800" b="1" kern="0" spc="-10" dirty="0">
                          <a:solidFill>
                            <a:srgbClr val="FFFFFF">
                              <a:alpha val="100000"/>
                            </a:srgbClr>
                          </a:solidFill>
                          <a:latin typeface="宋体" pitchFamily="2" charset="-122"/>
                          <a:ea typeface="宋体" pitchFamily="2" charset="-122"/>
                          <a:cs typeface="宋体" pitchFamily="2" charset="-122"/>
                        </a:rPr>
                        <a:t>新规</a:t>
                      </a:r>
                      <a:r>
                        <a:rPr sz="800" b="1" u="sng" kern="0" spc="-10" dirty="0">
                          <a:solidFill>
                            <a:srgbClr val="FFFFFF">
                              <a:alpha val="100000"/>
                            </a:srgbClr>
                          </a:solidFill>
                          <a:latin typeface="宋体" pitchFamily="2" charset="-122"/>
                          <a:ea typeface="宋体" pitchFamily="2" charset="-122"/>
                          <a:cs typeface="宋体" pitchFamily="2" charset="-122"/>
                        </a:rPr>
                        <a:t>技</a:t>
                      </a:r>
                      <a:r>
                        <a:rPr sz="800" b="1" kern="0" spc="-10" dirty="0">
                          <a:solidFill>
                            <a:srgbClr val="FFFFFF">
                              <a:alpha val="100000"/>
                            </a:srgbClr>
                          </a:solidFill>
                          <a:latin typeface="宋体" pitchFamily="2" charset="-122"/>
                          <a:ea typeface="宋体" pitchFamily="2" charset="-122"/>
                          <a:cs typeface="宋体" pitchFamily="2" charset="-122"/>
                        </a:rPr>
                        <a:t>术</a:t>
                      </a:r>
                      <a:r>
                        <a:rPr sz="800" b="1" u="sng" kern="0" spc="-10" dirty="0">
                          <a:solidFill>
                            <a:srgbClr val="FFFFFF">
                              <a:alpha val="100000"/>
                            </a:srgbClr>
                          </a:solidFill>
                          <a:latin typeface="宋体" pitchFamily="2" charset="-122"/>
                          <a:ea typeface="宋体" pitchFamily="2" charset="-122"/>
                          <a:cs typeface="宋体" pitchFamily="2" charset="-122"/>
                        </a:rPr>
                        <a:t>变化</a:t>
                      </a:r>
                      <a:r>
                        <a:rPr sz="800" b="1" kern="0" spc="-10" dirty="0">
                          <a:solidFill>
                            <a:srgbClr val="FFFFFF">
                              <a:alpha val="100000"/>
                            </a:srgbClr>
                          </a:solidFill>
                          <a:latin typeface="宋体" pitchFamily="2" charset="-122"/>
                          <a:ea typeface="宋体" pitchFamily="2" charset="-122"/>
                          <a:cs typeface="宋体" pitchFamily="2" charset="-122"/>
                        </a:rPr>
                        <a:t>核心条款概述</a:t>
                      </a:r>
                      <a:endParaRPr sz="8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370C6"/>
                    </a:solidFill>
                  </a:tcPr>
                </a:tc>
                <a:tc>
                  <a:txBody>
                    <a:bodyPr/>
                    <a:lstStyle/>
                    <a:p>
                      <a:pPr algn="l" rtl="0" eaLnBrk="0">
                        <a:lnSpc>
                          <a:spcPct val="102000"/>
                        </a:lnSpc>
                      </a:pPr>
                      <a:endParaRPr sz="400" dirty="0">
                        <a:latin typeface="Arial" panose="020B0604020202020204"/>
                        <a:ea typeface="Arial" panose="020B0604020202020204"/>
                        <a:cs typeface="Arial" panose="020B0604020202020204"/>
                      </a:endParaRPr>
                    </a:p>
                    <a:p>
                      <a:pPr marL="375920" algn="l" rtl="0" eaLnBrk="0">
                        <a:lnSpc>
                          <a:spcPct val="95000"/>
                        </a:lnSpc>
                        <a:spcBef>
                          <a:spcPts val="5"/>
                        </a:spcBef>
                      </a:pPr>
                      <a:r>
                        <a:rPr sz="800" b="1" kern="0" spc="-20" dirty="0">
                          <a:solidFill>
                            <a:srgbClr val="FFFFFF">
                              <a:alpha val="100000"/>
                            </a:srgbClr>
                          </a:solidFill>
                          <a:latin typeface="宋体" pitchFamily="2" charset="-122"/>
                          <a:ea typeface="宋体" pitchFamily="2" charset="-122"/>
                          <a:cs typeface="宋体" pitchFamily="2" charset="-122"/>
                        </a:rPr>
                        <a:t>对比说明</a:t>
                      </a:r>
                      <a:endParaRPr sz="8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371C5"/>
                    </a:solidFill>
                  </a:tcPr>
                </a:tc>
              </a:tr>
              <a:tr h="2917825">
                <a:tc>
                  <a:txBody>
                    <a:bodyPr/>
                    <a:lstStyle/>
                    <a:p>
                      <a:pPr algn="l" rtl="0" eaLnBrk="0">
                        <a:lnSpc>
                          <a:spcPct val="101000"/>
                        </a:lnSpc>
                      </a:pPr>
                      <a:endParaRPr sz="1000" dirty="0">
                        <a:latin typeface="Arial" panose="020B0604020202020204"/>
                        <a:ea typeface="Arial" panose="020B0604020202020204"/>
                        <a:cs typeface="Arial" panose="020B0604020202020204"/>
                      </a:endParaRPr>
                    </a:p>
                    <a:p>
                      <a:pPr algn="l" rtl="0" eaLnBrk="0">
                        <a:lnSpc>
                          <a:spcPct val="101000"/>
                        </a:lnSpc>
                      </a:pPr>
                      <a:endParaRPr sz="1000" dirty="0">
                        <a:latin typeface="Arial" panose="020B0604020202020204"/>
                        <a:ea typeface="Arial" panose="020B0604020202020204"/>
                        <a:cs typeface="Arial" panose="020B0604020202020204"/>
                      </a:endParaRPr>
                    </a:p>
                    <a:p>
                      <a:pPr algn="l" rtl="0" eaLnBrk="0">
                        <a:lnSpc>
                          <a:spcPct val="101000"/>
                        </a:lnSpc>
                      </a:pPr>
                      <a:endParaRPr sz="1000" dirty="0">
                        <a:latin typeface="Arial" panose="020B0604020202020204"/>
                        <a:ea typeface="Arial" panose="020B0604020202020204"/>
                        <a:cs typeface="Arial" panose="020B0604020202020204"/>
                      </a:endParaRPr>
                    </a:p>
                    <a:p>
                      <a:pPr algn="l" rtl="0" eaLnBrk="0">
                        <a:lnSpc>
                          <a:spcPct val="101000"/>
                        </a:lnSpc>
                      </a:pPr>
                      <a:endParaRPr sz="1000" dirty="0">
                        <a:latin typeface="Arial" panose="020B0604020202020204"/>
                        <a:ea typeface="Arial" panose="020B0604020202020204"/>
                        <a:cs typeface="Arial" panose="020B0604020202020204"/>
                      </a:endParaRPr>
                    </a:p>
                    <a:p>
                      <a:pPr algn="l" rtl="0" eaLnBrk="0">
                        <a:lnSpc>
                          <a:spcPct val="101000"/>
                        </a:lnSpc>
                      </a:pPr>
                      <a:endParaRPr sz="1000" dirty="0">
                        <a:latin typeface="Arial" panose="020B0604020202020204"/>
                        <a:ea typeface="Arial" panose="020B0604020202020204"/>
                        <a:cs typeface="Arial" panose="020B0604020202020204"/>
                      </a:endParaRPr>
                    </a:p>
                    <a:p>
                      <a:pPr algn="l" rtl="0" eaLnBrk="0">
                        <a:lnSpc>
                          <a:spcPct val="101000"/>
                        </a:lnSpc>
                      </a:pPr>
                      <a:endParaRPr sz="1000" dirty="0">
                        <a:latin typeface="Arial" panose="020B0604020202020204"/>
                        <a:ea typeface="Arial" panose="020B0604020202020204"/>
                        <a:cs typeface="Arial" panose="020B0604020202020204"/>
                      </a:endParaRPr>
                    </a:p>
                    <a:p>
                      <a:pPr algn="l" rtl="0" eaLnBrk="0">
                        <a:lnSpc>
                          <a:spcPct val="101000"/>
                        </a:lnSpc>
                      </a:pPr>
                      <a:endParaRPr sz="1000" dirty="0">
                        <a:latin typeface="Arial" panose="020B0604020202020204"/>
                        <a:ea typeface="Arial" panose="020B0604020202020204"/>
                        <a:cs typeface="Arial" panose="020B0604020202020204"/>
                      </a:endParaRPr>
                    </a:p>
                    <a:p>
                      <a:pPr algn="l" rtl="0" eaLnBrk="0">
                        <a:lnSpc>
                          <a:spcPct val="101000"/>
                        </a:lnSpc>
                      </a:pPr>
                      <a:endParaRPr sz="1000" dirty="0">
                        <a:latin typeface="Arial" panose="020B0604020202020204"/>
                        <a:ea typeface="Arial" panose="020B0604020202020204"/>
                        <a:cs typeface="Arial" panose="020B0604020202020204"/>
                      </a:endParaRPr>
                    </a:p>
                    <a:p>
                      <a:pPr marL="17145" algn="l" rtl="0" eaLnBrk="0">
                        <a:lnSpc>
                          <a:spcPct val="96000"/>
                        </a:lnSpc>
                        <a:spcBef>
                          <a:spcPts val="5"/>
                        </a:spcBef>
                      </a:pPr>
                      <a:r>
                        <a:rPr sz="800" b="1" kern="0" spc="-40" dirty="0">
                          <a:solidFill>
                            <a:srgbClr val="000000">
                              <a:alpha val="100000"/>
                            </a:srgbClr>
                          </a:solidFill>
                          <a:latin typeface="宋体" pitchFamily="2" charset="-122"/>
                          <a:ea typeface="宋体" pitchFamily="2" charset="-122"/>
                          <a:cs typeface="宋体" pitchFamily="2" charset="-122"/>
                        </a:rPr>
                        <a:t>5.1监</a:t>
                      </a:r>
                      <a:r>
                        <a:rPr sz="800" kern="0" spc="0" dirty="0">
                          <a:solidFill>
                            <a:srgbClr val="000000">
                              <a:alpha val="100000"/>
                            </a:srgbClr>
                          </a:solidFill>
                          <a:latin typeface="宋体" pitchFamily="2" charset="-122"/>
                          <a:ea typeface="宋体" pitchFamily="2" charset="-122"/>
                          <a:cs typeface="宋体" pitchFamily="2" charset="-122"/>
                        </a:rPr>
                        <a:t>  </a:t>
                      </a:r>
                      <a:r>
                        <a:rPr sz="800" b="1" kern="0" spc="-50" dirty="0">
                          <a:solidFill>
                            <a:srgbClr val="000000">
                              <a:alpha val="100000"/>
                            </a:srgbClr>
                          </a:solidFill>
                          <a:latin typeface="宋体" pitchFamily="2" charset="-122"/>
                          <a:ea typeface="宋体" pitchFamily="2" charset="-122"/>
                          <a:cs typeface="宋体" pitchFamily="2" charset="-122"/>
                        </a:rPr>
                        <a:t>检定义</a:t>
                      </a:r>
                      <a:r>
                        <a:rPr sz="800" kern="0" spc="0" dirty="0">
                          <a:solidFill>
                            <a:srgbClr val="000000">
                              <a:alpha val="100000"/>
                            </a:srgbClr>
                          </a:solidFill>
                          <a:latin typeface="宋体" pitchFamily="2" charset="-122"/>
                          <a:ea typeface="宋体" pitchFamily="2" charset="-122"/>
                          <a:cs typeface="宋体" pitchFamily="2" charset="-122"/>
                        </a:rPr>
                        <a:t> </a:t>
                      </a:r>
                      <a:r>
                        <a:rPr sz="800" b="1" kern="0" spc="-20" dirty="0">
                          <a:solidFill>
                            <a:srgbClr val="000000">
                              <a:alpha val="100000"/>
                            </a:srgbClr>
                          </a:solidFill>
                          <a:latin typeface="宋体" pitchFamily="2" charset="-122"/>
                          <a:ea typeface="宋体" pitchFamily="2" charset="-122"/>
                          <a:cs typeface="宋体" pitchFamily="2" charset="-122"/>
                        </a:rPr>
                        <a:t>与适用</a:t>
                      </a:r>
                      <a:r>
                        <a:rPr sz="800" kern="0" spc="10" dirty="0">
                          <a:solidFill>
                            <a:srgbClr val="000000">
                              <a:alpha val="100000"/>
                            </a:srgbClr>
                          </a:solidFill>
                          <a:latin typeface="宋体" pitchFamily="2" charset="-122"/>
                          <a:ea typeface="宋体" pitchFamily="2" charset="-122"/>
                          <a:cs typeface="宋体" pitchFamily="2" charset="-122"/>
                        </a:rPr>
                        <a:t> </a:t>
                      </a:r>
                      <a:r>
                        <a:rPr sz="800" b="1" kern="0" spc="-20" dirty="0">
                          <a:solidFill>
                            <a:srgbClr val="000000">
                              <a:alpha val="100000"/>
                            </a:srgbClr>
                          </a:solidFill>
                          <a:latin typeface="宋体" pitchFamily="2" charset="-122"/>
                          <a:ea typeface="宋体" pitchFamily="2" charset="-122"/>
                          <a:cs typeface="宋体" pitchFamily="2" charset="-122"/>
                        </a:rPr>
                        <a:t>范围</a:t>
                      </a:r>
                      <a:endParaRPr sz="8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eaLnBrk="0">
                        <a:lnSpc>
                          <a:spcPct val="106000"/>
                        </a:lnSpc>
                      </a:pPr>
                      <a:endParaRPr sz="1000" dirty="0">
                        <a:latin typeface="Arial" panose="020B0604020202020204"/>
                        <a:ea typeface="Arial" panose="020B0604020202020204"/>
                        <a:cs typeface="Arial" panose="020B0604020202020204"/>
                      </a:endParaRPr>
                    </a:p>
                    <a:p>
                      <a:pPr algn="l" rtl="0" eaLnBrk="0">
                        <a:lnSpc>
                          <a:spcPct val="106000"/>
                        </a:lnSpc>
                      </a:pPr>
                      <a:endParaRPr sz="1000" dirty="0">
                        <a:latin typeface="Arial" panose="020B0604020202020204"/>
                        <a:ea typeface="Arial" panose="020B0604020202020204"/>
                        <a:cs typeface="Arial" panose="020B0604020202020204"/>
                      </a:endParaRPr>
                    </a:p>
                    <a:p>
                      <a:pPr algn="l" rtl="0" eaLnBrk="0">
                        <a:lnSpc>
                          <a:spcPct val="106000"/>
                        </a:lnSpc>
                      </a:pPr>
                      <a:endParaRPr sz="1000" dirty="0">
                        <a:latin typeface="Arial" panose="020B0604020202020204"/>
                        <a:ea typeface="Arial" panose="020B0604020202020204"/>
                        <a:cs typeface="Arial" panose="020B0604020202020204"/>
                      </a:endParaRPr>
                    </a:p>
                    <a:p>
                      <a:pPr algn="l" rtl="0" eaLnBrk="0">
                        <a:lnSpc>
                          <a:spcPct val="106000"/>
                        </a:lnSpc>
                      </a:pPr>
                      <a:endParaRPr sz="1000" dirty="0">
                        <a:latin typeface="Arial" panose="020B0604020202020204"/>
                        <a:ea typeface="Arial" panose="020B0604020202020204"/>
                        <a:cs typeface="Arial" panose="020B0604020202020204"/>
                      </a:endParaRPr>
                    </a:p>
                    <a:p>
                      <a:pPr algn="l" rtl="0" eaLnBrk="0">
                        <a:lnSpc>
                          <a:spcPct val="107000"/>
                        </a:lnSpc>
                      </a:pPr>
                      <a:endParaRPr sz="1000" dirty="0">
                        <a:latin typeface="Arial" panose="020B0604020202020204"/>
                        <a:ea typeface="Arial" panose="020B0604020202020204"/>
                        <a:cs typeface="Arial" panose="020B0604020202020204"/>
                      </a:endParaRPr>
                    </a:p>
                    <a:p>
                      <a:pPr marL="13970" algn="l" rtl="0" eaLnBrk="0">
                        <a:lnSpc>
                          <a:spcPct val="94000"/>
                        </a:lnSpc>
                        <a:spcBef>
                          <a:spcPts val="0"/>
                        </a:spcBef>
                      </a:pPr>
                      <a:r>
                        <a:rPr sz="800" b="1" kern="0" spc="-10" dirty="0">
                          <a:solidFill>
                            <a:srgbClr val="000000">
                              <a:alpha val="100000"/>
                            </a:srgbClr>
                          </a:solidFill>
                          <a:latin typeface="宋体" pitchFamily="2" charset="-122"/>
                          <a:ea typeface="宋体" pitchFamily="2" charset="-122"/>
                          <a:cs typeface="宋体" pitchFamily="2" charset="-122"/>
                        </a:rPr>
                        <a:t>1.TSG</a:t>
                      </a:r>
                      <a:r>
                        <a:rPr sz="800" kern="0" spc="-10" dirty="0">
                          <a:solidFill>
                            <a:srgbClr val="000000">
                              <a:alpha val="100000"/>
                            </a:srgbClr>
                          </a:solidFill>
                          <a:latin typeface="宋体" pitchFamily="2" charset="-122"/>
                          <a:ea typeface="宋体" pitchFamily="2" charset="-122"/>
                          <a:cs typeface="宋体" pitchFamily="2" charset="-122"/>
                        </a:rPr>
                        <a:t> </a:t>
                      </a:r>
                      <a:r>
                        <a:rPr sz="800" b="1" kern="0" spc="-10" dirty="0">
                          <a:solidFill>
                            <a:srgbClr val="000000">
                              <a:alpha val="100000"/>
                            </a:srgbClr>
                          </a:solidFill>
                          <a:latin typeface="宋体" pitchFamily="2" charset="-122"/>
                          <a:ea typeface="宋体" pitchFamily="2" charset="-122"/>
                          <a:cs typeface="宋体" pitchFamily="2" charset="-122"/>
                        </a:rPr>
                        <a:t>D0001-2009无单独章节：监检相关内容分散</a:t>
                      </a:r>
                      <a:endParaRPr sz="800" dirty="0">
                        <a:latin typeface="宋体" pitchFamily="2" charset="-122"/>
                        <a:ea typeface="宋体" pitchFamily="2" charset="-122"/>
                        <a:cs typeface="宋体" pitchFamily="2" charset="-122"/>
                      </a:endParaRPr>
                    </a:p>
                    <a:p>
                      <a:pPr marL="13970" algn="l" rtl="0" eaLnBrk="0">
                        <a:lnSpc>
                          <a:spcPct val="96000"/>
                        </a:lnSpc>
                        <a:spcBef>
                          <a:spcPts val="45"/>
                        </a:spcBef>
                      </a:pPr>
                      <a:r>
                        <a:rPr sz="800" b="1" kern="0" spc="-10" dirty="0">
                          <a:solidFill>
                            <a:srgbClr val="000000">
                              <a:alpha val="100000"/>
                            </a:srgbClr>
                          </a:solidFill>
                          <a:latin typeface="宋体" pitchFamily="2" charset="-122"/>
                          <a:ea typeface="宋体" pitchFamily="2" charset="-122"/>
                          <a:cs typeface="宋体" pitchFamily="2" charset="-122"/>
                        </a:rPr>
                        <a:t>于安装章节：第五十八条(无损检测机构告知监检)、</a:t>
                      </a:r>
                      <a:r>
                        <a:rPr sz="800" kern="0" spc="20" dirty="0">
                          <a:solidFill>
                            <a:srgbClr val="000000">
                              <a:alpha val="100000"/>
                            </a:srgbClr>
                          </a:solidFill>
                          <a:latin typeface="宋体" pitchFamily="2" charset="-122"/>
                          <a:ea typeface="宋体" pitchFamily="2" charset="-122"/>
                          <a:cs typeface="宋体" pitchFamily="2" charset="-122"/>
                        </a:rPr>
                        <a:t>  </a:t>
                      </a:r>
                      <a:r>
                        <a:rPr sz="800" b="1" kern="0" spc="10" dirty="0">
                          <a:solidFill>
                            <a:srgbClr val="000000">
                              <a:alpha val="100000"/>
                            </a:srgbClr>
                          </a:solidFill>
                          <a:latin typeface="宋体" pitchFamily="2" charset="-122"/>
                          <a:ea typeface="宋体" pitchFamily="2" charset="-122"/>
                          <a:cs typeface="宋体" pitchFamily="2" charset="-122"/>
                        </a:rPr>
                        <a:t>第六十条(监检机构出具证书),无明确“监</a:t>
                      </a:r>
                      <a:r>
                        <a:rPr sz="800" b="1" kern="0" spc="0" dirty="0">
                          <a:solidFill>
                            <a:srgbClr val="000000">
                              <a:alpha val="100000"/>
                            </a:srgbClr>
                          </a:solidFill>
                          <a:latin typeface="宋体" pitchFamily="2" charset="-122"/>
                          <a:ea typeface="宋体" pitchFamily="2" charset="-122"/>
                          <a:cs typeface="宋体" pitchFamily="2" charset="-122"/>
                        </a:rPr>
                        <a:t>检定义”</a:t>
                      </a:r>
                      <a:r>
                        <a:rPr sz="800" kern="0" spc="0" dirty="0">
                          <a:solidFill>
                            <a:srgbClr val="000000">
                              <a:alpha val="100000"/>
                            </a:srgbClr>
                          </a:solidFill>
                          <a:latin typeface="宋体" pitchFamily="2" charset="-122"/>
                          <a:ea typeface="宋体" pitchFamily="2" charset="-122"/>
                          <a:cs typeface="宋体" pitchFamily="2" charset="-122"/>
                        </a:rPr>
                        <a:t>  </a:t>
                      </a:r>
                      <a:r>
                        <a:rPr sz="800" b="1" kern="0" spc="-20" dirty="0">
                          <a:solidFill>
                            <a:srgbClr val="000000">
                              <a:alpha val="100000"/>
                            </a:srgbClr>
                          </a:solidFill>
                          <a:latin typeface="宋体" pitchFamily="2" charset="-122"/>
                          <a:ea typeface="宋体" pitchFamily="2" charset="-122"/>
                          <a:cs typeface="宋体" pitchFamily="2" charset="-122"/>
                        </a:rPr>
                        <a:t>和“适用范围”。</a:t>
                      </a:r>
                      <a:endParaRPr sz="800" dirty="0">
                        <a:latin typeface="宋体" pitchFamily="2" charset="-122"/>
                        <a:ea typeface="宋体" pitchFamily="2" charset="-122"/>
                        <a:cs typeface="宋体" pitchFamily="2" charset="-122"/>
                      </a:endParaRPr>
                    </a:p>
                    <a:p>
                      <a:pPr marL="13970" algn="l" rtl="0" eaLnBrk="0">
                        <a:lnSpc>
                          <a:spcPct val="95000"/>
                        </a:lnSpc>
                        <a:spcBef>
                          <a:spcPts val="30"/>
                        </a:spcBef>
                      </a:pPr>
                      <a:r>
                        <a:rPr sz="800" b="1" kern="0" spc="0" dirty="0">
                          <a:solidFill>
                            <a:srgbClr val="000000">
                              <a:alpha val="100000"/>
                            </a:srgbClr>
                          </a:solidFill>
                          <a:latin typeface="宋体" pitchFamily="2" charset="-122"/>
                          <a:ea typeface="宋体" pitchFamily="2" charset="-122"/>
                          <a:cs typeface="宋体" pitchFamily="2" charset="-122"/>
                        </a:rPr>
                        <a:t>2.TSG</a:t>
                      </a:r>
                      <a:r>
                        <a:rPr sz="800" kern="0" spc="0" dirty="0">
                          <a:solidFill>
                            <a:srgbClr val="000000">
                              <a:alpha val="100000"/>
                            </a:srgbClr>
                          </a:solidFill>
                          <a:latin typeface="宋体" pitchFamily="2" charset="-122"/>
                          <a:ea typeface="宋体" pitchFamily="2" charset="-122"/>
                          <a:cs typeface="宋体" pitchFamily="2" charset="-122"/>
                        </a:rPr>
                        <a:t> </a:t>
                      </a:r>
                      <a:r>
                        <a:rPr sz="800" b="1" kern="0" spc="0" dirty="0">
                          <a:solidFill>
                            <a:srgbClr val="000000">
                              <a:alpha val="100000"/>
                            </a:srgbClr>
                          </a:solidFill>
                          <a:latin typeface="宋体" pitchFamily="2" charset="-122"/>
                          <a:ea typeface="宋体" pitchFamily="2" charset="-122"/>
                          <a:cs typeface="宋体" pitchFamily="2" charset="-122"/>
                        </a:rPr>
                        <a:t>D000</a:t>
                      </a:r>
                      <a:r>
                        <a:rPr sz="800" b="1" kern="0" spc="-10" dirty="0">
                          <a:solidFill>
                            <a:srgbClr val="000000">
                              <a:alpha val="100000"/>
                            </a:srgbClr>
                          </a:solidFill>
                          <a:latin typeface="宋体" pitchFamily="2" charset="-122"/>
                          <a:ea typeface="宋体" pitchFamily="2" charset="-122"/>
                          <a:cs typeface="宋体" pitchFamily="2" charset="-122"/>
                        </a:rPr>
                        <a:t>1-2009第六十一条：管道安装工程竣工</a:t>
                      </a:r>
                      <a:endParaRPr sz="800" dirty="0">
                        <a:latin typeface="宋体" pitchFamily="2" charset="-122"/>
                        <a:ea typeface="宋体" pitchFamily="2" charset="-122"/>
                        <a:cs typeface="宋体" pitchFamily="2" charset="-122"/>
                      </a:endParaRPr>
                    </a:p>
                    <a:p>
                      <a:pPr marL="13970" algn="l" rtl="0" eaLnBrk="0">
                        <a:lnSpc>
                          <a:spcPct val="99000"/>
                        </a:lnSpc>
                        <a:spcBef>
                          <a:spcPts val="50"/>
                        </a:spcBef>
                      </a:pPr>
                      <a:r>
                        <a:rPr sz="800" b="1" kern="0" spc="-10" dirty="0">
                          <a:solidFill>
                            <a:srgbClr val="000000">
                              <a:alpha val="100000"/>
                            </a:srgbClr>
                          </a:solidFill>
                          <a:latin typeface="宋体" pitchFamily="2" charset="-122"/>
                          <a:ea typeface="宋体" pitchFamily="2" charset="-122"/>
                          <a:cs typeface="宋体" pitchFamily="2" charset="-122"/>
                        </a:rPr>
                        <a:t>后，安装单位及其无损检测单位应当将工程项目中的</a:t>
                      </a:r>
                      <a:r>
                        <a:rPr sz="800" kern="0" spc="30" dirty="0">
                          <a:solidFill>
                            <a:srgbClr val="000000">
                              <a:alpha val="100000"/>
                            </a:srgbClr>
                          </a:solidFill>
                          <a:latin typeface="宋体" pitchFamily="2" charset="-122"/>
                          <a:ea typeface="宋体" pitchFamily="2" charset="-122"/>
                          <a:cs typeface="宋体" pitchFamily="2" charset="-122"/>
                        </a:rPr>
                        <a:t>  </a:t>
                      </a:r>
                      <a:r>
                        <a:rPr sz="800" b="1" kern="0" spc="-10" dirty="0">
                          <a:solidFill>
                            <a:srgbClr val="000000">
                              <a:alpha val="100000"/>
                            </a:srgbClr>
                          </a:solidFill>
                          <a:latin typeface="宋体" pitchFamily="2" charset="-122"/>
                          <a:ea typeface="宋体" pitchFamily="2" charset="-122"/>
                          <a:cs typeface="宋体" pitchFamily="2" charset="-122"/>
                        </a:rPr>
                        <a:t>管道安装及其检测资料单独组卷，向管道使用单位</a:t>
                      </a:r>
                      <a:endParaRPr sz="800" dirty="0">
                        <a:latin typeface="宋体" pitchFamily="2" charset="-122"/>
                        <a:ea typeface="宋体" pitchFamily="2" charset="-122"/>
                        <a:cs typeface="宋体" pitchFamily="2" charset="-122"/>
                      </a:endParaRPr>
                    </a:p>
                    <a:p>
                      <a:pPr marL="13970" indent="12065" algn="l" rtl="0" eaLnBrk="0">
                        <a:lnSpc>
                          <a:spcPct val="96000"/>
                        </a:lnSpc>
                        <a:spcBef>
                          <a:spcPts val="50"/>
                        </a:spcBef>
                      </a:pPr>
                      <a:r>
                        <a:rPr sz="800" b="1" kern="0" spc="0" dirty="0">
                          <a:solidFill>
                            <a:srgbClr val="000000">
                              <a:alpha val="100000"/>
                            </a:srgbClr>
                          </a:solidFill>
                          <a:latin typeface="宋体" pitchFamily="2" charset="-122"/>
                          <a:ea typeface="宋体" pitchFamily="2" charset="-122"/>
                          <a:cs typeface="宋体" pitchFamily="2" charset="-122"/>
                        </a:rPr>
                        <a:t>(或者其委托方技术负</a:t>
                      </a:r>
                      <a:r>
                        <a:rPr sz="800" b="1" kern="0" spc="-10" dirty="0">
                          <a:solidFill>
                            <a:srgbClr val="000000">
                              <a:alpha val="100000"/>
                            </a:srgbClr>
                          </a:solidFill>
                          <a:latin typeface="宋体" pitchFamily="2" charset="-122"/>
                          <a:ea typeface="宋体" pitchFamily="2" charset="-122"/>
                          <a:cs typeface="宋体" pitchFamily="2" charset="-122"/>
                        </a:rPr>
                        <a:t>责人)提交安装质量证明文件，</a:t>
                      </a:r>
                      <a:r>
                        <a:rPr sz="800" kern="0" spc="0" dirty="0">
                          <a:solidFill>
                            <a:srgbClr val="000000">
                              <a:alpha val="100000"/>
                            </a:srgbClr>
                          </a:solidFill>
                          <a:latin typeface="宋体" pitchFamily="2" charset="-122"/>
                          <a:ea typeface="宋体" pitchFamily="2" charset="-122"/>
                          <a:cs typeface="宋体" pitchFamily="2" charset="-122"/>
                        </a:rPr>
                        <a:t> </a:t>
                      </a:r>
                      <a:r>
                        <a:rPr sz="800" b="1" kern="0" spc="-10" dirty="0">
                          <a:solidFill>
                            <a:srgbClr val="000000">
                              <a:alpha val="100000"/>
                            </a:srgbClr>
                          </a:solidFill>
                          <a:latin typeface="宋体" pitchFamily="2" charset="-122"/>
                          <a:ea typeface="宋体" pitchFamily="2" charset="-122"/>
                          <a:cs typeface="宋体" pitchFamily="2" charset="-122"/>
                        </a:rPr>
                        <a:t>并且由管道使用单位在管道使用寿命期内保存。提交</a:t>
                      </a:r>
                      <a:r>
                        <a:rPr sz="800" kern="0" spc="20" dirty="0">
                          <a:solidFill>
                            <a:srgbClr val="000000">
                              <a:alpha val="100000"/>
                            </a:srgbClr>
                          </a:solidFill>
                          <a:latin typeface="宋体" pitchFamily="2" charset="-122"/>
                          <a:ea typeface="宋体" pitchFamily="2" charset="-122"/>
                          <a:cs typeface="宋体" pitchFamily="2" charset="-122"/>
                        </a:rPr>
                        <a:t>  </a:t>
                      </a:r>
                      <a:r>
                        <a:rPr sz="800" b="1" kern="0" spc="-10" dirty="0">
                          <a:solidFill>
                            <a:srgbClr val="000000">
                              <a:alpha val="100000"/>
                            </a:srgbClr>
                          </a:solidFill>
                          <a:latin typeface="宋体" pitchFamily="2" charset="-122"/>
                          <a:ea typeface="宋体" pitchFamily="2" charset="-122"/>
                          <a:cs typeface="宋体" pitchFamily="2" charset="-122"/>
                        </a:rPr>
                        <a:t>安装质量证明文件时，同时还需要提交安装监督检验</a:t>
                      </a:r>
                      <a:r>
                        <a:rPr sz="800" kern="0" spc="20" dirty="0">
                          <a:solidFill>
                            <a:srgbClr val="000000">
                              <a:alpha val="100000"/>
                            </a:srgbClr>
                          </a:solidFill>
                          <a:latin typeface="宋体" pitchFamily="2" charset="-122"/>
                          <a:ea typeface="宋体" pitchFamily="2" charset="-122"/>
                          <a:cs typeface="宋体" pitchFamily="2" charset="-122"/>
                        </a:rPr>
                        <a:t>  </a:t>
                      </a:r>
                      <a:r>
                        <a:rPr sz="800" b="1" kern="0" spc="-20" dirty="0">
                          <a:solidFill>
                            <a:srgbClr val="000000">
                              <a:alpha val="100000"/>
                            </a:srgbClr>
                          </a:solidFill>
                          <a:latin typeface="宋体" pitchFamily="2" charset="-122"/>
                          <a:ea typeface="宋体" pitchFamily="2" charset="-122"/>
                          <a:cs typeface="宋体" pitchFamily="2" charset="-122"/>
                        </a:rPr>
                        <a:t>报告。</a:t>
                      </a:r>
                      <a:endParaRPr sz="8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eaLnBrk="0">
                        <a:lnSpc>
                          <a:spcPct val="113000"/>
                        </a:lnSpc>
                      </a:pPr>
                      <a:endParaRPr sz="1000" dirty="0">
                        <a:latin typeface="Arial" panose="020B0604020202020204"/>
                        <a:ea typeface="Arial" panose="020B0604020202020204"/>
                        <a:cs typeface="Arial" panose="020B0604020202020204"/>
                      </a:endParaRPr>
                    </a:p>
                    <a:p>
                      <a:pPr algn="l" rtl="0" eaLnBrk="0">
                        <a:lnSpc>
                          <a:spcPct val="113000"/>
                        </a:lnSpc>
                      </a:pPr>
                      <a:endParaRPr sz="1000" dirty="0">
                        <a:latin typeface="Arial" panose="020B0604020202020204"/>
                        <a:ea typeface="Arial" panose="020B0604020202020204"/>
                        <a:cs typeface="Arial" panose="020B0604020202020204"/>
                      </a:endParaRPr>
                    </a:p>
                    <a:p>
                      <a:pPr algn="l" rtl="0" eaLnBrk="0">
                        <a:lnSpc>
                          <a:spcPct val="113000"/>
                        </a:lnSpc>
                      </a:pPr>
                      <a:endParaRPr sz="1000" dirty="0">
                        <a:latin typeface="Arial" panose="020B0604020202020204"/>
                        <a:ea typeface="Arial" panose="020B0604020202020204"/>
                        <a:cs typeface="Arial" panose="020B0604020202020204"/>
                      </a:endParaRPr>
                    </a:p>
                    <a:p>
                      <a:pPr algn="l" rtl="0" eaLnBrk="0">
                        <a:lnSpc>
                          <a:spcPct val="114000"/>
                        </a:lnSpc>
                      </a:pPr>
                      <a:endParaRPr sz="1000" dirty="0">
                        <a:latin typeface="Arial" panose="020B0604020202020204"/>
                        <a:ea typeface="Arial" panose="020B0604020202020204"/>
                        <a:cs typeface="Arial" panose="020B0604020202020204"/>
                      </a:endParaRPr>
                    </a:p>
                    <a:p>
                      <a:pPr algn="l" rtl="0" eaLnBrk="0">
                        <a:lnSpc>
                          <a:spcPct val="114000"/>
                        </a:lnSpc>
                      </a:pPr>
                      <a:endParaRPr sz="1000" dirty="0">
                        <a:latin typeface="Arial" panose="020B0604020202020204"/>
                        <a:ea typeface="Arial" panose="020B0604020202020204"/>
                        <a:cs typeface="Arial" panose="020B0604020202020204"/>
                      </a:endParaRPr>
                    </a:p>
                    <a:p>
                      <a:pPr algn="l" rtl="0" eaLnBrk="0">
                        <a:lnSpc>
                          <a:spcPct val="8000"/>
                        </a:lnSpc>
                      </a:pPr>
                      <a:endParaRPr sz="100" dirty="0">
                        <a:latin typeface="Arial" panose="020B0604020202020204"/>
                        <a:ea typeface="Arial" panose="020B0604020202020204"/>
                        <a:cs typeface="Arial" panose="020B0604020202020204"/>
                      </a:endParaRPr>
                    </a:p>
                    <a:p>
                      <a:pPr marL="13970" algn="l" rtl="0" eaLnBrk="0">
                        <a:lnSpc>
                          <a:spcPct val="93000"/>
                        </a:lnSpc>
                      </a:pPr>
                      <a:r>
                        <a:rPr sz="800" b="1" kern="0" spc="0" dirty="0">
                          <a:solidFill>
                            <a:srgbClr val="000000">
                              <a:alpha val="100000"/>
                            </a:srgbClr>
                          </a:solidFill>
                          <a:latin typeface="宋体" pitchFamily="2" charset="-122"/>
                          <a:ea typeface="宋体" pitchFamily="2" charset="-122"/>
                          <a:cs typeface="宋体" pitchFamily="2" charset="-122"/>
                        </a:rPr>
                        <a:t>1.TSG</a:t>
                      </a:r>
                      <a:r>
                        <a:rPr sz="800" kern="0" spc="0" dirty="0">
                          <a:solidFill>
                            <a:srgbClr val="000000">
                              <a:alpha val="100000"/>
                            </a:srgbClr>
                          </a:solidFill>
                          <a:latin typeface="宋体" pitchFamily="2" charset="-122"/>
                          <a:ea typeface="宋体" pitchFamily="2" charset="-122"/>
                          <a:cs typeface="宋体" pitchFamily="2" charset="-122"/>
                        </a:rPr>
                        <a:t> </a:t>
                      </a:r>
                      <a:r>
                        <a:rPr sz="800" b="1" kern="0" spc="0" dirty="0">
                          <a:solidFill>
                            <a:srgbClr val="000000">
                              <a:alpha val="100000"/>
                            </a:srgbClr>
                          </a:solidFill>
                          <a:latin typeface="宋体" pitchFamily="2" charset="-122"/>
                          <a:ea typeface="宋体" pitchFamily="2" charset="-122"/>
                          <a:cs typeface="宋体" pitchFamily="2" charset="-122"/>
                        </a:rPr>
                        <a:t>31</a:t>
                      </a:r>
                      <a:r>
                        <a:rPr lang="en-US" sz="800" b="1" kern="0" spc="0" dirty="0">
                          <a:solidFill>
                            <a:srgbClr val="000000">
                              <a:alpha val="100000"/>
                            </a:srgbClr>
                          </a:solidFill>
                          <a:latin typeface="宋体" pitchFamily="2" charset="-122"/>
                          <a:ea typeface="宋体" pitchFamily="2" charset="-122"/>
                          <a:cs typeface="宋体" pitchFamily="2" charset="-122"/>
                        </a:rPr>
                        <a:t>  </a:t>
                      </a:r>
                      <a:r>
                        <a:rPr sz="800" b="1" kern="0" spc="0" dirty="0">
                          <a:solidFill>
                            <a:srgbClr val="000000">
                              <a:alpha val="100000"/>
                            </a:srgbClr>
                          </a:solidFill>
                          <a:latin typeface="宋体" pitchFamily="2" charset="-122"/>
                          <a:ea typeface="宋体" pitchFamily="2" charset="-122"/>
                          <a:cs typeface="宋体" pitchFamily="2" charset="-122"/>
                        </a:rPr>
                        <a:t>5.1:</a:t>
                      </a:r>
                      <a:r>
                        <a:rPr sz="800" b="1" kern="0" spc="0" dirty="0">
                          <a:solidFill>
                            <a:schemeClr val="accent1">
                              <a:alpha val="100000"/>
                            </a:schemeClr>
                          </a:solidFill>
                          <a:latin typeface="宋体" pitchFamily="2" charset="-122"/>
                          <a:ea typeface="宋体" pitchFamily="2" charset="-122"/>
                          <a:cs typeface="宋体" pitchFamily="2" charset="-122"/>
                        </a:rPr>
                        <a:t>管道的监</a:t>
                      </a:r>
                      <a:r>
                        <a:rPr sz="800" b="1" kern="0" spc="-10" dirty="0">
                          <a:solidFill>
                            <a:schemeClr val="accent1">
                              <a:alpha val="100000"/>
                            </a:schemeClr>
                          </a:solidFill>
                          <a:latin typeface="宋体" pitchFamily="2" charset="-122"/>
                          <a:ea typeface="宋体" pitchFamily="2" charset="-122"/>
                          <a:cs typeface="宋体" pitchFamily="2" charset="-122"/>
                        </a:rPr>
                        <a:t>督检验(以下简称监检),是在受</a:t>
                      </a:r>
                      <a:r>
                        <a:rPr sz="800" b="1" kern="0" spc="-40" dirty="0">
                          <a:solidFill>
                            <a:schemeClr val="accent1">
                              <a:alpha val="100000"/>
                            </a:schemeClr>
                          </a:solidFill>
                          <a:latin typeface="宋体" pitchFamily="2" charset="-122"/>
                          <a:ea typeface="宋体" pitchFamily="2" charset="-122"/>
                          <a:cs typeface="宋体" pitchFamily="2" charset="-122"/>
                        </a:rPr>
                        <a:t>检单位自检合格的基础上，</a:t>
                      </a:r>
                      <a:r>
                        <a:rPr sz="800" b="1" kern="0" spc="-50" dirty="0">
                          <a:solidFill>
                            <a:schemeClr val="accent1">
                              <a:alpha val="100000"/>
                            </a:schemeClr>
                          </a:solidFill>
                          <a:latin typeface="宋体" pitchFamily="2" charset="-122"/>
                          <a:ea typeface="宋体" pitchFamily="2" charset="-122"/>
                          <a:cs typeface="宋体" pitchFamily="2" charset="-122"/>
                        </a:rPr>
                        <a:t>由监检机构依据本规程对压力管道</a:t>
                      </a:r>
                      <a:r>
                        <a:rPr sz="800" b="1" kern="0" spc="-30" dirty="0">
                          <a:solidFill>
                            <a:schemeClr val="accent1">
                              <a:alpha val="100000"/>
                            </a:schemeClr>
                          </a:solidFill>
                          <a:latin typeface="宋体" pitchFamily="2" charset="-122"/>
                          <a:ea typeface="宋体" pitchFamily="2" charset="-122"/>
                          <a:cs typeface="宋体" pitchFamily="2" charset="-122"/>
                        </a:rPr>
                        <a:t>元件制造过程和管道施工过程实施的监督，以及</a:t>
                      </a:r>
                      <a:r>
                        <a:rPr sz="800" b="1" kern="0" spc="-40" dirty="0">
                          <a:solidFill>
                            <a:schemeClr val="accent1">
                              <a:alpha val="100000"/>
                            </a:schemeClr>
                          </a:solidFill>
                          <a:latin typeface="宋体" pitchFamily="2" charset="-122"/>
                          <a:ea typeface="宋体" pitchFamily="2" charset="-122"/>
                          <a:cs typeface="宋体" pitchFamily="2" charset="-122"/>
                        </a:rPr>
                        <a:t>满足基本安全</a:t>
                      </a:r>
                      <a:r>
                        <a:rPr sz="800" b="1" kern="0" spc="-30" dirty="0">
                          <a:solidFill>
                            <a:schemeClr val="accent1">
                              <a:alpha val="100000"/>
                            </a:schemeClr>
                          </a:solidFill>
                          <a:latin typeface="宋体" pitchFamily="2" charset="-122"/>
                          <a:ea typeface="宋体" pitchFamily="2" charset="-122"/>
                          <a:cs typeface="宋体" pitchFamily="2" charset="-122"/>
                        </a:rPr>
                        <a:t>要求的符合性验证。监检工作不能代替受检单位的自检。</a:t>
                      </a:r>
                      <a:r>
                        <a:rPr sz="800" b="1" kern="0" spc="-40" dirty="0">
                          <a:solidFill>
                            <a:schemeClr val="accent1">
                              <a:alpha val="100000"/>
                            </a:schemeClr>
                          </a:solidFill>
                          <a:latin typeface="宋体" pitchFamily="2" charset="-122"/>
                          <a:ea typeface="宋体" pitchFamily="2" charset="-122"/>
                          <a:cs typeface="宋体" pitchFamily="2" charset="-122"/>
                        </a:rPr>
                        <a:t>应当</a:t>
                      </a:r>
                      <a:r>
                        <a:rPr sz="800" b="1" kern="0" spc="-20" dirty="0">
                          <a:solidFill>
                            <a:schemeClr val="accent1">
                              <a:alpha val="100000"/>
                            </a:schemeClr>
                          </a:solidFill>
                          <a:latin typeface="宋体" pitchFamily="2" charset="-122"/>
                          <a:ea typeface="宋体" pitchFamily="2" charset="-122"/>
                          <a:cs typeface="宋体" pitchFamily="2" charset="-122"/>
                        </a:rPr>
                        <a:t>进行监检而未经监检或者监检不合格的压力管道元件和管道</a:t>
                      </a:r>
                      <a:r>
                        <a:rPr lang="zh-CN" sz="800" b="1" kern="0" spc="-20" dirty="0">
                          <a:solidFill>
                            <a:schemeClr val="accent1">
                              <a:alpha val="100000"/>
                            </a:schemeClr>
                          </a:solidFill>
                          <a:latin typeface="宋体" pitchFamily="2" charset="-122"/>
                          <a:ea typeface="宋体" pitchFamily="2" charset="-122"/>
                          <a:cs typeface="宋体" pitchFamily="2" charset="-122"/>
                        </a:rPr>
                        <a:t>，</a:t>
                      </a:r>
                      <a:r>
                        <a:rPr sz="800" b="1" kern="0" spc="-20" dirty="0">
                          <a:solidFill>
                            <a:schemeClr val="accent1">
                              <a:alpha val="100000"/>
                            </a:schemeClr>
                          </a:solidFill>
                          <a:latin typeface="宋体" pitchFamily="2" charset="-122"/>
                          <a:ea typeface="宋体" pitchFamily="2" charset="-122"/>
                          <a:cs typeface="宋体" pitchFamily="2" charset="-122"/>
                        </a:rPr>
                        <a:t>不得投入使用。</a:t>
                      </a:r>
                      <a:endParaRPr sz="800" b="1" kern="0" spc="-20" dirty="0">
                        <a:solidFill>
                          <a:schemeClr val="accent1">
                            <a:alpha val="100000"/>
                          </a:schemeClr>
                        </a:solidFill>
                        <a:latin typeface="宋体" pitchFamily="2" charset="-122"/>
                        <a:ea typeface="宋体" pitchFamily="2" charset="-122"/>
                        <a:cs typeface="宋体" pitchFamily="2" charset="-122"/>
                      </a:endParaRPr>
                    </a:p>
                    <a:p>
                      <a:pPr marL="13970" algn="l" rtl="0" eaLnBrk="0">
                        <a:lnSpc>
                          <a:spcPct val="93000"/>
                        </a:lnSpc>
                      </a:pPr>
                      <a:endParaRPr sz="800" dirty="0">
                        <a:solidFill>
                          <a:schemeClr val="accent1"/>
                        </a:solidFill>
                        <a:latin typeface="宋体" pitchFamily="2" charset="-122"/>
                        <a:ea typeface="宋体" pitchFamily="2" charset="-122"/>
                        <a:cs typeface="宋体" pitchFamily="2" charset="-122"/>
                      </a:endParaRPr>
                    </a:p>
                    <a:p>
                      <a:pPr marL="13970" algn="l" rtl="0" eaLnBrk="0">
                        <a:lnSpc>
                          <a:spcPct val="94000"/>
                        </a:lnSpc>
                        <a:spcBef>
                          <a:spcPts val="35"/>
                        </a:spcBef>
                      </a:pPr>
                      <a:r>
                        <a:rPr sz="800" b="1" kern="0" spc="0" dirty="0">
                          <a:solidFill>
                            <a:srgbClr val="000000">
                              <a:alpha val="100000"/>
                            </a:srgbClr>
                          </a:solidFill>
                          <a:latin typeface="宋体" pitchFamily="2" charset="-122"/>
                          <a:ea typeface="宋体" pitchFamily="2" charset="-122"/>
                          <a:cs typeface="宋体" pitchFamily="2" charset="-122"/>
                        </a:rPr>
                        <a:t>2.TSG</a:t>
                      </a:r>
                      <a:r>
                        <a:rPr sz="800" kern="0" spc="0" dirty="0">
                          <a:solidFill>
                            <a:srgbClr val="000000">
                              <a:alpha val="100000"/>
                            </a:srgbClr>
                          </a:solidFill>
                          <a:latin typeface="宋体" pitchFamily="2" charset="-122"/>
                          <a:ea typeface="宋体" pitchFamily="2" charset="-122"/>
                          <a:cs typeface="宋体" pitchFamily="2" charset="-122"/>
                        </a:rPr>
                        <a:t> </a:t>
                      </a:r>
                      <a:r>
                        <a:rPr sz="800" b="1" kern="0" spc="0" dirty="0">
                          <a:solidFill>
                            <a:srgbClr val="000000">
                              <a:alpha val="100000"/>
                            </a:srgbClr>
                          </a:solidFill>
                          <a:latin typeface="宋体" pitchFamily="2" charset="-122"/>
                          <a:ea typeface="宋体" pitchFamily="2" charset="-122"/>
                          <a:cs typeface="宋体" pitchFamily="2" charset="-122"/>
                        </a:rPr>
                        <a:t>31</a:t>
                      </a:r>
                      <a:r>
                        <a:rPr lang="en-US" sz="800" b="1" kern="0" spc="0" dirty="0">
                          <a:solidFill>
                            <a:srgbClr val="000000">
                              <a:alpha val="100000"/>
                            </a:srgbClr>
                          </a:solidFill>
                          <a:latin typeface="宋体" pitchFamily="2" charset="-122"/>
                          <a:ea typeface="宋体" pitchFamily="2" charset="-122"/>
                          <a:cs typeface="宋体" pitchFamily="2" charset="-122"/>
                        </a:rPr>
                        <a:t>  </a:t>
                      </a:r>
                      <a:r>
                        <a:rPr sz="800" b="1" kern="0" spc="0" dirty="0">
                          <a:solidFill>
                            <a:srgbClr val="000000">
                              <a:alpha val="100000"/>
                            </a:srgbClr>
                          </a:solidFill>
                          <a:latin typeface="宋体" pitchFamily="2" charset="-122"/>
                          <a:ea typeface="宋体" pitchFamily="2" charset="-122"/>
                          <a:cs typeface="宋体" pitchFamily="2" charset="-122"/>
                        </a:rPr>
                        <a:t>5.2:T</a:t>
                      </a:r>
                      <a:r>
                        <a:rPr sz="800" b="1" kern="0" spc="-10" dirty="0">
                          <a:solidFill>
                            <a:srgbClr val="000000">
                              <a:alpha val="100000"/>
                            </a:srgbClr>
                          </a:solidFill>
                          <a:latin typeface="宋体" pitchFamily="2" charset="-122"/>
                          <a:ea typeface="宋体" pitchFamily="2" charset="-122"/>
                          <a:cs typeface="宋体" pitchFamily="2" charset="-122"/>
                        </a:rPr>
                        <a:t>SG</a:t>
                      </a:r>
                      <a:r>
                        <a:rPr sz="800" kern="0" spc="-10" dirty="0">
                          <a:solidFill>
                            <a:srgbClr val="000000">
                              <a:alpha val="100000"/>
                            </a:srgbClr>
                          </a:solidFill>
                          <a:latin typeface="宋体" pitchFamily="2" charset="-122"/>
                          <a:ea typeface="宋体" pitchFamily="2" charset="-122"/>
                          <a:cs typeface="宋体" pitchFamily="2" charset="-122"/>
                        </a:rPr>
                        <a:t> </a:t>
                      </a:r>
                      <a:r>
                        <a:rPr sz="800" b="1" kern="0" spc="-10" dirty="0">
                          <a:solidFill>
                            <a:srgbClr val="000000">
                              <a:alpha val="100000"/>
                            </a:srgbClr>
                          </a:solidFill>
                          <a:latin typeface="宋体" pitchFamily="2" charset="-122"/>
                          <a:ea typeface="宋体" pitchFamily="2" charset="-122"/>
                          <a:cs typeface="宋体" pitchFamily="2" charset="-122"/>
                        </a:rPr>
                        <a:t>D7006规定范围内的压力管道元件制造以及管道的安装、改造和重大修理过程的监检。</a:t>
                      </a:r>
                      <a:endParaRPr sz="800" b="1" kern="0" spc="-10" dirty="0">
                        <a:solidFill>
                          <a:srgbClr val="000000">
                            <a:alpha val="100000"/>
                          </a:srgbClr>
                        </a:solidFill>
                        <a:latin typeface="宋体" pitchFamily="2" charset="-122"/>
                        <a:ea typeface="宋体" pitchFamily="2" charset="-122"/>
                        <a:cs typeface="宋体" pitchFamily="2" charset="-122"/>
                      </a:endParaRPr>
                    </a:p>
                    <a:p>
                      <a:pPr marL="13970" algn="l" rtl="0" eaLnBrk="0">
                        <a:lnSpc>
                          <a:spcPct val="94000"/>
                        </a:lnSpc>
                        <a:spcBef>
                          <a:spcPts val="35"/>
                        </a:spcBef>
                      </a:pPr>
                      <a:endParaRPr sz="800" dirty="0">
                        <a:latin typeface="宋体" pitchFamily="2" charset="-122"/>
                        <a:ea typeface="宋体" pitchFamily="2" charset="-122"/>
                        <a:cs typeface="宋体" pitchFamily="2" charset="-122"/>
                      </a:endParaRPr>
                    </a:p>
                    <a:p>
                      <a:pPr marL="13970" algn="l" rtl="0" eaLnBrk="0">
                        <a:lnSpc>
                          <a:spcPct val="102000"/>
                        </a:lnSpc>
                        <a:spcBef>
                          <a:spcPts val="5"/>
                        </a:spcBef>
                      </a:pPr>
                      <a:r>
                        <a:rPr sz="800" b="1" kern="0" spc="0" dirty="0">
                          <a:solidFill>
                            <a:srgbClr val="000000">
                              <a:alpha val="100000"/>
                            </a:srgbClr>
                          </a:solidFill>
                          <a:latin typeface="宋体" pitchFamily="2" charset="-122"/>
                          <a:ea typeface="宋体" pitchFamily="2" charset="-122"/>
                          <a:cs typeface="宋体" pitchFamily="2" charset="-122"/>
                        </a:rPr>
                        <a:t>3.TSG</a:t>
                      </a:r>
                      <a:r>
                        <a:rPr sz="800" kern="0" spc="0" dirty="0">
                          <a:solidFill>
                            <a:srgbClr val="000000">
                              <a:alpha val="100000"/>
                            </a:srgbClr>
                          </a:solidFill>
                          <a:latin typeface="宋体" pitchFamily="2" charset="-122"/>
                          <a:ea typeface="宋体" pitchFamily="2" charset="-122"/>
                          <a:cs typeface="宋体" pitchFamily="2" charset="-122"/>
                        </a:rPr>
                        <a:t> </a:t>
                      </a:r>
                      <a:r>
                        <a:rPr sz="800" b="1" kern="0" spc="0" dirty="0">
                          <a:solidFill>
                            <a:srgbClr val="000000">
                              <a:alpha val="100000"/>
                            </a:srgbClr>
                          </a:solidFill>
                          <a:latin typeface="宋体" pitchFamily="2" charset="-122"/>
                          <a:ea typeface="宋体" pitchFamily="2" charset="-122"/>
                          <a:cs typeface="宋体" pitchFamily="2" charset="-122"/>
                        </a:rPr>
                        <a:t>31</a:t>
                      </a:r>
                      <a:r>
                        <a:rPr lang="en-US" sz="800" b="1" kern="0" spc="0" dirty="0">
                          <a:solidFill>
                            <a:srgbClr val="000000">
                              <a:alpha val="100000"/>
                            </a:srgbClr>
                          </a:solidFill>
                          <a:latin typeface="宋体" pitchFamily="2" charset="-122"/>
                          <a:ea typeface="宋体" pitchFamily="2" charset="-122"/>
                          <a:cs typeface="宋体" pitchFamily="2" charset="-122"/>
                        </a:rPr>
                        <a:t>  </a:t>
                      </a:r>
                      <a:r>
                        <a:rPr sz="800" b="1" kern="0" spc="0" dirty="0">
                          <a:solidFill>
                            <a:srgbClr val="000000">
                              <a:alpha val="100000"/>
                            </a:srgbClr>
                          </a:solidFill>
                          <a:latin typeface="宋体" pitchFamily="2" charset="-122"/>
                          <a:ea typeface="宋体" pitchFamily="2" charset="-122"/>
                          <a:cs typeface="宋体" pitchFamily="2" charset="-122"/>
                        </a:rPr>
                        <a:t>5.</a:t>
                      </a:r>
                      <a:r>
                        <a:rPr sz="800" b="1" kern="0" spc="-10" dirty="0">
                          <a:solidFill>
                            <a:srgbClr val="000000">
                              <a:alpha val="100000"/>
                            </a:srgbClr>
                          </a:solidFill>
                          <a:latin typeface="宋体" pitchFamily="2" charset="-122"/>
                          <a:ea typeface="宋体" pitchFamily="2" charset="-122"/>
                          <a:cs typeface="宋体" pitchFamily="2" charset="-122"/>
                        </a:rPr>
                        <a:t>3:监检机构应当取得特种设备安全监督管理部门核准的相应资质，监检人员应当具有相应的资格。</a:t>
                      </a:r>
                      <a:endParaRPr sz="800" dirty="0">
                        <a:latin typeface="宋体" pitchFamily="2" charset="-122"/>
                        <a:ea typeface="宋体" pitchFamily="2" charset="-122"/>
                        <a:cs typeface="宋体" pitchFamily="2" charset="-122"/>
                      </a:endParaRPr>
                    </a:p>
                    <a:p>
                      <a:pPr algn="l" rtl="0" eaLnBrk="0">
                        <a:lnSpc>
                          <a:spcPct val="121000"/>
                        </a:lnSpc>
                      </a:pPr>
                      <a:endParaRPr sz="1000" dirty="0">
                        <a:latin typeface="Arial" panose="020B0604020202020204"/>
                        <a:ea typeface="Arial" panose="020B0604020202020204"/>
                        <a:cs typeface="Arial" panose="020B0604020202020204"/>
                      </a:endParaRPr>
                    </a:p>
                    <a:p>
                      <a:pPr algn="l" rtl="0" eaLnBrk="0">
                        <a:lnSpc>
                          <a:spcPct val="122000"/>
                        </a:lnSpc>
                      </a:pPr>
                      <a:endParaRPr sz="1000" dirty="0">
                        <a:latin typeface="Arial" panose="020B0604020202020204"/>
                        <a:ea typeface="Arial" panose="020B0604020202020204"/>
                        <a:cs typeface="Arial" panose="020B0604020202020204"/>
                      </a:endParaRPr>
                    </a:p>
                    <a:p>
                      <a:pPr algn="l" rtl="0" eaLnBrk="0">
                        <a:lnSpc>
                          <a:spcPct val="122000"/>
                        </a:lnSpc>
                      </a:pPr>
                      <a:endParaRPr sz="1000" dirty="0">
                        <a:latin typeface="Arial" panose="020B0604020202020204"/>
                        <a:ea typeface="Arial" panose="020B0604020202020204"/>
                        <a:cs typeface="Arial" panose="020B0604020202020204"/>
                      </a:endParaRPr>
                    </a:p>
                    <a:p>
                      <a:pPr algn="l" rtl="0" eaLnBrk="0">
                        <a:lnSpc>
                          <a:spcPct val="175000"/>
                        </a:lnSpc>
                      </a:pPr>
                      <a:endParaRPr sz="100" dirty="0">
                        <a:latin typeface="Arial" panose="020B0604020202020204"/>
                        <a:ea typeface="Arial" panose="020B0604020202020204"/>
                        <a:cs typeface="Arial" panose="020B0604020202020204"/>
                      </a:endParaRPr>
                    </a:p>
                    <a:p>
                      <a:pPr algn="r" rtl="0" eaLnBrk="0">
                        <a:lnSpc>
                          <a:spcPts val="895"/>
                        </a:lnSpc>
                      </a:pPr>
                      <a:r>
                        <a:rPr sz="700" kern="0" spc="140" dirty="0">
                          <a:solidFill>
                            <a:srgbClr val="000000">
                              <a:alpha val="100000"/>
                            </a:srgbClr>
                          </a:solidFill>
                          <a:latin typeface="宋体" pitchFamily="2" charset="-122"/>
                          <a:ea typeface="宋体" pitchFamily="2" charset="-122"/>
                          <a:cs typeface="宋体" pitchFamily="2" charset="-122"/>
                        </a:rPr>
                        <a:t>  </a:t>
                      </a:r>
                      <a:endParaRPr sz="7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eaLnBrk="0">
                        <a:lnSpc>
                          <a:spcPct val="112000"/>
                        </a:lnSpc>
                      </a:pPr>
                      <a:endParaRPr sz="1000" dirty="0">
                        <a:latin typeface="Arial" panose="020B0604020202020204"/>
                        <a:ea typeface="Arial" panose="020B0604020202020204"/>
                        <a:cs typeface="Arial" panose="020B0604020202020204"/>
                      </a:endParaRPr>
                    </a:p>
                    <a:p>
                      <a:pPr algn="l" rtl="0" eaLnBrk="0">
                        <a:lnSpc>
                          <a:spcPct val="112000"/>
                        </a:lnSpc>
                      </a:pPr>
                      <a:endParaRPr sz="1000" dirty="0">
                        <a:latin typeface="Arial" panose="020B0604020202020204"/>
                        <a:ea typeface="Arial" panose="020B0604020202020204"/>
                        <a:cs typeface="Arial" panose="020B0604020202020204"/>
                      </a:endParaRPr>
                    </a:p>
                    <a:p>
                      <a:pPr algn="l" rtl="0" eaLnBrk="0">
                        <a:lnSpc>
                          <a:spcPct val="113000"/>
                        </a:lnSpc>
                      </a:pPr>
                      <a:endParaRPr sz="1000" dirty="0">
                        <a:latin typeface="Arial" panose="020B0604020202020204"/>
                        <a:ea typeface="Arial" panose="020B0604020202020204"/>
                        <a:cs typeface="Arial" panose="020B0604020202020204"/>
                      </a:endParaRPr>
                    </a:p>
                    <a:p>
                      <a:pPr algn="l" rtl="0" eaLnBrk="0">
                        <a:lnSpc>
                          <a:spcPct val="113000"/>
                        </a:lnSpc>
                      </a:pPr>
                      <a:endParaRPr sz="1000" dirty="0">
                        <a:latin typeface="Arial" panose="020B0604020202020204"/>
                        <a:ea typeface="Arial" panose="020B0604020202020204"/>
                        <a:cs typeface="Arial" panose="020B0604020202020204"/>
                      </a:endParaRPr>
                    </a:p>
                    <a:p>
                      <a:pPr marL="13970" algn="l" rtl="0" eaLnBrk="0">
                        <a:lnSpc>
                          <a:spcPct val="97000"/>
                        </a:lnSpc>
                        <a:spcBef>
                          <a:spcPts val="5"/>
                        </a:spcBef>
                      </a:pPr>
                      <a:r>
                        <a:rPr sz="800" b="1" kern="0" spc="-40" dirty="0">
                          <a:solidFill>
                            <a:srgbClr val="000000">
                              <a:alpha val="100000"/>
                            </a:srgbClr>
                          </a:solidFill>
                          <a:latin typeface="宋体" pitchFamily="2" charset="-122"/>
                          <a:ea typeface="宋体" pitchFamily="2" charset="-122"/>
                          <a:cs typeface="宋体" pitchFamily="2" charset="-122"/>
                        </a:rPr>
                        <a:t>1.监检定义：旧规无定义，</a:t>
                      </a:r>
                      <a:r>
                        <a:rPr sz="800" kern="0" spc="0" dirty="0">
                          <a:solidFill>
                            <a:srgbClr val="000000">
                              <a:alpha val="100000"/>
                            </a:srgbClr>
                          </a:solidFill>
                          <a:latin typeface="宋体" pitchFamily="2" charset="-122"/>
                          <a:ea typeface="宋体" pitchFamily="2" charset="-122"/>
                          <a:cs typeface="宋体" pitchFamily="2" charset="-122"/>
                        </a:rPr>
                        <a:t> </a:t>
                      </a:r>
                      <a:r>
                        <a:rPr sz="800" b="1" kern="0" spc="-40" dirty="0">
                          <a:solidFill>
                            <a:srgbClr val="000000">
                              <a:alpha val="100000"/>
                            </a:srgbClr>
                          </a:solidFill>
                          <a:latin typeface="宋体" pitchFamily="2" charset="-122"/>
                          <a:ea typeface="宋体" pitchFamily="2" charset="-122"/>
                          <a:cs typeface="宋体" pitchFamily="2" charset="-122"/>
                        </a:rPr>
                        <a:t>新规明确“自检合格基础</a:t>
                      </a:r>
                      <a:r>
                        <a:rPr sz="800" kern="0" spc="20" dirty="0">
                          <a:solidFill>
                            <a:srgbClr val="000000">
                              <a:alpha val="100000"/>
                            </a:srgbClr>
                          </a:solidFill>
                          <a:latin typeface="宋体" pitchFamily="2" charset="-122"/>
                          <a:ea typeface="宋体" pitchFamily="2" charset="-122"/>
                          <a:cs typeface="宋体" pitchFamily="2" charset="-122"/>
                        </a:rPr>
                        <a:t>  </a:t>
                      </a:r>
                      <a:r>
                        <a:rPr sz="800" b="1" kern="0" spc="-10" dirty="0">
                          <a:solidFill>
                            <a:srgbClr val="000000">
                              <a:alpha val="100000"/>
                            </a:srgbClr>
                          </a:solidFill>
                          <a:latin typeface="宋体" pitchFamily="2" charset="-122"/>
                          <a:ea typeface="宋体" pitchFamily="2" charset="-122"/>
                          <a:cs typeface="宋体" pitchFamily="2" charset="-122"/>
                        </a:rPr>
                        <a:t>上的监督+符合性验</a:t>
                      </a:r>
                      <a:r>
                        <a:rPr sz="800" b="1" kern="0" spc="-20" dirty="0">
                          <a:solidFill>
                            <a:srgbClr val="000000">
                              <a:alpha val="100000"/>
                            </a:srgbClr>
                          </a:solidFill>
                          <a:latin typeface="宋体" pitchFamily="2" charset="-122"/>
                          <a:ea typeface="宋体" pitchFamily="2" charset="-122"/>
                          <a:cs typeface="宋体" pitchFamily="2" charset="-122"/>
                        </a:rPr>
                        <a:t>证”,</a:t>
                      </a:r>
                      <a:r>
                        <a:rPr sz="800" kern="0" spc="0" dirty="0">
                          <a:solidFill>
                            <a:srgbClr val="000000">
                              <a:alpha val="100000"/>
                            </a:srgbClr>
                          </a:solidFill>
                          <a:latin typeface="宋体" pitchFamily="2" charset="-122"/>
                          <a:ea typeface="宋体" pitchFamily="2" charset="-122"/>
                          <a:cs typeface="宋体" pitchFamily="2" charset="-122"/>
                        </a:rPr>
                        <a:t>  </a:t>
                      </a:r>
                      <a:r>
                        <a:rPr sz="800" b="1" kern="0" spc="-20" dirty="0">
                          <a:solidFill>
                            <a:srgbClr val="000000">
                              <a:alpha val="100000"/>
                            </a:srgbClr>
                          </a:solidFill>
                          <a:latin typeface="宋体" pitchFamily="2" charset="-122"/>
                          <a:ea typeface="宋体" pitchFamily="2" charset="-122"/>
                          <a:cs typeface="宋体" pitchFamily="2" charset="-122"/>
                        </a:rPr>
                        <a:t>且强调“不代替自检”;</a:t>
                      </a:r>
                      <a:endParaRPr sz="800" dirty="0">
                        <a:latin typeface="宋体" pitchFamily="2" charset="-122"/>
                        <a:ea typeface="宋体" pitchFamily="2" charset="-122"/>
                        <a:cs typeface="宋体" pitchFamily="2" charset="-122"/>
                      </a:endParaRPr>
                    </a:p>
                    <a:p>
                      <a:pPr marL="13970" algn="l" rtl="0" eaLnBrk="0">
                        <a:lnSpc>
                          <a:spcPct val="97000"/>
                        </a:lnSpc>
                        <a:spcBef>
                          <a:spcPts val="40"/>
                        </a:spcBef>
                      </a:pPr>
                      <a:r>
                        <a:rPr sz="800" b="1" kern="0" spc="-10" dirty="0">
                          <a:solidFill>
                            <a:srgbClr val="000000">
                              <a:alpha val="100000"/>
                            </a:srgbClr>
                          </a:solidFill>
                          <a:latin typeface="宋体" pitchFamily="2" charset="-122"/>
                          <a:ea typeface="宋体" pitchFamily="2" charset="-122"/>
                          <a:cs typeface="宋体" pitchFamily="2" charset="-122"/>
                        </a:rPr>
                        <a:t>2.适用范围：旧规分散无</a:t>
                      </a:r>
                      <a:r>
                        <a:rPr sz="800" kern="0" spc="0" dirty="0">
                          <a:solidFill>
                            <a:srgbClr val="000000">
                              <a:alpha val="100000"/>
                            </a:srgbClr>
                          </a:solidFill>
                          <a:latin typeface="宋体" pitchFamily="2" charset="-122"/>
                          <a:ea typeface="宋体" pitchFamily="2" charset="-122"/>
                          <a:cs typeface="宋体" pitchFamily="2" charset="-122"/>
                        </a:rPr>
                        <a:t>  </a:t>
                      </a:r>
                      <a:r>
                        <a:rPr sz="800" b="1" kern="0" spc="-10" dirty="0">
                          <a:solidFill>
                            <a:srgbClr val="000000">
                              <a:alpha val="100000"/>
                            </a:srgbClr>
                          </a:solidFill>
                          <a:latin typeface="宋体" pitchFamily="2" charset="-122"/>
                          <a:ea typeface="宋体" pitchFamily="2" charset="-122"/>
                          <a:cs typeface="宋体" pitchFamily="2" charset="-122"/>
                        </a:rPr>
                        <a:t>明确范围，新规明确</a:t>
                      </a:r>
                      <a:endParaRPr sz="800" dirty="0">
                        <a:latin typeface="宋体" pitchFamily="2" charset="-122"/>
                        <a:ea typeface="宋体" pitchFamily="2" charset="-122"/>
                        <a:cs typeface="宋体" pitchFamily="2" charset="-122"/>
                      </a:endParaRPr>
                    </a:p>
                    <a:p>
                      <a:pPr marL="13970" indent="43815" algn="l" rtl="0" eaLnBrk="0">
                        <a:lnSpc>
                          <a:spcPct val="99000"/>
                        </a:lnSpc>
                        <a:spcBef>
                          <a:spcPts val="40"/>
                        </a:spcBef>
                      </a:pPr>
                      <a:r>
                        <a:rPr sz="800" b="1" kern="0" spc="-10" dirty="0">
                          <a:solidFill>
                            <a:srgbClr val="000000">
                              <a:alpha val="100000"/>
                            </a:srgbClr>
                          </a:solidFill>
                          <a:latin typeface="宋体" pitchFamily="2" charset="-122"/>
                          <a:ea typeface="宋体" pitchFamily="2" charset="-122"/>
                          <a:cs typeface="宋体" pitchFamily="2" charset="-122"/>
                        </a:rPr>
                        <a:t>“TSG</a:t>
                      </a:r>
                      <a:r>
                        <a:rPr sz="800" kern="0" spc="-10" dirty="0">
                          <a:solidFill>
                            <a:srgbClr val="000000">
                              <a:alpha val="100000"/>
                            </a:srgbClr>
                          </a:solidFill>
                          <a:latin typeface="宋体" pitchFamily="2" charset="-122"/>
                          <a:ea typeface="宋体" pitchFamily="2" charset="-122"/>
                          <a:cs typeface="宋体" pitchFamily="2" charset="-122"/>
                        </a:rPr>
                        <a:t> </a:t>
                      </a:r>
                      <a:r>
                        <a:rPr sz="800" b="1" kern="0" spc="-10" dirty="0">
                          <a:solidFill>
                            <a:srgbClr val="000000">
                              <a:alpha val="100000"/>
                            </a:srgbClr>
                          </a:solidFill>
                          <a:latin typeface="宋体" pitchFamily="2" charset="-122"/>
                          <a:ea typeface="宋体" pitchFamily="2" charset="-122"/>
                          <a:cs typeface="宋体" pitchFamily="2" charset="-122"/>
                        </a:rPr>
                        <a:t>D7006规定的元件</a:t>
                      </a:r>
                      <a:r>
                        <a:rPr sz="800" kern="0" spc="30" dirty="0">
                          <a:solidFill>
                            <a:srgbClr val="000000">
                              <a:alpha val="100000"/>
                            </a:srgbClr>
                          </a:solidFill>
                          <a:latin typeface="宋体" pitchFamily="2" charset="-122"/>
                          <a:ea typeface="宋体" pitchFamily="2" charset="-122"/>
                          <a:cs typeface="宋体" pitchFamily="2" charset="-122"/>
                        </a:rPr>
                        <a:t>  </a:t>
                      </a:r>
                      <a:r>
                        <a:rPr sz="800" b="1" kern="0" spc="-10" dirty="0">
                          <a:solidFill>
                            <a:srgbClr val="000000">
                              <a:alpha val="100000"/>
                            </a:srgbClr>
                          </a:solidFill>
                          <a:latin typeface="宋体" pitchFamily="2" charset="-122"/>
                          <a:ea typeface="宋体" pitchFamily="2" charset="-122"/>
                          <a:cs typeface="宋体" pitchFamily="2" charset="-122"/>
                        </a:rPr>
                        <a:t>制造、安装/改造/重大</a:t>
                      </a:r>
                      <a:endParaRPr sz="800" dirty="0">
                        <a:latin typeface="宋体" pitchFamily="2" charset="-122"/>
                        <a:ea typeface="宋体" pitchFamily="2" charset="-122"/>
                        <a:cs typeface="宋体" pitchFamily="2" charset="-122"/>
                      </a:endParaRPr>
                    </a:p>
                    <a:p>
                      <a:pPr marL="13970" algn="l" rtl="0" eaLnBrk="0">
                        <a:lnSpc>
                          <a:spcPct val="94000"/>
                        </a:lnSpc>
                        <a:spcBef>
                          <a:spcPts val="10"/>
                        </a:spcBef>
                      </a:pPr>
                      <a:r>
                        <a:rPr sz="800" b="1" kern="0" spc="20" dirty="0">
                          <a:solidFill>
                            <a:srgbClr val="000000">
                              <a:alpha val="100000"/>
                            </a:srgbClr>
                          </a:solidFill>
                          <a:latin typeface="宋体" pitchFamily="2" charset="-122"/>
                          <a:ea typeface="宋体" pitchFamily="2" charset="-122"/>
                          <a:cs typeface="宋体" pitchFamily="2" charset="-122"/>
                        </a:rPr>
                        <a:t>修理”;</a:t>
                      </a:r>
                      <a:endParaRPr sz="800" dirty="0">
                        <a:latin typeface="宋体" pitchFamily="2" charset="-122"/>
                        <a:ea typeface="宋体" pitchFamily="2" charset="-122"/>
                        <a:cs typeface="宋体" pitchFamily="2" charset="-122"/>
                      </a:endParaRPr>
                    </a:p>
                    <a:p>
                      <a:pPr marL="13970" algn="l" rtl="0" eaLnBrk="0">
                        <a:lnSpc>
                          <a:spcPct val="96000"/>
                        </a:lnSpc>
                        <a:spcBef>
                          <a:spcPts val="40"/>
                        </a:spcBef>
                      </a:pPr>
                      <a:r>
                        <a:rPr sz="800" b="1" kern="0" spc="-10" dirty="0">
                          <a:solidFill>
                            <a:srgbClr val="000000">
                              <a:alpha val="100000"/>
                            </a:srgbClr>
                          </a:solidFill>
                          <a:latin typeface="宋体" pitchFamily="2" charset="-122"/>
                          <a:ea typeface="宋体" pitchFamily="2" charset="-122"/>
                          <a:cs typeface="宋体" pitchFamily="2" charset="-122"/>
                        </a:rPr>
                        <a:t>3.监检主体资质：旧规</a:t>
                      </a:r>
                      <a:r>
                        <a:rPr sz="800" b="1" kern="0" spc="-20" dirty="0">
                          <a:solidFill>
                            <a:srgbClr val="000000">
                              <a:alpha val="100000"/>
                            </a:srgbClr>
                          </a:solidFill>
                          <a:latin typeface="宋体" pitchFamily="2" charset="-122"/>
                          <a:ea typeface="宋体" pitchFamily="2" charset="-122"/>
                          <a:cs typeface="宋体" pitchFamily="2" charset="-122"/>
                        </a:rPr>
                        <a:t>无</a:t>
                      </a:r>
                      <a:r>
                        <a:rPr sz="800" kern="0" spc="-10" dirty="0">
                          <a:solidFill>
                            <a:srgbClr val="000000">
                              <a:alpha val="100000"/>
                            </a:srgbClr>
                          </a:solidFill>
                          <a:latin typeface="宋体" pitchFamily="2" charset="-122"/>
                          <a:ea typeface="宋体" pitchFamily="2" charset="-122"/>
                          <a:cs typeface="宋体" pitchFamily="2" charset="-122"/>
                        </a:rPr>
                        <a:t>  </a:t>
                      </a:r>
                      <a:r>
                        <a:rPr sz="800" b="1" kern="0" spc="-10" dirty="0">
                          <a:solidFill>
                            <a:srgbClr val="000000">
                              <a:alpha val="100000"/>
                            </a:srgbClr>
                          </a:solidFill>
                          <a:latin typeface="宋体" pitchFamily="2" charset="-122"/>
                          <a:ea typeface="宋体" pitchFamily="2" charset="-122"/>
                          <a:cs typeface="宋体" pitchFamily="2" charset="-122"/>
                        </a:rPr>
                        <a:t>要求，新规明确“监检</a:t>
                      </a:r>
                      <a:r>
                        <a:rPr sz="800" b="1" kern="0" spc="-20" dirty="0">
                          <a:solidFill>
                            <a:srgbClr val="000000">
                              <a:alpha val="100000"/>
                            </a:srgbClr>
                          </a:solidFill>
                          <a:latin typeface="宋体" pitchFamily="2" charset="-122"/>
                          <a:ea typeface="宋体" pitchFamily="2" charset="-122"/>
                          <a:cs typeface="宋体" pitchFamily="2" charset="-122"/>
                        </a:rPr>
                        <a:t>机</a:t>
                      </a:r>
                      <a:r>
                        <a:rPr sz="800" kern="0" spc="0" dirty="0">
                          <a:solidFill>
                            <a:srgbClr val="000000">
                              <a:alpha val="100000"/>
                            </a:srgbClr>
                          </a:solidFill>
                          <a:latin typeface="宋体" pitchFamily="2" charset="-122"/>
                          <a:ea typeface="宋体" pitchFamily="2" charset="-122"/>
                          <a:cs typeface="宋体" pitchFamily="2" charset="-122"/>
                        </a:rPr>
                        <a:t>  </a:t>
                      </a:r>
                      <a:r>
                        <a:rPr sz="800" b="1" kern="0" spc="-10" dirty="0">
                          <a:solidFill>
                            <a:srgbClr val="000000">
                              <a:alpha val="100000"/>
                            </a:srgbClr>
                          </a:solidFill>
                          <a:latin typeface="宋体" pitchFamily="2" charset="-122"/>
                          <a:ea typeface="宋体" pitchFamily="2" charset="-122"/>
                          <a:cs typeface="宋体" pitchFamily="2" charset="-122"/>
                        </a:rPr>
                        <a:t>构需核准资质，人员需</a:t>
                      </a:r>
                      <a:r>
                        <a:rPr sz="800" b="1" kern="0" spc="-20" dirty="0">
                          <a:solidFill>
                            <a:srgbClr val="000000">
                              <a:alpha val="100000"/>
                            </a:srgbClr>
                          </a:solidFill>
                          <a:latin typeface="宋体" pitchFamily="2" charset="-122"/>
                          <a:ea typeface="宋体" pitchFamily="2" charset="-122"/>
                          <a:cs typeface="宋体" pitchFamily="2" charset="-122"/>
                        </a:rPr>
                        <a:t>相</a:t>
                      </a:r>
                      <a:r>
                        <a:rPr sz="800" kern="0" spc="-10" dirty="0">
                          <a:solidFill>
                            <a:srgbClr val="000000">
                              <a:alpha val="100000"/>
                            </a:srgbClr>
                          </a:solidFill>
                          <a:latin typeface="宋体" pitchFamily="2" charset="-122"/>
                          <a:ea typeface="宋体" pitchFamily="2" charset="-122"/>
                          <a:cs typeface="宋体" pitchFamily="2" charset="-122"/>
                        </a:rPr>
                        <a:t>  </a:t>
                      </a:r>
                      <a:r>
                        <a:rPr sz="800" b="1" kern="0" spc="-40" dirty="0">
                          <a:solidFill>
                            <a:srgbClr val="000000">
                              <a:alpha val="100000"/>
                            </a:srgbClr>
                          </a:solidFill>
                          <a:latin typeface="宋体" pitchFamily="2" charset="-122"/>
                          <a:ea typeface="宋体" pitchFamily="2" charset="-122"/>
                          <a:cs typeface="宋体" pitchFamily="2" charset="-122"/>
                        </a:rPr>
                        <a:t>应资格”,规范监检</a:t>
                      </a:r>
                      <a:r>
                        <a:rPr sz="800" b="1" kern="0" spc="-50" dirty="0">
                          <a:solidFill>
                            <a:srgbClr val="000000">
                              <a:alpha val="100000"/>
                            </a:srgbClr>
                          </a:solidFill>
                          <a:latin typeface="宋体" pitchFamily="2" charset="-122"/>
                          <a:ea typeface="宋体" pitchFamily="2" charset="-122"/>
                          <a:cs typeface="宋体" pitchFamily="2" charset="-122"/>
                        </a:rPr>
                        <a:t>主体。</a:t>
                      </a:r>
                      <a:endParaRPr sz="800" dirty="0">
                        <a:latin typeface="宋体" pitchFamily="2" charset="-122"/>
                        <a:ea typeface="宋体" pitchFamily="2" charset="-122"/>
                        <a:cs typeface="宋体" pitchFamily="2" charset="-122"/>
                      </a:endParaRPr>
                    </a:p>
                    <a:p>
                      <a:pPr algn="l" rtl="0" eaLnBrk="0">
                        <a:lnSpc>
                          <a:spcPct val="128000"/>
                        </a:lnSpc>
                      </a:pPr>
                      <a:endParaRPr sz="1000" dirty="0">
                        <a:latin typeface="Arial" panose="020B0604020202020204"/>
                        <a:ea typeface="Arial" panose="020B0604020202020204"/>
                        <a:cs typeface="Arial" panose="020B0604020202020204"/>
                      </a:endParaRPr>
                    </a:p>
                    <a:p>
                      <a:pPr algn="l" rtl="0" eaLnBrk="0">
                        <a:lnSpc>
                          <a:spcPct val="128000"/>
                        </a:lnSpc>
                      </a:pPr>
                      <a:endParaRPr sz="1000" dirty="0">
                        <a:latin typeface="Arial" panose="020B0604020202020204"/>
                        <a:ea typeface="Arial" panose="020B0604020202020204"/>
                        <a:cs typeface="Arial" panose="020B0604020202020204"/>
                      </a:endParaRPr>
                    </a:p>
                    <a:p>
                      <a:pPr algn="l" rtl="0" eaLnBrk="0">
                        <a:lnSpc>
                          <a:spcPct val="100000"/>
                        </a:lnSpc>
                      </a:pPr>
                      <a:endParaRPr sz="200" dirty="0">
                        <a:latin typeface="Arial" panose="020B0604020202020204"/>
                        <a:ea typeface="Arial" panose="020B0604020202020204"/>
                        <a:cs typeface="Arial" panose="020B0604020202020204"/>
                      </a:endParaRPr>
                    </a:p>
                    <a:p>
                      <a:pPr marL="13970" algn="l" rtl="0" eaLnBrk="0">
                        <a:lnSpc>
                          <a:spcPct val="95000"/>
                        </a:lnSpc>
                        <a:spcBef>
                          <a:spcPts val="0"/>
                        </a:spcBef>
                      </a:pPr>
                      <a:endParaRPr sz="8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86" name="textbox 86"/>
          <p:cNvSpPr/>
          <p:nvPr/>
        </p:nvSpPr>
        <p:spPr>
          <a:xfrm>
            <a:off x="650240" y="212725"/>
            <a:ext cx="1776095" cy="235585"/>
          </a:xfrm>
          <a:prstGeom prst="rect">
            <a:avLst/>
          </a:prstGeom>
          <a:noFill/>
          <a:ln w="0" cap="flat">
            <a:noFill/>
            <a:prstDash val="solid"/>
            <a:miter lim="0"/>
          </a:ln>
        </p:spPr>
        <p:txBody>
          <a:bodyPr vert="horz" wrap="square" lIns="0" tIns="0" rIns="0" bIns="0"/>
          <a:lstStyle/>
          <a:p>
            <a:pPr algn="l" rtl="0" eaLnBrk="0">
              <a:lnSpc>
                <a:spcPct val="90000"/>
              </a:lnSpc>
            </a:pPr>
            <a:endParaRPr sz="100" dirty="0">
              <a:latin typeface="Arial" panose="020B0604020202020204"/>
              <a:ea typeface="Arial" panose="020B0604020202020204"/>
              <a:cs typeface="Arial" panose="020B0604020202020204"/>
            </a:endParaRPr>
          </a:p>
          <a:p>
            <a:pPr marL="12700" algn="l" rtl="0" eaLnBrk="0">
              <a:lnSpc>
                <a:spcPct val="98000"/>
              </a:lnSpc>
            </a:pPr>
            <a:r>
              <a:rPr sz="1400" b="1" kern="0" spc="90" dirty="0">
                <a:solidFill>
                  <a:srgbClr val="206070">
                    <a:alpha val="100000"/>
                  </a:srgbClr>
                </a:solidFill>
                <a:latin typeface="黑体" panose="02010609060101010101" charset="-122"/>
                <a:ea typeface="黑体" panose="02010609060101010101" charset="-122"/>
                <a:cs typeface="黑体" panose="02010609060101010101" charset="-122"/>
              </a:rPr>
              <a:t>第五章</a:t>
            </a:r>
            <a:r>
              <a:rPr lang="en-US" sz="1400" b="1" kern="0" spc="90" dirty="0">
                <a:solidFill>
                  <a:srgbClr val="206070">
                    <a:alpha val="100000"/>
                  </a:srgbClr>
                </a:solidFill>
                <a:latin typeface="黑体" panose="02010609060101010101" charset="-122"/>
                <a:ea typeface="黑体" panose="02010609060101010101" charset="-122"/>
                <a:cs typeface="黑体" panose="02010609060101010101" charset="-122"/>
              </a:rPr>
              <a:t>  </a:t>
            </a:r>
            <a:r>
              <a:rPr sz="1400" b="1" kern="0" spc="90" dirty="0">
                <a:solidFill>
                  <a:srgbClr val="206070">
                    <a:alpha val="100000"/>
                  </a:srgbClr>
                </a:solidFill>
                <a:latin typeface="黑体" panose="02010609060101010101" charset="-122"/>
                <a:ea typeface="黑体" panose="02010609060101010101" charset="-122"/>
                <a:cs typeface="黑体" panose="02010609060101010101" charset="-122"/>
              </a:rPr>
              <a:t>监督检验</a:t>
            </a:r>
            <a:endParaRPr sz="1400" dirty="0">
              <a:latin typeface="黑体" panose="02010609060101010101" charset="-122"/>
              <a:ea typeface="黑体" panose="02010609060101010101" charset="-122"/>
              <a:cs typeface="黑体" panose="02010609060101010101" charset="-122"/>
            </a:endParaRPr>
          </a:p>
        </p:txBody>
      </p:sp>
      <p:pic>
        <p:nvPicPr>
          <p:cNvPr id="88" name="picture 88"/>
          <p:cNvPicPr>
            <a:picLocks noChangeAspect="1"/>
          </p:cNvPicPr>
          <p:nvPr/>
        </p:nvPicPr>
        <p:blipFill>
          <a:blip r:embed="rId1"/>
          <a:stretch>
            <a:fillRect/>
          </a:stretch>
        </p:blipFill>
        <p:spPr>
          <a:xfrm rot="21600000">
            <a:off x="171450" y="463557"/>
            <a:ext cx="6400776" cy="635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808355" y="62230"/>
            <a:ext cx="2764790" cy="3556635"/>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0" name="table 90"/>
          <p:cNvGraphicFramePr>
            <a:graphicFrameLocks noGrp="1"/>
          </p:cNvGraphicFramePr>
          <p:nvPr/>
        </p:nvGraphicFramePr>
        <p:xfrm>
          <a:off x="92082" y="606407"/>
          <a:ext cx="6604000" cy="3143250"/>
        </p:xfrm>
        <a:graphic>
          <a:graphicData uri="http://schemas.openxmlformats.org/drawingml/2006/table">
            <a:tbl>
              <a:tblPr/>
              <a:tblGrid>
                <a:gridCol w="320675"/>
                <a:gridCol w="2393950"/>
                <a:gridCol w="2711450"/>
                <a:gridCol w="1177925"/>
              </a:tblGrid>
              <a:tr h="225425">
                <a:tc>
                  <a:txBody>
                    <a:bodyPr/>
                    <a:lstStyle/>
                    <a:p>
                      <a:pPr algn="l" rtl="0" eaLnBrk="0">
                        <a:lnSpc>
                          <a:spcPct val="102000"/>
                        </a:lnSpc>
                      </a:pPr>
                      <a:endParaRPr sz="400" dirty="0">
                        <a:latin typeface="Arial" panose="020B0604020202020204"/>
                        <a:ea typeface="Arial" panose="020B0604020202020204"/>
                        <a:cs typeface="Arial" panose="020B0604020202020204"/>
                      </a:endParaRPr>
                    </a:p>
                    <a:p>
                      <a:pPr marL="61595" algn="l" rtl="0" eaLnBrk="0">
                        <a:lnSpc>
                          <a:spcPct val="95000"/>
                        </a:lnSpc>
                        <a:spcBef>
                          <a:spcPts val="5"/>
                        </a:spcBef>
                      </a:pPr>
                      <a:r>
                        <a:rPr sz="800" b="1" kern="0" spc="-20" dirty="0">
                          <a:solidFill>
                            <a:srgbClr val="FFFFFF">
                              <a:alpha val="100000"/>
                            </a:srgbClr>
                          </a:solidFill>
                          <a:latin typeface="宋体" pitchFamily="2" charset="-122"/>
                          <a:ea typeface="宋体" pitchFamily="2" charset="-122"/>
                          <a:cs typeface="宋体" pitchFamily="2" charset="-122"/>
                        </a:rPr>
                        <a:t>条款</a:t>
                      </a:r>
                      <a:endParaRPr sz="8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56FBF"/>
                    </a:solidFill>
                  </a:tcPr>
                </a:tc>
                <a:tc>
                  <a:txBody>
                    <a:bodyPr/>
                    <a:lstStyle/>
                    <a:p>
                      <a:pPr algn="l" rtl="0" eaLnBrk="0">
                        <a:lnSpc>
                          <a:spcPct val="102000"/>
                        </a:lnSpc>
                      </a:pPr>
                      <a:endParaRPr sz="400" dirty="0">
                        <a:latin typeface="Arial" panose="020B0604020202020204"/>
                        <a:ea typeface="Arial" panose="020B0604020202020204"/>
                        <a:cs typeface="Arial" panose="020B0604020202020204"/>
                      </a:endParaRPr>
                    </a:p>
                    <a:p>
                      <a:pPr marL="801370" algn="l" rtl="0" eaLnBrk="0">
                        <a:lnSpc>
                          <a:spcPct val="95000"/>
                        </a:lnSpc>
                        <a:spcBef>
                          <a:spcPts val="5"/>
                        </a:spcBef>
                      </a:pPr>
                      <a:r>
                        <a:rPr sz="800" b="1" kern="0" spc="-10" dirty="0">
                          <a:solidFill>
                            <a:srgbClr val="FFFFFF">
                              <a:alpha val="100000"/>
                            </a:srgbClr>
                          </a:solidFill>
                          <a:latin typeface="宋体" pitchFamily="2" charset="-122"/>
                          <a:ea typeface="宋体" pitchFamily="2" charset="-122"/>
                          <a:cs typeface="宋体" pitchFamily="2" charset="-122"/>
                        </a:rPr>
                        <a:t>旧规对应要求概述</a:t>
                      </a:r>
                      <a:endParaRPr sz="8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371C7"/>
                    </a:solidFill>
                  </a:tcPr>
                </a:tc>
                <a:tc>
                  <a:txBody>
                    <a:bodyPr/>
                    <a:lstStyle/>
                    <a:p>
                      <a:pPr algn="l" rtl="0" eaLnBrk="0">
                        <a:lnSpc>
                          <a:spcPct val="102000"/>
                        </a:lnSpc>
                      </a:pPr>
                      <a:endParaRPr sz="400" dirty="0">
                        <a:latin typeface="Arial" panose="020B0604020202020204"/>
                        <a:ea typeface="Arial" panose="020B0604020202020204"/>
                        <a:cs typeface="Arial" panose="020B0604020202020204"/>
                      </a:endParaRPr>
                    </a:p>
                    <a:p>
                      <a:pPr marL="750570" algn="l" rtl="0" eaLnBrk="0">
                        <a:lnSpc>
                          <a:spcPct val="95000"/>
                        </a:lnSpc>
                        <a:spcBef>
                          <a:spcPts val="5"/>
                        </a:spcBef>
                      </a:pPr>
                      <a:r>
                        <a:rPr sz="800" b="1" kern="0" spc="-10" dirty="0">
                          <a:solidFill>
                            <a:srgbClr val="FFFFFF">
                              <a:alpha val="100000"/>
                            </a:srgbClr>
                          </a:solidFill>
                          <a:latin typeface="宋体" pitchFamily="2" charset="-122"/>
                          <a:ea typeface="宋体" pitchFamily="2" charset="-122"/>
                          <a:cs typeface="宋体" pitchFamily="2" charset="-122"/>
                        </a:rPr>
                        <a:t>新规技术变</a:t>
                      </a:r>
                      <a:r>
                        <a:rPr sz="800" b="1" u="sng" kern="0" spc="-10" dirty="0">
                          <a:solidFill>
                            <a:srgbClr val="FFFFFF">
                              <a:alpha val="100000"/>
                            </a:srgbClr>
                          </a:solidFill>
                          <a:latin typeface="宋体" pitchFamily="2" charset="-122"/>
                          <a:ea typeface="宋体" pitchFamily="2" charset="-122"/>
                          <a:cs typeface="宋体" pitchFamily="2" charset="-122"/>
                        </a:rPr>
                        <a:t>化核</a:t>
                      </a:r>
                      <a:r>
                        <a:rPr sz="800" b="1" kern="0" spc="-10" dirty="0">
                          <a:solidFill>
                            <a:srgbClr val="FFFFFF">
                              <a:alpha val="100000"/>
                            </a:srgbClr>
                          </a:solidFill>
                          <a:latin typeface="宋体" pitchFamily="2" charset="-122"/>
                          <a:ea typeface="宋体" pitchFamily="2" charset="-122"/>
                          <a:cs typeface="宋体" pitchFamily="2" charset="-122"/>
                        </a:rPr>
                        <a:t>心条款概</a:t>
                      </a:r>
                      <a:r>
                        <a:rPr sz="800" b="1" kern="0" spc="-20" dirty="0">
                          <a:solidFill>
                            <a:srgbClr val="FFFFFF">
                              <a:alpha val="100000"/>
                            </a:srgbClr>
                          </a:solidFill>
                          <a:latin typeface="宋体" pitchFamily="2" charset="-122"/>
                          <a:ea typeface="宋体" pitchFamily="2" charset="-122"/>
                          <a:cs typeface="宋体" pitchFamily="2" charset="-122"/>
                        </a:rPr>
                        <a:t>述</a:t>
                      </a:r>
                      <a:endParaRPr sz="8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371C6"/>
                    </a:solidFill>
                  </a:tcPr>
                </a:tc>
                <a:tc>
                  <a:txBody>
                    <a:bodyPr/>
                    <a:lstStyle/>
                    <a:p>
                      <a:pPr algn="l" rtl="0" eaLnBrk="0">
                        <a:lnSpc>
                          <a:spcPct val="102000"/>
                        </a:lnSpc>
                      </a:pPr>
                      <a:endParaRPr sz="400" dirty="0">
                        <a:latin typeface="Arial" panose="020B0604020202020204"/>
                        <a:ea typeface="Arial" panose="020B0604020202020204"/>
                        <a:cs typeface="Arial" panose="020B0604020202020204"/>
                      </a:endParaRPr>
                    </a:p>
                    <a:p>
                      <a:pPr marL="375920" algn="l" rtl="0" eaLnBrk="0">
                        <a:lnSpc>
                          <a:spcPct val="95000"/>
                        </a:lnSpc>
                        <a:spcBef>
                          <a:spcPts val="5"/>
                        </a:spcBef>
                      </a:pPr>
                      <a:r>
                        <a:rPr sz="800" b="1" kern="0" spc="-20" dirty="0">
                          <a:solidFill>
                            <a:srgbClr val="FFFFFF">
                              <a:alpha val="100000"/>
                            </a:srgbClr>
                          </a:solidFill>
                          <a:latin typeface="宋体" pitchFamily="2" charset="-122"/>
                          <a:ea typeface="宋体" pitchFamily="2" charset="-122"/>
                          <a:cs typeface="宋体" pitchFamily="2" charset="-122"/>
                        </a:rPr>
                        <a:t>对比</a:t>
                      </a:r>
                      <a:r>
                        <a:rPr sz="800" b="1" u="sng" kern="0" spc="-20" dirty="0">
                          <a:solidFill>
                            <a:srgbClr val="FFFFFF">
                              <a:alpha val="100000"/>
                            </a:srgbClr>
                          </a:solidFill>
                          <a:latin typeface="宋体" pitchFamily="2" charset="-122"/>
                          <a:ea typeface="宋体" pitchFamily="2" charset="-122"/>
                          <a:cs typeface="宋体" pitchFamily="2" charset="-122"/>
                        </a:rPr>
                        <a:t>说</a:t>
                      </a:r>
                      <a:r>
                        <a:rPr sz="800" b="1" kern="0" spc="-20" dirty="0">
                          <a:solidFill>
                            <a:srgbClr val="FFFFFF">
                              <a:alpha val="100000"/>
                            </a:srgbClr>
                          </a:solidFill>
                          <a:latin typeface="宋体" pitchFamily="2" charset="-122"/>
                          <a:ea typeface="宋体" pitchFamily="2" charset="-122"/>
                          <a:cs typeface="宋体" pitchFamily="2" charset="-122"/>
                        </a:rPr>
                        <a:t>明</a:t>
                      </a:r>
                      <a:endParaRPr sz="8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371C5"/>
                    </a:solidFill>
                  </a:tcPr>
                </a:tc>
              </a:tr>
              <a:tr h="2917825">
                <a:tc>
                  <a:txBody>
                    <a:bodyPr/>
                    <a:lstStyle/>
                    <a:p>
                      <a:pPr algn="l" rtl="0" eaLnBrk="0">
                        <a:lnSpc>
                          <a:spcPct val="114000"/>
                        </a:lnSpc>
                      </a:pPr>
                      <a:endParaRPr sz="1000" dirty="0">
                        <a:latin typeface="Arial" panose="020B0604020202020204"/>
                        <a:ea typeface="Arial" panose="020B0604020202020204"/>
                        <a:cs typeface="Arial" panose="020B0604020202020204"/>
                      </a:endParaRPr>
                    </a:p>
                    <a:p>
                      <a:pPr algn="l" rtl="0" eaLnBrk="0">
                        <a:lnSpc>
                          <a:spcPct val="114000"/>
                        </a:lnSpc>
                      </a:pPr>
                      <a:endParaRPr sz="1000" dirty="0">
                        <a:latin typeface="Arial" panose="020B0604020202020204"/>
                        <a:ea typeface="Arial" panose="020B0604020202020204"/>
                        <a:cs typeface="Arial" panose="020B0604020202020204"/>
                      </a:endParaRPr>
                    </a:p>
                    <a:p>
                      <a:pPr algn="l" rtl="0" eaLnBrk="0">
                        <a:lnSpc>
                          <a:spcPct val="114000"/>
                        </a:lnSpc>
                      </a:pPr>
                      <a:endParaRPr sz="1000" dirty="0">
                        <a:latin typeface="Arial" panose="020B0604020202020204"/>
                        <a:ea typeface="Arial" panose="020B0604020202020204"/>
                        <a:cs typeface="Arial" panose="020B0604020202020204"/>
                      </a:endParaRPr>
                    </a:p>
                    <a:p>
                      <a:pPr algn="l" rtl="0" eaLnBrk="0">
                        <a:lnSpc>
                          <a:spcPct val="114000"/>
                        </a:lnSpc>
                      </a:pPr>
                      <a:endParaRPr sz="1000" dirty="0">
                        <a:latin typeface="Arial" panose="020B0604020202020204"/>
                        <a:ea typeface="Arial" panose="020B0604020202020204"/>
                        <a:cs typeface="Arial" panose="020B0604020202020204"/>
                      </a:endParaRPr>
                    </a:p>
                    <a:p>
                      <a:pPr algn="l" rtl="0" eaLnBrk="0">
                        <a:lnSpc>
                          <a:spcPct val="114000"/>
                        </a:lnSpc>
                      </a:pPr>
                      <a:endParaRPr sz="1000" dirty="0">
                        <a:latin typeface="Arial" panose="020B0604020202020204"/>
                        <a:ea typeface="Arial" panose="020B0604020202020204"/>
                        <a:cs typeface="Arial" panose="020B0604020202020204"/>
                      </a:endParaRPr>
                    </a:p>
                    <a:p>
                      <a:pPr algn="l" rtl="0" eaLnBrk="0">
                        <a:lnSpc>
                          <a:spcPct val="114000"/>
                        </a:lnSpc>
                      </a:pPr>
                      <a:endParaRPr sz="1000" dirty="0">
                        <a:latin typeface="Arial" panose="020B0604020202020204"/>
                        <a:ea typeface="Arial" panose="020B0604020202020204"/>
                        <a:cs typeface="Arial" panose="020B0604020202020204"/>
                      </a:endParaRPr>
                    </a:p>
                    <a:p>
                      <a:pPr algn="l" rtl="0" eaLnBrk="0">
                        <a:lnSpc>
                          <a:spcPct val="115000"/>
                        </a:lnSpc>
                      </a:pPr>
                      <a:endParaRPr sz="1000" dirty="0">
                        <a:latin typeface="Arial" panose="020B0604020202020204"/>
                        <a:ea typeface="Arial" panose="020B0604020202020204"/>
                        <a:cs typeface="Arial" panose="020B0604020202020204"/>
                      </a:endParaRPr>
                    </a:p>
                    <a:p>
                      <a:pPr marL="17145" algn="l" rtl="0" eaLnBrk="0">
                        <a:lnSpc>
                          <a:spcPct val="96000"/>
                        </a:lnSpc>
                      </a:pPr>
                      <a:r>
                        <a:rPr sz="800" b="1" kern="0" spc="-30" dirty="0">
                          <a:solidFill>
                            <a:srgbClr val="000000">
                              <a:alpha val="100000"/>
                            </a:srgbClr>
                          </a:solidFill>
                          <a:latin typeface="宋体" pitchFamily="2" charset="-122"/>
                          <a:ea typeface="宋体" pitchFamily="2" charset="-122"/>
                          <a:cs typeface="宋体" pitchFamily="2" charset="-122"/>
                        </a:rPr>
                        <a:t>5.6进</a:t>
                      </a:r>
                      <a:r>
                        <a:rPr sz="800" kern="0" spc="0" dirty="0">
                          <a:solidFill>
                            <a:srgbClr val="000000">
                              <a:alpha val="100000"/>
                            </a:srgbClr>
                          </a:solidFill>
                          <a:latin typeface="宋体" pitchFamily="2" charset="-122"/>
                          <a:ea typeface="宋体" pitchFamily="2" charset="-122"/>
                          <a:cs typeface="宋体" pitchFamily="2" charset="-122"/>
                        </a:rPr>
                        <a:t>  </a:t>
                      </a:r>
                      <a:r>
                        <a:rPr sz="800" b="1" kern="0" spc="-20" dirty="0">
                          <a:solidFill>
                            <a:srgbClr val="000000">
                              <a:alpha val="100000"/>
                            </a:srgbClr>
                          </a:solidFill>
                          <a:latin typeface="宋体" pitchFamily="2" charset="-122"/>
                          <a:ea typeface="宋体" pitchFamily="2" charset="-122"/>
                          <a:cs typeface="宋体" pitchFamily="2" charset="-122"/>
                        </a:rPr>
                        <a:t>口管道</a:t>
                      </a:r>
                      <a:endParaRPr sz="800" dirty="0">
                        <a:latin typeface="宋体" pitchFamily="2" charset="-122"/>
                        <a:ea typeface="宋体" pitchFamily="2" charset="-122"/>
                        <a:cs typeface="宋体" pitchFamily="2" charset="-122"/>
                      </a:endParaRPr>
                    </a:p>
                    <a:p>
                      <a:pPr marL="17145" algn="l" rtl="0" eaLnBrk="0">
                        <a:lnSpc>
                          <a:spcPct val="103000"/>
                        </a:lnSpc>
                        <a:spcBef>
                          <a:spcPts val="25"/>
                        </a:spcBef>
                      </a:pPr>
                      <a:r>
                        <a:rPr sz="800" b="1" kern="0" spc="-30" dirty="0">
                          <a:solidFill>
                            <a:srgbClr val="000000">
                              <a:alpha val="100000"/>
                            </a:srgbClr>
                          </a:solidFill>
                          <a:latin typeface="宋体" pitchFamily="2" charset="-122"/>
                          <a:ea typeface="宋体" pitchFamily="2" charset="-122"/>
                          <a:cs typeface="宋体" pitchFamily="2" charset="-122"/>
                        </a:rPr>
                        <a:t>元件监</a:t>
                      </a:r>
                      <a:r>
                        <a:rPr sz="800" kern="0" spc="20" dirty="0">
                          <a:solidFill>
                            <a:srgbClr val="000000">
                              <a:alpha val="100000"/>
                            </a:srgbClr>
                          </a:solidFill>
                          <a:latin typeface="宋体" pitchFamily="2" charset="-122"/>
                          <a:ea typeface="宋体" pitchFamily="2" charset="-122"/>
                          <a:cs typeface="宋体" pitchFamily="2" charset="-122"/>
                        </a:rPr>
                        <a:t> </a:t>
                      </a:r>
                      <a:r>
                        <a:rPr sz="800" b="1" kern="0" spc="-20" dirty="0">
                          <a:solidFill>
                            <a:srgbClr val="000000">
                              <a:alpha val="100000"/>
                            </a:srgbClr>
                          </a:solidFill>
                          <a:latin typeface="宋体" pitchFamily="2" charset="-122"/>
                          <a:ea typeface="宋体" pitchFamily="2" charset="-122"/>
                          <a:cs typeface="宋体" pitchFamily="2" charset="-122"/>
                        </a:rPr>
                        <a:t>检</a:t>
                      </a:r>
                      <a:endParaRPr sz="8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eaLnBrk="0">
                        <a:lnSpc>
                          <a:spcPct val="109000"/>
                        </a:lnSpc>
                      </a:pPr>
                      <a:endParaRPr sz="1000" dirty="0">
                        <a:latin typeface="Arial" panose="020B0604020202020204"/>
                        <a:ea typeface="Arial" panose="020B0604020202020204"/>
                        <a:cs typeface="Arial" panose="020B0604020202020204"/>
                      </a:endParaRPr>
                    </a:p>
                    <a:p>
                      <a:pPr algn="l" rtl="0" eaLnBrk="0">
                        <a:lnSpc>
                          <a:spcPct val="109000"/>
                        </a:lnSpc>
                      </a:pPr>
                      <a:endParaRPr sz="1000" dirty="0">
                        <a:latin typeface="Arial" panose="020B0604020202020204"/>
                        <a:ea typeface="Arial" panose="020B0604020202020204"/>
                        <a:cs typeface="Arial" panose="020B0604020202020204"/>
                      </a:endParaRPr>
                    </a:p>
                    <a:p>
                      <a:pPr algn="l" rtl="0" eaLnBrk="0">
                        <a:lnSpc>
                          <a:spcPct val="110000"/>
                        </a:lnSpc>
                      </a:pPr>
                      <a:endParaRPr sz="1000" dirty="0">
                        <a:latin typeface="Arial" panose="020B0604020202020204"/>
                        <a:ea typeface="Arial" panose="020B0604020202020204"/>
                        <a:cs typeface="Arial" panose="020B0604020202020204"/>
                      </a:endParaRPr>
                    </a:p>
                    <a:p>
                      <a:pPr algn="l" rtl="0" eaLnBrk="0">
                        <a:lnSpc>
                          <a:spcPct val="110000"/>
                        </a:lnSpc>
                      </a:pPr>
                      <a:endParaRPr sz="1000" dirty="0">
                        <a:latin typeface="Arial" panose="020B0604020202020204"/>
                        <a:ea typeface="Arial" panose="020B0604020202020204"/>
                        <a:cs typeface="Arial" panose="020B0604020202020204"/>
                      </a:endParaRPr>
                    </a:p>
                    <a:p>
                      <a:pPr algn="l" rtl="0" eaLnBrk="0">
                        <a:lnSpc>
                          <a:spcPct val="110000"/>
                        </a:lnSpc>
                      </a:pPr>
                      <a:endParaRPr sz="1000" dirty="0">
                        <a:latin typeface="Arial" panose="020B0604020202020204"/>
                        <a:ea typeface="Arial" panose="020B0604020202020204"/>
                        <a:cs typeface="Arial" panose="020B0604020202020204"/>
                      </a:endParaRPr>
                    </a:p>
                    <a:p>
                      <a:pPr algn="l" rtl="0" eaLnBrk="0">
                        <a:lnSpc>
                          <a:spcPct val="110000"/>
                        </a:lnSpc>
                      </a:pPr>
                      <a:endParaRPr sz="1000" dirty="0">
                        <a:latin typeface="Arial" panose="020B0604020202020204"/>
                        <a:ea typeface="Arial" panose="020B0604020202020204"/>
                        <a:cs typeface="Arial" panose="020B0604020202020204"/>
                      </a:endParaRPr>
                    </a:p>
                    <a:p>
                      <a:pPr algn="l" rtl="0" eaLnBrk="0">
                        <a:lnSpc>
                          <a:spcPct val="110000"/>
                        </a:lnSpc>
                      </a:pPr>
                      <a:endParaRPr sz="1000" dirty="0">
                        <a:latin typeface="Arial" panose="020B0604020202020204"/>
                        <a:ea typeface="Arial" panose="020B0604020202020204"/>
                        <a:cs typeface="Arial" panose="020B0604020202020204"/>
                      </a:endParaRPr>
                    </a:p>
                    <a:p>
                      <a:pPr marL="13970" algn="l" rtl="0" eaLnBrk="0">
                        <a:lnSpc>
                          <a:spcPct val="98000"/>
                        </a:lnSpc>
                        <a:spcBef>
                          <a:spcPts val="5"/>
                        </a:spcBef>
                      </a:pPr>
                      <a:r>
                        <a:rPr sz="800" b="1" kern="0" spc="0" dirty="0">
                          <a:solidFill>
                            <a:srgbClr val="000000">
                              <a:alpha val="100000"/>
                            </a:srgbClr>
                          </a:solidFill>
                          <a:latin typeface="宋体" pitchFamily="2" charset="-122"/>
                          <a:ea typeface="宋体" pitchFamily="2" charset="-122"/>
                          <a:cs typeface="宋体" pitchFamily="2" charset="-122"/>
                        </a:rPr>
                        <a:t>TSG</a:t>
                      </a:r>
                      <a:r>
                        <a:rPr sz="800" kern="0" spc="10" dirty="0">
                          <a:solidFill>
                            <a:srgbClr val="000000">
                              <a:alpha val="100000"/>
                            </a:srgbClr>
                          </a:solidFill>
                          <a:latin typeface="宋体" pitchFamily="2" charset="-122"/>
                          <a:ea typeface="宋体" pitchFamily="2" charset="-122"/>
                          <a:cs typeface="宋体" pitchFamily="2" charset="-122"/>
                        </a:rPr>
                        <a:t> </a:t>
                      </a:r>
                      <a:r>
                        <a:rPr sz="800" b="1" kern="0" spc="0" dirty="0">
                          <a:solidFill>
                            <a:srgbClr val="000000">
                              <a:alpha val="100000"/>
                            </a:srgbClr>
                          </a:solidFill>
                          <a:latin typeface="宋体" pitchFamily="2" charset="-122"/>
                          <a:ea typeface="宋体" pitchFamily="2" charset="-122"/>
                          <a:cs typeface="宋体" pitchFamily="2" charset="-122"/>
                        </a:rPr>
                        <a:t>D</a:t>
                      </a:r>
                      <a:r>
                        <a:rPr sz="800" b="1" kern="0" spc="10" dirty="0">
                          <a:solidFill>
                            <a:srgbClr val="000000">
                              <a:alpha val="100000"/>
                            </a:srgbClr>
                          </a:solidFill>
                          <a:latin typeface="宋体" pitchFamily="2" charset="-122"/>
                          <a:ea typeface="宋体" pitchFamily="2" charset="-122"/>
                          <a:cs typeface="宋体" pitchFamily="2" charset="-122"/>
                        </a:rPr>
                        <a:t>0001-200</a:t>
                      </a:r>
                      <a:r>
                        <a:rPr sz="800" b="1" kern="0" spc="0" dirty="0">
                          <a:solidFill>
                            <a:srgbClr val="000000">
                              <a:alpha val="100000"/>
                            </a:srgbClr>
                          </a:solidFill>
                          <a:latin typeface="宋体" pitchFamily="2" charset="-122"/>
                          <a:ea typeface="宋体" pitchFamily="2" charset="-122"/>
                          <a:cs typeface="宋体" pitchFamily="2" charset="-122"/>
                        </a:rPr>
                        <a:t>9第十一条：进口管道元件及其材料、</a:t>
                      </a:r>
                      <a:r>
                        <a:rPr sz="800" kern="0" spc="-10" dirty="0">
                          <a:solidFill>
                            <a:srgbClr val="000000">
                              <a:alpha val="100000"/>
                            </a:srgbClr>
                          </a:solidFill>
                          <a:latin typeface="宋体" pitchFamily="2" charset="-122"/>
                          <a:ea typeface="宋体" pitchFamily="2" charset="-122"/>
                          <a:cs typeface="宋体" pitchFamily="2" charset="-122"/>
                        </a:rPr>
                        <a:t> </a:t>
                      </a:r>
                      <a:r>
                        <a:rPr sz="800" b="1" kern="0" spc="0" dirty="0">
                          <a:solidFill>
                            <a:srgbClr val="000000">
                              <a:alpha val="100000"/>
                            </a:srgbClr>
                          </a:solidFill>
                          <a:latin typeface="宋体" pitchFamily="2" charset="-122"/>
                          <a:ea typeface="宋体" pitchFamily="2" charset="-122"/>
                          <a:cs typeface="宋体" pitchFamily="2" charset="-122"/>
                        </a:rPr>
                        <a:t>安全保护装置，以及国内制造单位(含外商投资企</a:t>
                      </a:r>
                      <a:r>
                        <a:rPr sz="800" b="1" kern="0" spc="-10" dirty="0">
                          <a:solidFill>
                            <a:srgbClr val="000000">
                              <a:alpha val="100000"/>
                            </a:srgbClr>
                          </a:solidFill>
                          <a:latin typeface="宋体" pitchFamily="2" charset="-122"/>
                          <a:ea typeface="宋体" pitchFamily="2" charset="-122"/>
                          <a:cs typeface="宋体" pitchFamily="2" charset="-122"/>
                        </a:rPr>
                        <a:t>业)</a:t>
                      </a:r>
                      <a:r>
                        <a:rPr sz="800" kern="0" spc="0" dirty="0">
                          <a:solidFill>
                            <a:srgbClr val="000000">
                              <a:alpha val="100000"/>
                            </a:srgbClr>
                          </a:solidFill>
                          <a:latin typeface="宋体" pitchFamily="2" charset="-122"/>
                          <a:ea typeface="宋体" pitchFamily="2" charset="-122"/>
                          <a:cs typeface="宋体" pitchFamily="2" charset="-122"/>
                        </a:rPr>
                        <a:t> </a:t>
                      </a:r>
                      <a:r>
                        <a:rPr sz="800" b="1" kern="0" spc="0" dirty="0">
                          <a:solidFill>
                            <a:srgbClr val="000000">
                              <a:alpha val="100000"/>
                            </a:srgbClr>
                          </a:solidFill>
                          <a:latin typeface="宋体" pitchFamily="2" charset="-122"/>
                          <a:ea typeface="宋体" pitchFamily="2" charset="-122"/>
                          <a:cs typeface="宋体" pitchFamily="2" charset="-122"/>
                        </a:rPr>
                        <a:t>引进国外技术、标准，</a:t>
                      </a:r>
                      <a:r>
                        <a:rPr sz="800" b="1" kern="0" spc="-10" dirty="0">
                          <a:solidFill>
                            <a:srgbClr val="000000">
                              <a:alpha val="100000"/>
                            </a:srgbClr>
                          </a:solidFill>
                          <a:latin typeface="宋体" pitchFamily="2" charset="-122"/>
                          <a:ea typeface="宋体" pitchFamily="2" charset="-122"/>
                          <a:cs typeface="宋体" pitchFamily="2" charset="-122"/>
                        </a:rPr>
                        <a:t>制造和制作并且在国内使用的</a:t>
                      </a:r>
                      <a:r>
                        <a:rPr sz="800" kern="0" spc="0" dirty="0">
                          <a:solidFill>
                            <a:srgbClr val="000000">
                              <a:alpha val="100000"/>
                            </a:srgbClr>
                          </a:solidFill>
                          <a:latin typeface="宋体" pitchFamily="2" charset="-122"/>
                          <a:ea typeface="宋体" pitchFamily="2" charset="-122"/>
                          <a:cs typeface="宋体" pitchFamily="2" charset="-122"/>
                        </a:rPr>
                        <a:t>  </a:t>
                      </a:r>
                      <a:r>
                        <a:rPr sz="800" b="1" kern="0" spc="-10" dirty="0">
                          <a:solidFill>
                            <a:srgbClr val="000000">
                              <a:alpha val="100000"/>
                            </a:srgbClr>
                          </a:solidFill>
                          <a:latin typeface="宋体" pitchFamily="2" charset="-122"/>
                          <a:ea typeface="宋体" pitchFamily="2" charset="-122"/>
                          <a:cs typeface="宋体" pitchFamily="2" charset="-122"/>
                        </a:rPr>
                        <a:t>管道，其技术要求和使用条件不符合本规程规定时，</a:t>
                      </a:r>
                      <a:r>
                        <a:rPr sz="800" kern="0" spc="20" dirty="0">
                          <a:solidFill>
                            <a:srgbClr val="000000">
                              <a:alpha val="100000"/>
                            </a:srgbClr>
                          </a:solidFill>
                          <a:latin typeface="宋体" pitchFamily="2" charset="-122"/>
                          <a:ea typeface="宋体" pitchFamily="2" charset="-122"/>
                          <a:cs typeface="宋体" pitchFamily="2" charset="-122"/>
                        </a:rPr>
                        <a:t>  </a:t>
                      </a:r>
                      <a:r>
                        <a:rPr sz="800" b="1" kern="0" spc="-10" dirty="0">
                          <a:solidFill>
                            <a:srgbClr val="000000">
                              <a:alpha val="100000"/>
                            </a:srgbClr>
                          </a:solidFill>
                          <a:latin typeface="宋体" pitchFamily="2" charset="-122"/>
                          <a:ea typeface="宋体" pitchFamily="2" charset="-122"/>
                          <a:cs typeface="宋体" pitchFamily="2" charset="-122"/>
                        </a:rPr>
                        <a:t>应当参照本规程第九条和第十条办理。</a:t>
                      </a:r>
                      <a:endParaRPr sz="8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eaLnBrk="0">
                        <a:lnSpc>
                          <a:spcPct val="125000"/>
                        </a:lnSpc>
                      </a:pPr>
                      <a:endParaRPr sz="1000" dirty="0">
                        <a:latin typeface="Arial" panose="020B0604020202020204"/>
                        <a:ea typeface="Arial" panose="020B0604020202020204"/>
                        <a:cs typeface="Arial" panose="020B0604020202020204"/>
                      </a:endParaRPr>
                    </a:p>
                    <a:p>
                      <a:pPr algn="l" rtl="0" eaLnBrk="0">
                        <a:lnSpc>
                          <a:spcPct val="125000"/>
                        </a:lnSpc>
                      </a:pPr>
                      <a:endParaRPr sz="1000" dirty="0">
                        <a:latin typeface="Arial" panose="020B0604020202020204"/>
                        <a:ea typeface="Arial" panose="020B0604020202020204"/>
                        <a:cs typeface="Arial" panose="020B0604020202020204"/>
                      </a:endParaRPr>
                    </a:p>
                    <a:p>
                      <a:pPr algn="l" rtl="0" eaLnBrk="0">
                        <a:lnSpc>
                          <a:spcPct val="126000"/>
                        </a:lnSpc>
                      </a:pPr>
                      <a:endParaRPr sz="1000" dirty="0">
                        <a:latin typeface="Arial" panose="020B0604020202020204"/>
                        <a:ea typeface="Arial" panose="020B0604020202020204"/>
                        <a:cs typeface="Arial" panose="020B0604020202020204"/>
                      </a:endParaRPr>
                    </a:p>
                    <a:p>
                      <a:pPr marL="13970" algn="l" rtl="0" eaLnBrk="0">
                        <a:lnSpc>
                          <a:spcPct val="97000"/>
                        </a:lnSpc>
                        <a:spcBef>
                          <a:spcPts val="5"/>
                        </a:spcBef>
                      </a:pPr>
                      <a:r>
                        <a:rPr sz="800" b="1" kern="0" spc="0" dirty="0">
                          <a:solidFill>
                            <a:srgbClr val="000000">
                              <a:alpha val="100000"/>
                            </a:srgbClr>
                          </a:solidFill>
                          <a:latin typeface="宋体" pitchFamily="2" charset="-122"/>
                          <a:ea typeface="宋体" pitchFamily="2" charset="-122"/>
                          <a:cs typeface="宋体" pitchFamily="2" charset="-122"/>
                        </a:rPr>
                        <a:t>1.TSG</a:t>
                      </a:r>
                      <a:r>
                        <a:rPr sz="800" kern="0" spc="0" dirty="0">
                          <a:solidFill>
                            <a:srgbClr val="000000">
                              <a:alpha val="100000"/>
                            </a:srgbClr>
                          </a:solidFill>
                          <a:latin typeface="宋体" pitchFamily="2" charset="-122"/>
                          <a:ea typeface="宋体" pitchFamily="2" charset="-122"/>
                          <a:cs typeface="宋体" pitchFamily="2" charset="-122"/>
                        </a:rPr>
                        <a:t> </a:t>
                      </a:r>
                      <a:r>
                        <a:rPr sz="800" b="1" kern="0" spc="0" dirty="0">
                          <a:solidFill>
                            <a:srgbClr val="000000">
                              <a:alpha val="100000"/>
                            </a:srgbClr>
                          </a:solidFill>
                          <a:latin typeface="宋体" pitchFamily="2" charset="-122"/>
                          <a:ea typeface="宋体" pitchFamily="2" charset="-122"/>
                          <a:cs typeface="宋体" pitchFamily="2" charset="-122"/>
                        </a:rPr>
                        <a:t>31</a:t>
                      </a:r>
                      <a:r>
                        <a:rPr lang="en-US" sz="800" b="1" kern="0" spc="0" dirty="0">
                          <a:solidFill>
                            <a:srgbClr val="000000">
                              <a:alpha val="100000"/>
                            </a:srgbClr>
                          </a:solidFill>
                          <a:latin typeface="宋体" pitchFamily="2" charset="-122"/>
                          <a:ea typeface="宋体" pitchFamily="2" charset="-122"/>
                          <a:cs typeface="宋体" pitchFamily="2" charset="-122"/>
                        </a:rPr>
                        <a:t>  </a:t>
                      </a:r>
                      <a:r>
                        <a:rPr sz="800" b="1" kern="0" spc="0" dirty="0">
                          <a:solidFill>
                            <a:srgbClr val="000000">
                              <a:alpha val="100000"/>
                            </a:srgbClr>
                          </a:solidFill>
                          <a:latin typeface="宋体" pitchFamily="2" charset="-122"/>
                          <a:ea typeface="宋体" pitchFamily="2" charset="-122"/>
                          <a:cs typeface="宋体" pitchFamily="2" charset="-122"/>
                        </a:rPr>
                        <a:t>5.6.1:进口压</a:t>
                      </a:r>
                      <a:r>
                        <a:rPr sz="800" b="1" kern="0" spc="-10" dirty="0">
                          <a:solidFill>
                            <a:srgbClr val="000000">
                              <a:alpha val="100000"/>
                            </a:srgbClr>
                          </a:solidFill>
                          <a:latin typeface="宋体" pitchFamily="2" charset="-122"/>
                          <a:ea typeface="宋体" pitchFamily="2" charset="-122"/>
                          <a:cs typeface="宋体" pitchFamily="2" charset="-122"/>
                        </a:rPr>
                        <a:t>力管道元件的监检依据为本规程、有关的安全技术规范以及相关标准。</a:t>
                      </a:r>
                      <a:endParaRPr sz="800" b="1" kern="0" spc="-10" dirty="0">
                        <a:solidFill>
                          <a:srgbClr val="000000">
                            <a:alpha val="100000"/>
                          </a:srgbClr>
                        </a:solidFill>
                        <a:latin typeface="宋体" pitchFamily="2" charset="-122"/>
                        <a:ea typeface="宋体" pitchFamily="2" charset="-122"/>
                        <a:cs typeface="宋体" pitchFamily="2" charset="-122"/>
                      </a:endParaRPr>
                    </a:p>
                    <a:p>
                      <a:pPr marL="13970" algn="l" rtl="0" eaLnBrk="0">
                        <a:lnSpc>
                          <a:spcPct val="97000"/>
                        </a:lnSpc>
                        <a:spcBef>
                          <a:spcPts val="5"/>
                        </a:spcBef>
                      </a:pPr>
                      <a:endParaRPr sz="800" dirty="0">
                        <a:latin typeface="宋体" pitchFamily="2" charset="-122"/>
                        <a:ea typeface="宋体" pitchFamily="2" charset="-122"/>
                        <a:cs typeface="宋体" pitchFamily="2" charset="-122"/>
                      </a:endParaRPr>
                    </a:p>
                    <a:p>
                      <a:pPr marL="13970" algn="l" rtl="0" eaLnBrk="0">
                        <a:lnSpc>
                          <a:spcPct val="94000"/>
                        </a:lnSpc>
                        <a:spcBef>
                          <a:spcPts val="40"/>
                        </a:spcBef>
                      </a:pPr>
                      <a:r>
                        <a:rPr sz="800" b="1" kern="0" spc="0" dirty="0">
                          <a:solidFill>
                            <a:srgbClr val="000000">
                              <a:alpha val="100000"/>
                            </a:srgbClr>
                          </a:solidFill>
                          <a:latin typeface="宋体" pitchFamily="2" charset="-122"/>
                          <a:ea typeface="宋体" pitchFamily="2" charset="-122"/>
                          <a:cs typeface="宋体" pitchFamily="2" charset="-122"/>
                        </a:rPr>
                        <a:t>2.TSG</a:t>
                      </a:r>
                      <a:r>
                        <a:rPr sz="800" kern="0" spc="0" dirty="0">
                          <a:solidFill>
                            <a:srgbClr val="000000">
                              <a:alpha val="100000"/>
                            </a:srgbClr>
                          </a:solidFill>
                          <a:latin typeface="宋体" pitchFamily="2" charset="-122"/>
                          <a:ea typeface="宋体" pitchFamily="2" charset="-122"/>
                          <a:cs typeface="宋体" pitchFamily="2" charset="-122"/>
                        </a:rPr>
                        <a:t> </a:t>
                      </a:r>
                      <a:r>
                        <a:rPr sz="800" b="1" kern="0" spc="0" dirty="0">
                          <a:solidFill>
                            <a:srgbClr val="000000">
                              <a:alpha val="100000"/>
                            </a:srgbClr>
                          </a:solidFill>
                          <a:latin typeface="宋体" pitchFamily="2" charset="-122"/>
                          <a:ea typeface="宋体" pitchFamily="2" charset="-122"/>
                          <a:cs typeface="宋体" pitchFamily="2" charset="-122"/>
                        </a:rPr>
                        <a:t>31</a:t>
                      </a:r>
                      <a:r>
                        <a:rPr lang="en-US" sz="800" b="1" kern="0" spc="0" dirty="0">
                          <a:solidFill>
                            <a:srgbClr val="000000">
                              <a:alpha val="100000"/>
                            </a:srgbClr>
                          </a:solidFill>
                          <a:latin typeface="宋体" pitchFamily="2" charset="-122"/>
                          <a:ea typeface="宋体" pitchFamily="2" charset="-122"/>
                          <a:cs typeface="宋体" pitchFamily="2" charset="-122"/>
                        </a:rPr>
                        <a:t>  </a:t>
                      </a:r>
                      <a:r>
                        <a:rPr sz="800" b="1" kern="0" spc="0" dirty="0">
                          <a:solidFill>
                            <a:srgbClr val="000000">
                              <a:alpha val="100000"/>
                            </a:srgbClr>
                          </a:solidFill>
                          <a:latin typeface="宋体" pitchFamily="2" charset="-122"/>
                          <a:ea typeface="宋体" pitchFamily="2" charset="-122"/>
                          <a:cs typeface="宋体" pitchFamily="2" charset="-122"/>
                        </a:rPr>
                        <a:t>5.6.</a:t>
                      </a:r>
                      <a:r>
                        <a:rPr sz="800" b="1" kern="0" spc="-10" dirty="0">
                          <a:solidFill>
                            <a:srgbClr val="000000">
                              <a:alpha val="100000"/>
                            </a:srgbClr>
                          </a:solidFill>
                          <a:latin typeface="宋体" pitchFamily="2" charset="-122"/>
                          <a:ea typeface="宋体" pitchFamily="2" charset="-122"/>
                          <a:cs typeface="宋体" pitchFamily="2" charset="-122"/>
                        </a:rPr>
                        <a:t>2:监检可以采用下列方式：(1)进口压力管</a:t>
                      </a:r>
                      <a:r>
                        <a:rPr sz="800" b="1" kern="0" spc="0" dirty="0">
                          <a:solidFill>
                            <a:srgbClr val="000000">
                              <a:alpha val="100000"/>
                            </a:srgbClr>
                          </a:solidFill>
                          <a:latin typeface="宋体" pitchFamily="2" charset="-122"/>
                          <a:ea typeface="宋体" pitchFamily="2" charset="-122"/>
                          <a:cs typeface="宋体" pitchFamily="2" charset="-122"/>
                        </a:rPr>
                        <a:t>道元件(含锅炉压力容器</a:t>
                      </a:r>
                      <a:r>
                        <a:rPr sz="800" b="1" kern="0" spc="-10" dirty="0">
                          <a:solidFill>
                            <a:srgbClr val="000000">
                              <a:alpha val="100000"/>
                            </a:srgbClr>
                          </a:solidFill>
                          <a:latin typeface="宋体" pitchFamily="2" charset="-122"/>
                          <a:ea typeface="宋体" pitchFamily="2" charset="-122"/>
                          <a:cs typeface="宋体" pitchFamily="2" charset="-122"/>
                        </a:rPr>
                        <a:t>整机配套)按照本规程2.2.1.5条的</a:t>
                      </a:r>
                      <a:r>
                        <a:rPr sz="800" b="1" kern="0" spc="0" dirty="0">
                          <a:solidFill>
                            <a:srgbClr val="000000">
                              <a:alpha val="100000"/>
                            </a:srgbClr>
                          </a:solidFill>
                          <a:latin typeface="宋体" pitchFamily="2" charset="-122"/>
                          <a:ea typeface="宋体" pitchFamily="2" charset="-122"/>
                          <a:cs typeface="宋体" pitchFamily="2" charset="-122"/>
                        </a:rPr>
                        <a:t>要求进行监检；(2</a:t>
                      </a:r>
                      <a:r>
                        <a:rPr sz="800" b="1" kern="0" spc="-10" dirty="0">
                          <a:solidFill>
                            <a:srgbClr val="000000">
                              <a:alpha val="100000"/>
                            </a:srgbClr>
                          </a:solidFill>
                          <a:latin typeface="宋体" pitchFamily="2" charset="-122"/>
                          <a:ea typeface="宋体" pitchFamily="2" charset="-122"/>
                          <a:cs typeface="宋体" pitchFamily="2" charset="-122"/>
                        </a:rPr>
                        <a:t>)境内制造单位制造的</a:t>
                      </a:r>
                      <a:r>
                        <a:rPr sz="800" b="1" kern="0" spc="-10" dirty="0">
                          <a:solidFill>
                            <a:schemeClr val="accent1">
                              <a:alpha val="100000"/>
                            </a:schemeClr>
                          </a:solidFill>
                          <a:latin typeface="宋体" pitchFamily="2" charset="-122"/>
                          <a:ea typeface="宋体" pitchFamily="2" charset="-122"/>
                          <a:cs typeface="宋体" pitchFamily="2" charset="-122"/>
                        </a:rPr>
                        <a:t>出口返销</a:t>
                      </a:r>
                      <a:r>
                        <a:rPr sz="800" b="1" kern="0" spc="-10" dirty="0">
                          <a:solidFill>
                            <a:srgbClr val="000000">
                              <a:alpha val="100000"/>
                            </a:srgbClr>
                          </a:solidFill>
                          <a:latin typeface="宋体" pitchFamily="2" charset="-122"/>
                          <a:ea typeface="宋体" pitchFamily="2" charset="-122"/>
                          <a:cs typeface="宋体" pitchFamily="2" charset="-122"/>
                        </a:rPr>
                        <a:t>压力管道</a:t>
                      </a:r>
                      <a:r>
                        <a:rPr sz="800" b="1" kern="0" spc="-20" dirty="0">
                          <a:solidFill>
                            <a:srgbClr val="000000">
                              <a:alpha val="100000"/>
                            </a:srgbClr>
                          </a:solidFill>
                          <a:latin typeface="宋体" pitchFamily="2" charset="-122"/>
                          <a:ea typeface="宋体" pitchFamily="2" charset="-122"/>
                          <a:cs typeface="宋体" pitchFamily="2" charset="-122"/>
                        </a:rPr>
                        <a:t>元件，如果已经由监检机构按照本规程的要求进行了监检，压</a:t>
                      </a:r>
                      <a:r>
                        <a:rPr sz="800" kern="0" spc="0" dirty="0">
                          <a:solidFill>
                            <a:srgbClr val="000000">
                              <a:alpha val="100000"/>
                            </a:srgbClr>
                          </a:solidFill>
                          <a:latin typeface="宋体" pitchFamily="2" charset="-122"/>
                          <a:ea typeface="宋体" pitchFamily="2" charset="-122"/>
                          <a:cs typeface="宋体" pitchFamily="2" charset="-122"/>
                        </a:rPr>
                        <a:t> </a:t>
                      </a:r>
                      <a:r>
                        <a:rPr sz="800" b="1" kern="0" spc="-20" dirty="0">
                          <a:solidFill>
                            <a:srgbClr val="000000">
                              <a:alpha val="100000"/>
                            </a:srgbClr>
                          </a:solidFill>
                          <a:latin typeface="宋体" pitchFamily="2" charset="-122"/>
                          <a:ea typeface="宋体" pitchFamily="2" charset="-122"/>
                          <a:cs typeface="宋体" pitchFamily="2" charset="-122"/>
                        </a:rPr>
                        <a:t>力管道元件到达口岸或者到达使用地后，</a:t>
                      </a:r>
                      <a:r>
                        <a:rPr sz="800" b="1" kern="0" spc="-20" dirty="0">
                          <a:solidFill>
                            <a:schemeClr val="accent1">
                              <a:alpha val="100000"/>
                            </a:schemeClr>
                          </a:solidFill>
                          <a:latin typeface="宋体" pitchFamily="2" charset="-122"/>
                          <a:ea typeface="宋体" pitchFamily="2" charset="-122"/>
                          <a:cs typeface="宋体" pitchFamily="2" charset="-122"/>
                        </a:rPr>
                        <a:t>不再重复进行到岸检验</a:t>
                      </a:r>
                      <a:r>
                        <a:rPr sz="800" b="1" kern="0" spc="-20" dirty="0">
                          <a:solidFill>
                            <a:srgbClr val="000000">
                              <a:alpha val="100000"/>
                            </a:srgbClr>
                          </a:solidFill>
                          <a:latin typeface="宋体" pitchFamily="2" charset="-122"/>
                          <a:ea typeface="宋体" pitchFamily="2" charset="-122"/>
                          <a:cs typeface="宋体" pitchFamily="2" charset="-122"/>
                        </a:rPr>
                        <a:t>。</a:t>
                      </a:r>
                      <a:endParaRPr sz="800" b="1" kern="0" spc="-20" dirty="0">
                        <a:solidFill>
                          <a:srgbClr val="000000">
                            <a:alpha val="100000"/>
                          </a:srgbClr>
                        </a:solidFill>
                        <a:latin typeface="宋体" pitchFamily="2" charset="-122"/>
                        <a:ea typeface="宋体" pitchFamily="2" charset="-122"/>
                        <a:cs typeface="宋体" pitchFamily="2" charset="-122"/>
                      </a:endParaRPr>
                    </a:p>
                    <a:p>
                      <a:pPr marL="13970" algn="l" rtl="0" eaLnBrk="0">
                        <a:lnSpc>
                          <a:spcPct val="94000"/>
                        </a:lnSpc>
                        <a:spcBef>
                          <a:spcPts val="40"/>
                        </a:spcBef>
                      </a:pPr>
                      <a:endParaRPr sz="800" dirty="0">
                        <a:latin typeface="宋体" pitchFamily="2" charset="-122"/>
                        <a:ea typeface="宋体" pitchFamily="2" charset="-122"/>
                        <a:cs typeface="宋体" pitchFamily="2" charset="-122"/>
                      </a:endParaRPr>
                    </a:p>
                    <a:p>
                      <a:pPr marL="13970" algn="l" rtl="0" eaLnBrk="0">
                        <a:lnSpc>
                          <a:spcPct val="93000"/>
                        </a:lnSpc>
                        <a:spcBef>
                          <a:spcPts val="25"/>
                        </a:spcBef>
                      </a:pPr>
                      <a:r>
                        <a:rPr sz="800" b="1" kern="0" spc="0" dirty="0">
                          <a:solidFill>
                            <a:srgbClr val="000000">
                              <a:alpha val="100000"/>
                            </a:srgbClr>
                          </a:solidFill>
                          <a:latin typeface="宋体" pitchFamily="2" charset="-122"/>
                          <a:ea typeface="宋体" pitchFamily="2" charset="-122"/>
                          <a:cs typeface="宋体" pitchFamily="2" charset="-122"/>
                        </a:rPr>
                        <a:t>3.TSG</a:t>
                      </a:r>
                      <a:r>
                        <a:rPr sz="800" kern="0" spc="0" dirty="0">
                          <a:solidFill>
                            <a:srgbClr val="000000">
                              <a:alpha val="100000"/>
                            </a:srgbClr>
                          </a:solidFill>
                          <a:latin typeface="宋体" pitchFamily="2" charset="-122"/>
                          <a:ea typeface="宋体" pitchFamily="2" charset="-122"/>
                          <a:cs typeface="宋体" pitchFamily="2" charset="-122"/>
                        </a:rPr>
                        <a:t> </a:t>
                      </a:r>
                      <a:r>
                        <a:rPr sz="800" b="1" kern="0" spc="0" dirty="0">
                          <a:solidFill>
                            <a:srgbClr val="000000">
                              <a:alpha val="100000"/>
                            </a:srgbClr>
                          </a:solidFill>
                          <a:latin typeface="宋体" pitchFamily="2" charset="-122"/>
                          <a:ea typeface="宋体" pitchFamily="2" charset="-122"/>
                          <a:cs typeface="宋体" pitchFamily="2" charset="-122"/>
                        </a:rPr>
                        <a:t>31</a:t>
                      </a:r>
                      <a:r>
                        <a:rPr lang="en-US" sz="800" b="1" kern="0" spc="0" dirty="0">
                          <a:solidFill>
                            <a:srgbClr val="000000">
                              <a:alpha val="100000"/>
                            </a:srgbClr>
                          </a:solidFill>
                          <a:latin typeface="宋体" pitchFamily="2" charset="-122"/>
                          <a:ea typeface="宋体" pitchFamily="2" charset="-122"/>
                          <a:cs typeface="宋体" pitchFamily="2" charset="-122"/>
                        </a:rPr>
                        <a:t>  </a:t>
                      </a:r>
                      <a:r>
                        <a:rPr sz="800" b="1" kern="0" spc="0" dirty="0">
                          <a:solidFill>
                            <a:srgbClr val="000000">
                              <a:alpha val="100000"/>
                            </a:srgbClr>
                          </a:solidFill>
                          <a:latin typeface="宋体" pitchFamily="2" charset="-122"/>
                          <a:ea typeface="宋体" pitchFamily="2" charset="-122"/>
                          <a:cs typeface="宋体" pitchFamily="2" charset="-122"/>
                        </a:rPr>
                        <a:t>5.6</a:t>
                      </a:r>
                      <a:r>
                        <a:rPr sz="800" b="1" kern="0" spc="-10" dirty="0">
                          <a:solidFill>
                            <a:srgbClr val="000000">
                              <a:alpha val="100000"/>
                            </a:srgbClr>
                          </a:solidFill>
                          <a:latin typeface="宋体" pitchFamily="2" charset="-122"/>
                          <a:ea typeface="宋体" pitchFamily="2" charset="-122"/>
                          <a:cs typeface="宋体" pitchFamily="2" charset="-122"/>
                        </a:rPr>
                        <a:t>.4:</a:t>
                      </a:r>
                      <a:r>
                        <a:rPr sz="800" b="1" kern="0" spc="-10" dirty="0">
                          <a:solidFill>
                            <a:schemeClr val="accent1">
                              <a:alpha val="100000"/>
                            </a:schemeClr>
                          </a:solidFill>
                          <a:latin typeface="宋体" pitchFamily="2" charset="-122"/>
                          <a:ea typeface="宋体" pitchFamily="2" charset="-122"/>
                          <a:cs typeface="宋体" pitchFamily="2" charset="-122"/>
                        </a:rPr>
                        <a:t>进口压力管道元件的单位或者境外压力管道</a:t>
                      </a:r>
                      <a:r>
                        <a:rPr sz="800" kern="0" spc="-10" dirty="0">
                          <a:solidFill>
                            <a:schemeClr val="accent1">
                              <a:alpha val="100000"/>
                            </a:schemeClr>
                          </a:solidFill>
                          <a:latin typeface="宋体" pitchFamily="2" charset="-122"/>
                          <a:ea typeface="宋体" pitchFamily="2" charset="-122"/>
                          <a:cs typeface="宋体" pitchFamily="2" charset="-122"/>
                        </a:rPr>
                        <a:t>  </a:t>
                      </a:r>
                      <a:r>
                        <a:rPr sz="800" b="1" kern="0" spc="-10" dirty="0">
                          <a:solidFill>
                            <a:schemeClr val="accent1">
                              <a:alpha val="100000"/>
                            </a:schemeClr>
                          </a:solidFill>
                          <a:latin typeface="宋体" pitchFamily="2" charset="-122"/>
                          <a:ea typeface="宋体" pitchFamily="2" charset="-122"/>
                          <a:cs typeface="宋体" pitchFamily="2" charset="-122"/>
                        </a:rPr>
                        <a:t>元件制造单位</a:t>
                      </a:r>
                      <a:r>
                        <a:rPr sz="800" b="1" kern="0" spc="-10" dirty="0">
                          <a:solidFill>
                            <a:srgbClr val="000000">
                              <a:alpha val="100000"/>
                            </a:srgbClr>
                          </a:solidFill>
                          <a:latin typeface="宋体" pitchFamily="2" charset="-122"/>
                          <a:ea typeface="宋体" pitchFamily="2" charset="-122"/>
                          <a:cs typeface="宋体" pitchFamily="2" charset="-122"/>
                        </a:rPr>
                        <a:t>应当向</a:t>
                      </a:r>
                      <a:r>
                        <a:rPr sz="800" b="1" kern="0" spc="-10" dirty="0">
                          <a:solidFill>
                            <a:schemeClr val="accent1">
                              <a:alpha val="100000"/>
                            </a:schemeClr>
                          </a:solidFill>
                          <a:latin typeface="宋体" pitchFamily="2" charset="-122"/>
                          <a:ea typeface="宋体" pitchFamily="2" charset="-122"/>
                          <a:cs typeface="宋体" pitchFamily="2" charset="-122"/>
                        </a:rPr>
                        <a:t>使用地或者口岸地(使用地不确定时)</a:t>
                      </a:r>
                      <a:r>
                        <a:rPr sz="800" b="1" kern="0" spc="-10" dirty="0">
                          <a:solidFill>
                            <a:srgbClr val="000000">
                              <a:alpha val="100000"/>
                            </a:srgbClr>
                          </a:solidFill>
                          <a:latin typeface="宋体" pitchFamily="2" charset="-122"/>
                          <a:ea typeface="宋体" pitchFamily="2" charset="-122"/>
                          <a:cs typeface="宋体" pitchFamily="2" charset="-122"/>
                        </a:rPr>
                        <a:t>的</a:t>
                      </a:r>
                      <a:r>
                        <a:rPr sz="800" kern="0" spc="40" dirty="0">
                          <a:solidFill>
                            <a:srgbClr val="000000">
                              <a:alpha val="100000"/>
                            </a:srgbClr>
                          </a:solidFill>
                          <a:latin typeface="宋体" pitchFamily="2" charset="-122"/>
                          <a:ea typeface="宋体" pitchFamily="2" charset="-122"/>
                          <a:cs typeface="宋体" pitchFamily="2" charset="-122"/>
                        </a:rPr>
                        <a:t>  </a:t>
                      </a:r>
                      <a:r>
                        <a:rPr sz="800" b="1" kern="0" spc="-10" dirty="0">
                          <a:solidFill>
                            <a:srgbClr val="000000">
                              <a:alpha val="100000"/>
                            </a:srgbClr>
                          </a:solidFill>
                          <a:latin typeface="宋体" pitchFamily="2" charset="-122"/>
                          <a:ea typeface="宋体" pitchFamily="2" charset="-122"/>
                          <a:cs typeface="宋体" pitchFamily="2" charset="-122"/>
                        </a:rPr>
                        <a:t>监检机构提出监检申请。</a:t>
                      </a:r>
                      <a:endParaRPr sz="800" b="1" kern="0" spc="-10" dirty="0">
                        <a:solidFill>
                          <a:srgbClr val="000000">
                            <a:alpha val="100000"/>
                          </a:srgbClr>
                        </a:solidFill>
                        <a:latin typeface="宋体" pitchFamily="2" charset="-122"/>
                        <a:ea typeface="宋体" pitchFamily="2" charset="-122"/>
                        <a:cs typeface="宋体" pitchFamily="2" charset="-122"/>
                      </a:endParaRPr>
                    </a:p>
                    <a:p>
                      <a:pPr marL="13970" algn="l" rtl="0" eaLnBrk="0">
                        <a:lnSpc>
                          <a:spcPct val="93000"/>
                        </a:lnSpc>
                        <a:spcBef>
                          <a:spcPts val="25"/>
                        </a:spcBef>
                      </a:pPr>
                      <a:endParaRPr sz="800" dirty="0">
                        <a:latin typeface="宋体" pitchFamily="2" charset="-122"/>
                        <a:ea typeface="宋体" pitchFamily="2" charset="-122"/>
                        <a:cs typeface="宋体" pitchFamily="2" charset="-122"/>
                      </a:endParaRPr>
                    </a:p>
                    <a:p>
                      <a:pPr marL="13970" algn="l" rtl="0" eaLnBrk="0">
                        <a:lnSpc>
                          <a:spcPct val="95000"/>
                        </a:lnSpc>
                        <a:spcBef>
                          <a:spcPts val="95"/>
                        </a:spcBef>
                      </a:pPr>
                      <a:r>
                        <a:rPr sz="800" b="1" kern="0" spc="0" dirty="0">
                          <a:solidFill>
                            <a:srgbClr val="000000">
                              <a:alpha val="100000"/>
                            </a:srgbClr>
                          </a:solidFill>
                          <a:latin typeface="宋体" pitchFamily="2" charset="-122"/>
                          <a:ea typeface="宋体" pitchFamily="2" charset="-122"/>
                          <a:cs typeface="宋体" pitchFamily="2" charset="-122"/>
                        </a:rPr>
                        <a:t>4.TSG</a:t>
                      </a:r>
                      <a:r>
                        <a:rPr sz="800" kern="0" spc="0" dirty="0">
                          <a:solidFill>
                            <a:srgbClr val="000000">
                              <a:alpha val="100000"/>
                            </a:srgbClr>
                          </a:solidFill>
                          <a:latin typeface="宋体" pitchFamily="2" charset="-122"/>
                          <a:ea typeface="宋体" pitchFamily="2" charset="-122"/>
                          <a:cs typeface="宋体" pitchFamily="2" charset="-122"/>
                        </a:rPr>
                        <a:t> </a:t>
                      </a:r>
                      <a:r>
                        <a:rPr sz="800" b="1" kern="0" spc="0" dirty="0">
                          <a:solidFill>
                            <a:srgbClr val="000000">
                              <a:alpha val="100000"/>
                            </a:srgbClr>
                          </a:solidFill>
                          <a:latin typeface="宋体" pitchFamily="2" charset="-122"/>
                          <a:ea typeface="宋体" pitchFamily="2" charset="-122"/>
                          <a:cs typeface="宋体" pitchFamily="2" charset="-122"/>
                        </a:rPr>
                        <a:t>31</a:t>
                      </a:r>
                      <a:r>
                        <a:rPr lang="en-US" sz="800" b="1" kern="0" spc="0" dirty="0">
                          <a:solidFill>
                            <a:srgbClr val="000000">
                              <a:alpha val="100000"/>
                            </a:srgbClr>
                          </a:solidFill>
                          <a:latin typeface="宋体" pitchFamily="2" charset="-122"/>
                          <a:ea typeface="宋体" pitchFamily="2" charset="-122"/>
                          <a:cs typeface="宋体" pitchFamily="2" charset="-122"/>
                        </a:rPr>
                        <a:t>  </a:t>
                      </a:r>
                      <a:r>
                        <a:rPr sz="800" b="1" kern="0" spc="0" dirty="0">
                          <a:solidFill>
                            <a:srgbClr val="000000">
                              <a:alpha val="100000"/>
                            </a:srgbClr>
                          </a:solidFill>
                          <a:latin typeface="宋体" pitchFamily="2" charset="-122"/>
                          <a:ea typeface="宋体" pitchFamily="2" charset="-122"/>
                          <a:cs typeface="宋体" pitchFamily="2" charset="-122"/>
                        </a:rPr>
                        <a:t>5.6.7</a:t>
                      </a:r>
                      <a:r>
                        <a:rPr sz="800" b="1" kern="0" spc="-10" dirty="0">
                          <a:solidFill>
                            <a:srgbClr val="000000">
                              <a:alpha val="100000"/>
                            </a:srgbClr>
                          </a:solidFill>
                          <a:latin typeface="宋体" pitchFamily="2" charset="-122"/>
                          <a:ea typeface="宋体" pitchFamily="2" charset="-122"/>
                          <a:cs typeface="宋体" pitchFamily="2" charset="-122"/>
                        </a:rPr>
                        <a:t>:到岸检验项目</a:t>
                      </a:r>
                      <a:r>
                        <a:rPr sz="800" b="1" kern="0" spc="-10" dirty="0">
                          <a:solidFill>
                            <a:schemeClr val="accent1">
                              <a:alpha val="100000"/>
                            </a:schemeClr>
                          </a:solidFill>
                          <a:latin typeface="宋体" pitchFamily="2" charset="-122"/>
                          <a:ea typeface="宋体" pitchFamily="2" charset="-122"/>
                          <a:cs typeface="宋体" pitchFamily="2" charset="-122"/>
                        </a:rPr>
                        <a:t>至少包括</a:t>
                      </a:r>
                      <a:r>
                        <a:rPr sz="800" b="1" kern="0" spc="-10" dirty="0">
                          <a:solidFill>
                            <a:srgbClr val="000000">
                              <a:alpha val="100000"/>
                            </a:srgbClr>
                          </a:solidFill>
                          <a:latin typeface="宋体" pitchFamily="2" charset="-122"/>
                          <a:ea typeface="宋体" pitchFamily="2" charset="-122"/>
                          <a:cs typeface="宋体" pitchFamily="2" charset="-122"/>
                        </a:rPr>
                        <a:t>：(1)压力管道元</a:t>
                      </a:r>
                      <a:r>
                        <a:rPr sz="800" b="1" kern="0" spc="0" dirty="0">
                          <a:solidFill>
                            <a:srgbClr val="000000">
                              <a:alpha val="100000"/>
                            </a:srgbClr>
                          </a:solidFill>
                          <a:latin typeface="宋体" pitchFamily="2" charset="-122"/>
                          <a:ea typeface="宋体" pitchFamily="2" charset="-122"/>
                          <a:cs typeface="宋体" pitchFamily="2" charset="-122"/>
                        </a:rPr>
                        <a:t>件的材质、壁厚；(2)外观以及几何尺寸等宏观检验；(3)</a:t>
                      </a:r>
                      <a:r>
                        <a:rPr sz="800" kern="0" spc="-10" dirty="0">
                          <a:solidFill>
                            <a:srgbClr val="000000">
                              <a:alpha val="100000"/>
                            </a:srgbClr>
                          </a:solidFill>
                          <a:latin typeface="宋体" pitchFamily="2" charset="-122"/>
                          <a:ea typeface="宋体" pitchFamily="2" charset="-122"/>
                          <a:cs typeface="宋体" pitchFamily="2" charset="-122"/>
                        </a:rPr>
                        <a:t>  </a:t>
                      </a:r>
                      <a:r>
                        <a:rPr sz="800" b="1" kern="0" spc="0" dirty="0">
                          <a:solidFill>
                            <a:srgbClr val="000000">
                              <a:alpha val="100000"/>
                            </a:srgbClr>
                          </a:solidFill>
                          <a:latin typeface="宋体" pitchFamily="2" charset="-122"/>
                          <a:ea typeface="宋体" pitchFamily="2" charset="-122"/>
                          <a:cs typeface="宋体" pitchFamily="2" charset="-122"/>
                        </a:rPr>
                        <a:t>产品制造标志；(4</a:t>
                      </a:r>
                      <a:r>
                        <a:rPr sz="800" b="1" kern="0" spc="-10" dirty="0">
                          <a:solidFill>
                            <a:srgbClr val="000000">
                              <a:alpha val="100000"/>
                            </a:srgbClr>
                          </a:solidFill>
                          <a:latin typeface="宋体" pitchFamily="2" charset="-122"/>
                          <a:ea typeface="宋体" pitchFamily="2" charset="-122"/>
                          <a:cs typeface="宋体" pitchFamily="2" charset="-122"/>
                        </a:rPr>
                        <a:t>)相关检验资料审查时，有怀疑的检验项</a:t>
                      </a:r>
                      <a:r>
                        <a:rPr sz="700" b="1" kern="0" spc="-10" dirty="0">
                          <a:solidFill>
                            <a:srgbClr val="000000">
                              <a:alpha val="100000"/>
                            </a:srgbClr>
                          </a:solidFill>
                          <a:latin typeface="宋体" pitchFamily="2" charset="-122"/>
                          <a:ea typeface="宋体" pitchFamily="2" charset="-122"/>
                          <a:cs typeface="宋体" pitchFamily="2" charset="-122"/>
                        </a:rPr>
                        <a:t>目</a:t>
                      </a:r>
                      <a:r>
                        <a:rPr sz="700" kern="0" spc="-70" dirty="0">
                          <a:solidFill>
                            <a:srgbClr val="000000">
                              <a:alpha val="100000"/>
                            </a:srgbClr>
                          </a:solidFill>
                          <a:latin typeface="宋体" pitchFamily="2" charset="-122"/>
                          <a:ea typeface="宋体" pitchFamily="2" charset="-122"/>
                          <a:cs typeface="宋体" pitchFamily="2" charset="-122"/>
                        </a:rPr>
                        <a:t> </a:t>
                      </a:r>
                      <a:r>
                        <a:rPr sz="700" b="1" kern="0" spc="-10" dirty="0">
                          <a:solidFill>
                            <a:srgbClr val="000000">
                              <a:alpha val="100000"/>
                            </a:srgbClr>
                          </a:solidFill>
                          <a:latin typeface="宋体" pitchFamily="2" charset="-122"/>
                          <a:ea typeface="宋体" pitchFamily="2" charset="-122"/>
                          <a:cs typeface="宋体" pitchFamily="2" charset="-122"/>
                        </a:rPr>
                        <a:t>。</a:t>
                      </a:r>
                      <a:endParaRPr sz="700" dirty="0">
                        <a:latin typeface="宋体" pitchFamily="2" charset="-122"/>
                        <a:ea typeface="宋体" pitchFamily="2" charset="-122"/>
                        <a:cs typeface="宋体" pitchFamily="2" charset="-122"/>
                      </a:endParaRPr>
                    </a:p>
                    <a:p>
                      <a:pPr algn="l" rtl="0" eaLnBrk="0">
                        <a:lnSpc>
                          <a:spcPct val="172000"/>
                        </a:lnSpc>
                      </a:pPr>
                      <a:endParaRPr sz="1000" dirty="0">
                        <a:latin typeface="Arial" panose="020B0604020202020204"/>
                        <a:ea typeface="Arial" panose="020B0604020202020204"/>
                        <a:cs typeface="Arial" panose="020B0604020202020204"/>
                      </a:endParaRPr>
                    </a:p>
                    <a:p>
                      <a:pPr algn="l" rtl="0" eaLnBrk="0">
                        <a:lnSpc>
                          <a:spcPct val="180000"/>
                        </a:lnSpc>
                      </a:pPr>
                      <a:endParaRPr sz="100" dirty="0">
                        <a:latin typeface="Arial" panose="020B0604020202020204"/>
                        <a:ea typeface="Arial" panose="020B0604020202020204"/>
                        <a:cs typeface="Arial" panose="020B0604020202020204"/>
                      </a:endParaRPr>
                    </a:p>
                    <a:p>
                      <a:pPr algn="r" rtl="0" eaLnBrk="0">
                        <a:lnSpc>
                          <a:spcPts val="895"/>
                        </a:lnSpc>
                        <a:spcBef>
                          <a:spcPts val="0"/>
                        </a:spcBef>
                      </a:pPr>
                      <a:endParaRPr sz="7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eaLnBrk="0">
                        <a:lnSpc>
                          <a:spcPct val="108000"/>
                        </a:lnSpc>
                      </a:pPr>
                      <a:endParaRPr sz="1000" dirty="0">
                        <a:latin typeface="Arial" panose="020B0604020202020204"/>
                        <a:ea typeface="Arial" panose="020B0604020202020204"/>
                        <a:cs typeface="Arial" panose="020B0604020202020204"/>
                      </a:endParaRPr>
                    </a:p>
                    <a:p>
                      <a:pPr algn="l" rtl="0" eaLnBrk="0">
                        <a:lnSpc>
                          <a:spcPct val="109000"/>
                        </a:lnSpc>
                      </a:pPr>
                      <a:endParaRPr sz="1000" dirty="0">
                        <a:latin typeface="Arial" panose="020B0604020202020204"/>
                        <a:ea typeface="Arial" panose="020B0604020202020204"/>
                        <a:cs typeface="Arial" panose="020B0604020202020204"/>
                      </a:endParaRPr>
                    </a:p>
                    <a:p>
                      <a:pPr algn="l" rtl="0" eaLnBrk="0">
                        <a:lnSpc>
                          <a:spcPct val="8000"/>
                        </a:lnSpc>
                      </a:pPr>
                      <a:endParaRPr sz="100" dirty="0">
                        <a:latin typeface="Arial" panose="020B0604020202020204"/>
                        <a:ea typeface="Arial" panose="020B0604020202020204"/>
                        <a:cs typeface="Arial" panose="020B0604020202020204"/>
                      </a:endParaRPr>
                    </a:p>
                    <a:p>
                      <a:pPr marL="13970" algn="l" rtl="0" eaLnBrk="0">
                        <a:lnSpc>
                          <a:spcPct val="88000"/>
                        </a:lnSpc>
                      </a:pPr>
                      <a:r>
                        <a:rPr sz="800" b="1" kern="0" spc="-10" dirty="0">
                          <a:solidFill>
                            <a:srgbClr val="000000">
                              <a:alpha val="100000"/>
                            </a:srgbClr>
                          </a:solidFill>
                          <a:latin typeface="宋体" pitchFamily="2" charset="-122"/>
                          <a:ea typeface="宋体" pitchFamily="2" charset="-122"/>
                          <a:cs typeface="宋体" pitchFamily="2" charset="-122"/>
                        </a:rPr>
                        <a:t>1.监检依据：旧规仅提</a:t>
                      </a:r>
                      <a:r>
                        <a:rPr sz="800" b="1" kern="0" spc="-30" dirty="0">
                          <a:solidFill>
                            <a:srgbClr val="000000">
                              <a:alpha val="100000"/>
                            </a:srgbClr>
                          </a:solidFill>
                          <a:latin typeface="宋体" pitchFamily="2" charset="-122"/>
                          <a:ea typeface="宋体" pitchFamily="2" charset="-122"/>
                          <a:cs typeface="宋体" pitchFamily="2" charset="-122"/>
                        </a:rPr>
                        <a:t>“参照第九条、第十</a:t>
                      </a:r>
                      <a:r>
                        <a:rPr sz="800" b="1" kern="0" spc="-40" dirty="0">
                          <a:solidFill>
                            <a:srgbClr val="000000">
                              <a:alpha val="100000"/>
                            </a:srgbClr>
                          </a:solidFill>
                          <a:latin typeface="宋体" pitchFamily="2" charset="-122"/>
                          <a:ea typeface="宋体" pitchFamily="2" charset="-122"/>
                          <a:cs typeface="宋体" pitchFamily="2" charset="-122"/>
                        </a:rPr>
                        <a:t>条”,</a:t>
                      </a:r>
                      <a:r>
                        <a:rPr sz="800" kern="0" spc="-10" dirty="0">
                          <a:solidFill>
                            <a:srgbClr val="000000">
                              <a:alpha val="100000"/>
                            </a:srgbClr>
                          </a:solidFill>
                          <a:latin typeface="宋体" pitchFamily="2" charset="-122"/>
                          <a:ea typeface="宋体" pitchFamily="2" charset="-122"/>
                          <a:cs typeface="宋体" pitchFamily="2" charset="-122"/>
                        </a:rPr>
                        <a:t> </a:t>
                      </a:r>
                      <a:r>
                        <a:rPr sz="800" b="1" kern="0" spc="-30" dirty="0">
                          <a:solidFill>
                            <a:srgbClr val="000000">
                              <a:alpha val="100000"/>
                            </a:srgbClr>
                          </a:solidFill>
                          <a:latin typeface="宋体" pitchFamily="2" charset="-122"/>
                          <a:ea typeface="宋体" pitchFamily="2" charset="-122"/>
                          <a:cs typeface="宋体" pitchFamily="2" charset="-122"/>
                        </a:rPr>
                        <a:t>新规明确“本规程+安全</a:t>
                      </a:r>
                      <a:r>
                        <a:rPr sz="800" b="1" kern="0" spc="10" dirty="0">
                          <a:solidFill>
                            <a:srgbClr val="000000">
                              <a:alpha val="100000"/>
                            </a:srgbClr>
                          </a:solidFill>
                          <a:latin typeface="宋体" pitchFamily="2" charset="-122"/>
                          <a:ea typeface="宋体" pitchFamily="2" charset="-122"/>
                          <a:cs typeface="宋体" pitchFamily="2" charset="-122"/>
                        </a:rPr>
                        <a:t>技术规范+相关标准”,</a:t>
                      </a:r>
                      <a:r>
                        <a:rPr sz="800" kern="0" spc="10" dirty="0">
                          <a:solidFill>
                            <a:srgbClr val="000000">
                              <a:alpha val="100000"/>
                            </a:srgbClr>
                          </a:solidFill>
                          <a:latin typeface="宋体" pitchFamily="2" charset="-122"/>
                          <a:ea typeface="宋体" pitchFamily="2" charset="-122"/>
                          <a:cs typeface="宋体" pitchFamily="2" charset="-122"/>
                        </a:rPr>
                        <a:t>   </a:t>
                      </a:r>
                      <a:r>
                        <a:rPr sz="800" b="1" kern="0" spc="50" dirty="0">
                          <a:solidFill>
                            <a:srgbClr val="000000">
                              <a:alpha val="100000"/>
                            </a:srgbClr>
                          </a:solidFill>
                          <a:latin typeface="宋体" pitchFamily="2" charset="-122"/>
                          <a:ea typeface="宋体" pitchFamily="2" charset="-122"/>
                          <a:cs typeface="宋体" pitchFamily="2" charset="-122"/>
                        </a:rPr>
                        <a:t>依据更具体；</a:t>
                      </a:r>
                      <a:endParaRPr sz="800" dirty="0">
                        <a:latin typeface="宋体" pitchFamily="2" charset="-122"/>
                        <a:ea typeface="宋体" pitchFamily="2" charset="-122"/>
                        <a:cs typeface="宋体" pitchFamily="2" charset="-122"/>
                      </a:endParaRPr>
                    </a:p>
                    <a:p>
                      <a:pPr marL="13970" algn="l" rtl="0" eaLnBrk="0">
                        <a:lnSpc>
                          <a:spcPct val="96000"/>
                        </a:lnSpc>
                        <a:spcBef>
                          <a:spcPts val="95"/>
                        </a:spcBef>
                      </a:pPr>
                      <a:r>
                        <a:rPr sz="800" b="1" kern="0" spc="-10" dirty="0">
                          <a:solidFill>
                            <a:srgbClr val="000000">
                              <a:alpha val="100000"/>
                            </a:srgbClr>
                          </a:solidFill>
                          <a:latin typeface="宋体" pitchFamily="2" charset="-122"/>
                          <a:ea typeface="宋体" pitchFamily="2" charset="-122"/>
                          <a:cs typeface="宋体" pitchFamily="2" charset="-122"/>
                        </a:rPr>
                        <a:t>2.监检方式：旧规无方式</a:t>
                      </a:r>
                      <a:r>
                        <a:rPr sz="800" kern="0" spc="0" dirty="0">
                          <a:solidFill>
                            <a:srgbClr val="000000">
                              <a:alpha val="100000"/>
                            </a:srgbClr>
                          </a:solidFill>
                          <a:latin typeface="宋体" pitchFamily="2" charset="-122"/>
                          <a:ea typeface="宋体" pitchFamily="2" charset="-122"/>
                          <a:cs typeface="宋体" pitchFamily="2" charset="-122"/>
                        </a:rPr>
                        <a:t>  </a:t>
                      </a:r>
                      <a:r>
                        <a:rPr sz="800" b="1" kern="0" spc="-10" dirty="0">
                          <a:solidFill>
                            <a:srgbClr val="000000">
                              <a:alpha val="100000"/>
                            </a:srgbClr>
                          </a:solidFill>
                          <a:latin typeface="宋体" pitchFamily="2" charset="-122"/>
                          <a:ea typeface="宋体" pitchFamily="2" charset="-122"/>
                          <a:cs typeface="宋体" pitchFamily="2" charset="-122"/>
                        </a:rPr>
                        <a:t>划分，新规明确“到岸检</a:t>
                      </a:r>
                      <a:r>
                        <a:rPr sz="800" kern="0" spc="0" dirty="0">
                          <a:solidFill>
                            <a:srgbClr val="000000">
                              <a:alpha val="100000"/>
                            </a:srgbClr>
                          </a:solidFill>
                          <a:latin typeface="宋体" pitchFamily="2" charset="-122"/>
                          <a:ea typeface="宋体" pitchFamily="2" charset="-122"/>
                          <a:cs typeface="宋体" pitchFamily="2" charset="-122"/>
                        </a:rPr>
                        <a:t>  </a:t>
                      </a:r>
                      <a:r>
                        <a:rPr sz="800" b="1" kern="0" spc="-10" dirty="0">
                          <a:solidFill>
                            <a:srgbClr val="000000">
                              <a:alpha val="100000"/>
                            </a:srgbClr>
                          </a:solidFill>
                          <a:latin typeface="宋体" pitchFamily="2" charset="-122"/>
                          <a:ea typeface="宋体" pitchFamily="2" charset="-122"/>
                          <a:cs typeface="宋体" pitchFamily="2" charset="-122"/>
                        </a:rPr>
                        <a:t>验、出口返销免重复监检”,分类管控；</a:t>
                      </a:r>
                      <a:endParaRPr sz="800" dirty="0">
                        <a:latin typeface="宋体" pitchFamily="2" charset="-122"/>
                        <a:ea typeface="宋体" pitchFamily="2" charset="-122"/>
                        <a:cs typeface="宋体" pitchFamily="2" charset="-122"/>
                      </a:endParaRPr>
                    </a:p>
                    <a:p>
                      <a:pPr marL="13970" algn="l" rtl="0" eaLnBrk="0">
                        <a:lnSpc>
                          <a:spcPct val="96000"/>
                        </a:lnSpc>
                        <a:spcBef>
                          <a:spcPts val="40"/>
                        </a:spcBef>
                      </a:pPr>
                      <a:r>
                        <a:rPr sz="800" b="1" kern="0" spc="-10" dirty="0">
                          <a:solidFill>
                            <a:srgbClr val="000000">
                              <a:alpha val="100000"/>
                            </a:srgbClr>
                          </a:solidFill>
                          <a:latin typeface="宋体" pitchFamily="2" charset="-122"/>
                          <a:ea typeface="宋体" pitchFamily="2" charset="-122"/>
                          <a:cs typeface="宋体" pitchFamily="2" charset="-122"/>
                        </a:rPr>
                        <a:t>3.申请主体与地点：旧规</a:t>
                      </a:r>
                      <a:r>
                        <a:rPr sz="800" kern="0" spc="-10" dirty="0">
                          <a:solidFill>
                            <a:srgbClr val="000000">
                              <a:alpha val="100000"/>
                            </a:srgbClr>
                          </a:solidFill>
                          <a:latin typeface="宋体" pitchFamily="2" charset="-122"/>
                          <a:ea typeface="宋体" pitchFamily="2" charset="-122"/>
                          <a:cs typeface="宋体" pitchFamily="2" charset="-122"/>
                        </a:rPr>
                        <a:t>  </a:t>
                      </a:r>
                      <a:r>
                        <a:rPr sz="800" b="1" kern="0" spc="0" dirty="0">
                          <a:solidFill>
                            <a:srgbClr val="000000">
                              <a:alpha val="100000"/>
                            </a:srgbClr>
                          </a:solidFill>
                          <a:latin typeface="宋体" pitchFamily="2" charset="-122"/>
                          <a:ea typeface="宋体" pitchFamily="2" charset="-122"/>
                          <a:cs typeface="宋体" pitchFamily="2" charset="-122"/>
                        </a:rPr>
                        <a:t>无要求，新规明确“进口</a:t>
                      </a:r>
                      <a:r>
                        <a:rPr sz="800" kern="0" spc="20" dirty="0">
                          <a:solidFill>
                            <a:srgbClr val="000000">
                              <a:alpha val="100000"/>
                            </a:srgbClr>
                          </a:solidFill>
                          <a:latin typeface="宋体" pitchFamily="2" charset="-122"/>
                          <a:ea typeface="宋体" pitchFamily="2" charset="-122"/>
                          <a:cs typeface="宋体" pitchFamily="2" charset="-122"/>
                        </a:rPr>
                        <a:t> </a:t>
                      </a:r>
                      <a:r>
                        <a:rPr sz="800" b="1" kern="0" spc="-10" dirty="0">
                          <a:solidFill>
                            <a:srgbClr val="000000">
                              <a:alpha val="100000"/>
                            </a:srgbClr>
                          </a:solidFill>
                          <a:latin typeface="宋体" pitchFamily="2" charset="-122"/>
                          <a:ea typeface="宋体" pitchFamily="2" charset="-122"/>
                          <a:cs typeface="宋体" pitchFamily="2" charset="-122"/>
                        </a:rPr>
                        <a:t>单位/境外制造单位向使</a:t>
                      </a:r>
                      <a:r>
                        <a:rPr sz="800" kern="0" spc="0" dirty="0">
                          <a:solidFill>
                            <a:srgbClr val="000000">
                              <a:alpha val="100000"/>
                            </a:srgbClr>
                          </a:solidFill>
                          <a:latin typeface="宋体" pitchFamily="2" charset="-122"/>
                          <a:ea typeface="宋体" pitchFamily="2" charset="-122"/>
                          <a:cs typeface="宋体" pitchFamily="2" charset="-122"/>
                        </a:rPr>
                        <a:t> </a:t>
                      </a:r>
                      <a:r>
                        <a:rPr sz="800" b="1" kern="0" spc="0" dirty="0">
                          <a:solidFill>
                            <a:srgbClr val="000000">
                              <a:alpha val="100000"/>
                            </a:srgbClr>
                          </a:solidFill>
                          <a:latin typeface="宋体" pitchFamily="2" charset="-122"/>
                          <a:ea typeface="宋体" pitchFamily="2" charset="-122"/>
                          <a:cs typeface="宋体" pitchFamily="2" charset="-122"/>
                        </a:rPr>
                        <a:t>用地/口岸地监检机构申</a:t>
                      </a:r>
                      <a:r>
                        <a:rPr sz="800" kern="0" spc="0" dirty="0">
                          <a:solidFill>
                            <a:srgbClr val="000000">
                              <a:alpha val="100000"/>
                            </a:srgbClr>
                          </a:solidFill>
                          <a:latin typeface="宋体" pitchFamily="2" charset="-122"/>
                          <a:ea typeface="宋体" pitchFamily="2" charset="-122"/>
                          <a:cs typeface="宋体" pitchFamily="2" charset="-122"/>
                        </a:rPr>
                        <a:t>  </a:t>
                      </a:r>
                      <a:r>
                        <a:rPr sz="800" b="1" kern="0" spc="30" dirty="0">
                          <a:solidFill>
                            <a:srgbClr val="000000">
                              <a:alpha val="100000"/>
                            </a:srgbClr>
                          </a:solidFill>
                          <a:latin typeface="宋体" pitchFamily="2" charset="-122"/>
                          <a:ea typeface="宋体" pitchFamily="2" charset="-122"/>
                          <a:cs typeface="宋体" pitchFamily="2" charset="-122"/>
                        </a:rPr>
                        <a:t>请”,流程更清晰；</a:t>
                      </a:r>
                      <a:endParaRPr sz="800" dirty="0">
                        <a:latin typeface="宋体" pitchFamily="2" charset="-122"/>
                        <a:ea typeface="宋体" pitchFamily="2" charset="-122"/>
                        <a:cs typeface="宋体" pitchFamily="2" charset="-122"/>
                      </a:endParaRPr>
                    </a:p>
                    <a:p>
                      <a:pPr marL="13970" algn="l" rtl="0" eaLnBrk="0">
                        <a:lnSpc>
                          <a:spcPct val="96000"/>
                        </a:lnSpc>
                        <a:spcBef>
                          <a:spcPts val="165"/>
                        </a:spcBef>
                      </a:pPr>
                      <a:r>
                        <a:rPr sz="800" b="1" kern="0" spc="-10" dirty="0">
                          <a:solidFill>
                            <a:srgbClr val="000000">
                              <a:alpha val="100000"/>
                            </a:srgbClr>
                          </a:solidFill>
                          <a:latin typeface="宋体" pitchFamily="2" charset="-122"/>
                          <a:ea typeface="宋体" pitchFamily="2" charset="-122"/>
                          <a:cs typeface="宋体" pitchFamily="2" charset="-122"/>
                        </a:rPr>
                        <a:t>4.到岸检验项目：旧规无</a:t>
                      </a:r>
                      <a:r>
                        <a:rPr sz="800" kern="0" spc="0" dirty="0">
                          <a:solidFill>
                            <a:srgbClr val="000000">
                              <a:alpha val="100000"/>
                            </a:srgbClr>
                          </a:solidFill>
                          <a:latin typeface="宋体" pitchFamily="2" charset="-122"/>
                          <a:ea typeface="宋体" pitchFamily="2" charset="-122"/>
                          <a:cs typeface="宋体" pitchFamily="2" charset="-122"/>
                        </a:rPr>
                        <a:t>  </a:t>
                      </a:r>
                      <a:r>
                        <a:rPr sz="800" b="1" kern="0" spc="-10" dirty="0">
                          <a:solidFill>
                            <a:srgbClr val="000000">
                              <a:alpha val="100000"/>
                            </a:srgbClr>
                          </a:solidFill>
                          <a:latin typeface="宋体" pitchFamily="2" charset="-122"/>
                          <a:ea typeface="宋体" pitchFamily="2" charset="-122"/>
                          <a:cs typeface="宋体" pitchFamily="2" charset="-122"/>
                        </a:rPr>
                        <a:t>具体项目，新规明确“</a:t>
                      </a:r>
                      <a:r>
                        <a:rPr sz="800" b="1" kern="0" spc="-20" dirty="0">
                          <a:solidFill>
                            <a:srgbClr val="000000">
                              <a:alpha val="100000"/>
                            </a:srgbClr>
                          </a:solidFill>
                          <a:latin typeface="宋体" pitchFamily="2" charset="-122"/>
                          <a:ea typeface="宋体" pitchFamily="2" charset="-122"/>
                          <a:cs typeface="宋体" pitchFamily="2" charset="-122"/>
                        </a:rPr>
                        <a:t>材</a:t>
                      </a:r>
                      <a:r>
                        <a:rPr sz="800" kern="0" spc="0" dirty="0">
                          <a:solidFill>
                            <a:srgbClr val="000000">
                              <a:alpha val="100000"/>
                            </a:srgbClr>
                          </a:solidFill>
                          <a:latin typeface="宋体" pitchFamily="2" charset="-122"/>
                          <a:ea typeface="宋体" pitchFamily="2" charset="-122"/>
                          <a:cs typeface="宋体" pitchFamily="2" charset="-122"/>
                        </a:rPr>
                        <a:t>  </a:t>
                      </a:r>
                      <a:r>
                        <a:rPr sz="800" b="1" kern="0" spc="-10" dirty="0">
                          <a:solidFill>
                            <a:srgbClr val="000000">
                              <a:alpha val="100000"/>
                            </a:srgbClr>
                          </a:solidFill>
                          <a:latin typeface="宋体" pitchFamily="2" charset="-122"/>
                          <a:ea typeface="宋体" pitchFamily="2" charset="-122"/>
                          <a:cs typeface="宋体" pitchFamily="2" charset="-122"/>
                        </a:rPr>
                        <a:t>质壁厚、宏观检验、制造</a:t>
                      </a:r>
                      <a:r>
                        <a:rPr sz="800" kern="0" spc="0" dirty="0">
                          <a:solidFill>
                            <a:srgbClr val="000000">
                              <a:alpha val="100000"/>
                            </a:srgbClr>
                          </a:solidFill>
                          <a:latin typeface="宋体" pitchFamily="2" charset="-122"/>
                          <a:ea typeface="宋体" pitchFamily="2" charset="-122"/>
                          <a:cs typeface="宋体" pitchFamily="2" charset="-122"/>
                        </a:rPr>
                        <a:t>  </a:t>
                      </a:r>
                      <a:r>
                        <a:rPr sz="800" b="1" kern="0" spc="10" dirty="0">
                          <a:solidFill>
                            <a:srgbClr val="000000">
                              <a:alpha val="100000"/>
                            </a:srgbClr>
                          </a:solidFill>
                          <a:latin typeface="宋体" pitchFamily="2" charset="-122"/>
                          <a:ea typeface="宋体" pitchFamily="2" charset="-122"/>
                          <a:cs typeface="宋体" pitchFamily="2" charset="-122"/>
                        </a:rPr>
                        <a:t>标志、可疑项目复查”,</a:t>
                      </a:r>
                      <a:r>
                        <a:rPr sz="800" kern="0" spc="20" dirty="0">
                          <a:solidFill>
                            <a:srgbClr val="000000">
                              <a:alpha val="100000"/>
                            </a:srgbClr>
                          </a:solidFill>
                          <a:latin typeface="宋体" pitchFamily="2" charset="-122"/>
                          <a:ea typeface="宋体" pitchFamily="2" charset="-122"/>
                          <a:cs typeface="宋体" pitchFamily="2" charset="-122"/>
                        </a:rPr>
                        <a:t>  </a:t>
                      </a:r>
                      <a:r>
                        <a:rPr sz="800" b="1" kern="0" spc="-10" dirty="0">
                          <a:solidFill>
                            <a:srgbClr val="000000">
                              <a:alpha val="100000"/>
                            </a:srgbClr>
                          </a:solidFill>
                          <a:latin typeface="宋体" pitchFamily="2" charset="-122"/>
                          <a:ea typeface="宋体" pitchFamily="2" charset="-122"/>
                          <a:cs typeface="宋体" pitchFamily="2" charset="-122"/>
                        </a:rPr>
                        <a:t>内容更细化。</a:t>
                      </a:r>
                      <a:endParaRPr sz="800" dirty="0">
                        <a:latin typeface="宋体" pitchFamily="2" charset="-122"/>
                        <a:ea typeface="宋体" pitchFamily="2" charset="-122"/>
                        <a:cs typeface="宋体" pitchFamily="2" charset="-122"/>
                      </a:endParaRPr>
                    </a:p>
                    <a:p>
                      <a:pPr algn="l" rtl="0" eaLnBrk="0">
                        <a:lnSpc>
                          <a:spcPct val="121000"/>
                        </a:lnSpc>
                      </a:pPr>
                      <a:endParaRPr sz="300" dirty="0">
                        <a:latin typeface="Arial" panose="020B0604020202020204"/>
                        <a:ea typeface="Arial" panose="020B0604020202020204"/>
                        <a:cs typeface="Arial" panose="020B0604020202020204"/>
                      </a:endParaRPr>
                    </a:p>
                    <a:p>
                      <a:pPr marL="13970" algn="l" rtl="0" eaLnBrk="0">
                        <a:lnSpc>
                          <a:spcPct val="95000"/>
                        </a:lnSpc>
                        <a:spcBef>
                          <a:spcPts val="5"/>
                        </a:spcBef>
                      </a:pPr>
                      <a:endParaRPr sz="8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92" name="textbox 92"/>
          <p:cNvSpPr/>
          <p:nvPr/>
        </p:nvSpPr>
        <p:spPr>
          <a:xfrm>
            <a:off x="650240" y="212725"/>
            <a:ext cx="1590040" cy="235585"/>
          </a:xfrm>
          <a:prstGeom prst="rect">
            <a:avLst/>
          </a:prstGeom>
          <a:noFill/>
          <a:ln w="0" cap="flat">
            <a:noFill/>
            <a:prstDash val="solid"/>
            <a:miter lim="0"/>
          </a:ln>
        </p:spPr>
        <p:txBody>
          <a:bodyPr vert="horz" wrap="square" lIns="0" tIns="0" rIns="0" bIns="0"/>
          <a:lstStyle/>
          <a:p>
            <a:pPr algn="l" rtl="0" eaLnBrk="0">
              <a:lnSpc>
                <a:spcPct val="90000"/>
              </a:lnSpc>
            </a:pPr>
            <a:endParaRPr sz="100" dirty="0">
              <a:latin typeface="Arial" panose="020B0604020202020204"/>
              <a:ea typeface="Arial" panose="020B0604020202020204"/>
              <a:cs typeface="Arial" panose="020B0604020202020204"/>
            </a:endParaRPr>
          </a:p>
          <a:p>
            <a:pPr marL="12700" algn="l" rtl="0" eaLnBrk="0">
              <a:lnSpc>
                <a:spcPct val="98000"/>
              </a:lnSpc>
            </a:pPr>
            <a:r>
              <a:rPr sz="1400" b="1" kern="0" spc="90" dirty="0">
                <a:solidFill>
                  <a:srgbClr val="206070">
                    <a:alpha val="100000"/>
                  </a:srgbClr>
                </a:solidFill>
                <a:latin typeface="黑体" panose="02010609060101010101" charset="-122"/>
                <a:ea typeface="黑体" panose="02010609060101010101" charset="-122"/>
                <a:cs typeface="黑体" panose="02010609060101010101" charset="-122"/>
              </a:rPr>
              <a:t>第五章</a:t>
            </a:r>
            <a:r>
              <a:rPr lang="en-US" sz="1400" b="1" kern="0" spc="90" dirty="0">
                <a:solidFill>
                  <a:srgbClr val="206070">
                    <a:alpha val="100000"/>
                  </a:srgbClr>
                </a:solidFill>
                <a:latin typeface="黑体" panose="02010609060101010101" charset="-122"/>
                <a:ea typeface="黑体" panose="02010609060101010101" charset="-122"/>
                <a:cs typeface="黑体" panose="02010609060101010101" charset="-122"/>
              </a:rPr>
              <a:t>   </a:t>
            </a:r>
            <a:r>
              <a:rPr sz="1400" b="1" kern="0" spc="90" dirty="0">
                <a:solidFill>
                  <a:srgbClr val="206070">
                    <a:alpha val="100000"/>
                  </a:srgbClr>
                </a:solidFill>
                <a:latin typeface="黑体" panose="02010609060101010101" charset="-122"/>
                <a:ea typeface="黑体" panose="02010609060101010101" charset="-122"/>
                <a:cs typeface="黑体" panose="02010609060101010101" charset="-122"/>
              </a:rPr>
              <a:t>监督检验</a:t>
            </a:r>
            <a:endParaRPr sz="1400" dirty="0">
              <a:latin typeface="黑体" panose="02010609060101010101" charset="-122"/>
              <a:ea typeface="黑体" panose="02010609060101010101" charset="-122"/>
              <a:cs typeface="黑体" panose="02010609060101010101" charset="-122"/>
            </a:endParaRPr>
          </a:p>
        </p:txBody>
      </p:sp>
      <p:pic>
        <p:nvPicPr>
          <p:cNvPr id="94" name="picture 94"/>
          <p:cNvPicPr>
            <a:picLocks noChangeAspect="1"/>
          </p:cNvPicPr>
          <p:nvPr/>
        </p:nvPicPr>
        <p:blipFill>
          <a:blip r:embed="rId1"/>
          <a:stretch>
            <a:fillRect/>
          </a:stretch>
        </p:blipFill>
        <p:spPr>
          <a:xfrm rot="21600000">
            <a:off x="171450" y="463557"/>
            <a:ext cx="6400776" cy="635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ctrTitle" idx="16385"/>
            <p:custDataLst>
              <p:tags r:id="rId1"/>
            </p:custDataLst>
          </p:nvPr>
        </p:nvSpPr>
        <p:spPr/>
        <p:txBody>
          <a:bodyPr>
            <a:normAutofit/>
          </a:bodyPr>
          <a:p>
            <a:r>
              <a:rPr lang="zh-CN" altLang="en-US">
                <a:latin typeface="国标黑体" panose="02000500000000000000" charset="-122"/>
                <a:ea typeface="国标黑体" panose="02000500000000000000" charset="-122"/>
              </a:rPr>
              <a:t>规程概述与修订背景</a:t>
            </a:r>
            <a:endParaRPr lang="zh-CN" altLang="en-US">
              <a:latin typeface="国标黑体" panose="02000500000000000000" charset="-122"/>
              <a:ea typeface="国标黑体" panose="02000500000000000000" charset="-122"/>
            </a:endParaRPr>
          </a:p>
        </p:txBody>
      </p:sp>
      <p:sp>
        <p:nvSpPr>
          <p:cNvPr id="3" name="文本占位符 2"/>
          <p:cNvSpPr>
            <a:spLocks noGrp="1"/>
          </p:cNvSpPr>
          <p:nvPr>
            <p:ph type="body" idx="16386"/>
            <p:custDataLst>
              <p:tags r:id="rId2"/>
            </p:custDataLst>
          </p:nvPr>
        </p:nvSpPr>
        <p:spPr/>
        <p:txBody>
          <a:bodyPr/>
          <a:p>
            <a:r>
              <a:rPr lang="en-US" altLang="en-US"/>
              <a:t>01</a:t>
            </a:r>
            <a:endParaRPr lang="en-US" altLang="en-US"/>
          </a:p>
        </p:txBody>
      </p:sp>
    </p:spTree>
    <p:custDataLst>
      <p:tags r:id="rId3"/>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6" name="table 96"/>
          <p:cNvGraphicFramePr>
            <a:graphicFrameLocks noGrp="1"/>
          </p:cNvGraphicFramePr>
          <p:nvPr/>
        </p:nvGraphicFramePr>
        <p:xfrm>
          <a:off x="92082" y="606407"/>
          <a:ext cx="6604000" cy="3234055"/>
        </p:xfrm>
        <a:graphic>
          <a:graphicData uri="http://schemas.openxmlformats.org/drawingml/2006/table">
            <a:tbl>
              <a:tblPr/>
              <a:tblGrid>
                <a:gridCol w="320675"/>
                <a:gridCol w="2393950"/>
                <a:gridCol w="2711450"/>
                <a:gridCol w="1177925"/>
              </a:tblGrid>
              <a:tr h="225425">
                <a:tc>
                  <a:txBody>
                    <a:bodyPr/>
                    <a:lstStyle/>
                    <a:p>
                      <a:pPr algn="l" rtl="0" eaLnBrk="0">
                        <a:lnSpc>
                          <a:spcPct val="102000"/>
                        </a:lnSpc>
                      </a:pPr>
                      <a:endParaRPr sz="400" dirty="0">
                        <a:latin typeface="Arial" panose="020B0604020202020204"/>
                        <a:ea typeface="Arial" panose="020B0604020202020204"/>
                        <a:cs typeface="Arial" panose="020B0604020202020204"/>
                      </a:endParaRPr>
                    </a:p>
                    <a:p>
                      <a:pPr marL="61595" algn="l" rtl="0" eaLnBrk="0">
                        <a:lnSpc>
                          <a:spcPct val="95000"/>
                        </a:lnSpc>
                        <a:spcBef>
                          <a:spcPts val="5"/>
                        </a:spcBef>
                      </a:pPr>
                      <a:r>
                        <a:rPr sz="800" b="1" kern="0" spc="-20" dirty="0">
                          <a:solidFill>
                            <a:srgbClr val="FFFFFF">
                              <a:alpha val="100000"/>
                            </a:srgbClr>
                          </a:solidFill>
                          <a:latin typeface="宋体" pitchFamily="2" charset="-122"/>
                          <a:ea typeface="宋体" pitchFamily="2" charset="-122"/>
                          <a:cs typeface="宋体" pitchFamily="2" charset="-122"/>
                        </a:rPr>
                        <a:t>条款</a:t>
                      </a:r>
                      <a:endParaRPr sz="8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471C2"/>
                    </a:solidFill>
                  </a:tcPr>
                </a:tc>
                <a:tc>
                  <a:txBody>
                    <a:bodyPr/>
                    <a:lstStyle/>
                    <a:p>
                      <a:pPr algn="l" rtl="0" eaLnBrk="0">
                        <a:lnSpc>
                          <a:spcPct val="102000"/>
                        </a:lnSpc>
                      </a:pPr>
                      <a:endParaRPr sz="400" dirty="0">
                        <a:latin typeface="Arial" panose="020B0604020202020204"/>
                        <a:ea typeface="Arial" panose="020B0604020202020204"/>
                        <a:cs typeface="Arial" panose="020B0604020202020204"/>
                      </a:endParaRPr>
                    </a:p>
                    <a:p>
                      <a:pPr marL="801370" algn="l" rtl="0" eaLnBrk="0">
                        <a:lnSpc>
                          <a:spcPct val="95000"/>
                        </a:lnSpc>
                        <a:spcBef>
                          <a:spcPts val="5"/>
                        </a:spcBef>
                      </a:pPr>
                      <a:r>
                        <a:rPr sz="800" b="1" kern="0" spc="-10" dirty="0">
                          <a:solidFill>
                            <a:srgbClr val="FFFFFF">
                              <a:alpha val="100000"/>
                            </a:srgbClr>
                          </a:solidFill>
                          <a:latin typeface="宋体" pitchFamily="2" charset="-122"/>
                          <a:ea typeface="宋体" pitchFamily="2" charset="-122"/>
                          <a:cs typeface="宋体" pitchFamily="2" charset="-122"/>
                        </a:rPr>
                        <a:t>旧规对应要求概述</a:t>
                      </a:r>
                      <a:endParaRPr sz="8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370C6"/>
                    </a:solidFill>
                  </a:tcPr>
                </a:tc>
                <a:tc>
                  <a:txBody>
                    <a:bodyPr/>
                    <a:lstStyle/>
                    <a:p>
                      <a:pPr algn="l" rtl="0" eaLnBrk="0">
                        <a:lnSpc>
                          <a:spcPct val="102000"/>
                        </a:lnSpc>
                      </a:pPr>
                      <a:endParaRPr sz="400" dirty="0">
                        <a:latin typeface="Arial" panose="020B0604020202020204"/>
                        <a:ea typeface="Arial" panose="020B0604020202020204"/>
                        <a:cs typeface="Arial" panose="020B0604020202020204"/>
                      </a:endParaRPr>
                    </a:p>
                    <a:p>
                      <a:pPr marL="750570" algn="l" rtl="0" eaLnBrk="0">
                        <a:lnSpc>
                          <a:spcPct val="95000"/>
                        </a:lnSpc>
                        <a:spcBef>
                          <a:spcPts val="5"/>
                        </a:spcBef>
                      </a:pPr>
                      <a:r>
                        <a:rPr sz="800" b="1" kern="0" spc="-10" dirty="0">
                          <a:solidFill>
                            <a:srgbClr val="FFFFFF">
                              <a:alpha val="100000"/>
                            </a:srgbClr>
                          </a:solidFill>
                          <a:latin typeface="宋体" pitchFamily="2" charset="-122"/>
                          <a:ea typeface="宋体" pitchFamily="2" charset="-122"/>
                          <a:cs typeface="宋体" pitchFamily="2" charset="-122"/>
                        </a:rPr>
                        <a:t>新规技术</a:t>
                      </a:r>
                      <a:r>
                        <a:rPr sz="800" b="1" u="sng" kern="0" spc="-10" dirty="0">
                          <a:solidFill>
                            <a:srgbClr val="FFFFFF">
                              <a:alpha val="100000"/>
                            </a:srgbClr>
                          </a:solidFill>
                          <a:latin typeface="宋体" pitchFamily="2" charset="-122"/>
                          <a:ea typeface="宋体" pitchFamily="2" charset="-122"/>
                          <a:cs typeface="宋体" pitchFamily="2" charset="-122"/>
                        </a:rPr>
                        <a:t>变化</a:t>
                      </a:r>
                      <a:r>
                        <a:rPr sz="800" b="1" kern="0" spc="-10" dirty="0">
                          <a:solidFill>
                            <a:srgbClr val="FFFFFF">
                              <a:alpha val="100000"/>
                            </a:srgbClr>
                          </a:solidFill>
                          <a:latin typeface="宋体" pitchFamily="2" charset="-122"/>
                          <a:ea typeface="宋体" pitchFamily="2" charset="-122"/>
                          <a:cs typeface="宋体" pitchFamily="2" charset="-122"/>
                        </a:rPr>
                        <a:t>核心条款概述</a:t>
                      </a:r>
                      <a:endParaRPr sz="8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270C6"/>
                    </a:solidFill>
                  </a:tcPr>
                </a:tc>
                <a:tc>
                  <a:txBody>
                    <a:bodyPr/>
                    <a:lstStyle/>
                    <a:p>
                      <a:pPr algn="l" rtl="0" eaLnBrk="0">
                        <a:lnSpc>
                          <a:spcPct val="102000"/>
                        </a:lnSpc>
                      </a:pPr>
                      <a:endParaRPr sz="400" dirty="0">
                        <a:latin typeface="Arial" panose="020B0604020202020204"/>
                        <a:ea typeface="Arial" panose="020B0604020202020204"/>
                        <a:cs typeface="Arial" panose="020B0604020202020204"/>
                      </a:endParaRPr>
                    </a:p>
                    <a:p>
                      <a:pPr marL="375920" algn="l" rtl="0" eaLnBrk="0">
                        <a:lnSpc>
                          <a:spcPct val="95000"/>
                        </a:lnSpc>
                        <a:spcBef>
                          <a:spcPts val="5"/>
                        </a:spcBef>
                      </a:pPr>
                      <a:r>
                        <a:rPr sz="800" b="1" kern="0" spc="-20" dirty="0">
                          <a:solidFill>
                            <a:srgbClr val="FFFFFF">
                              <a:alpha val="100000"/>
                            </a:srgbClr>
                          </a:solidFill>
                          <a:latin typeface="宋体" pitchFamily="2" charset="-122"/>
                          <a:ea typeface="宋体" pitchFamily="2" charset="-122"/>
                          <a:cs typeface="宋体" pitchFamily="2" charset="-122"/>
                        </a:rPr>
                        <a:t>对比说明</a:t>
                      </a:r>
                      <a:endParaRPr sz="8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371C6"/>
                    </a:solidFill>
                  </a:tcPr>
                </a:tc>
              </a:tr>
              <a:tr h="621029">
                <a:tc rowSpan="14">
                  <a:txBody>
                    <a:bodyPr/>
                    <a:lstStyle/>
                    <a:p>
                      <a:pPr algn="l" rtl="0" eaLnBrk="0">
                        <a:lnSpc>
                          <a:spcPct val="113000"/>
                        </a:lnSpc>
                      </a:pPr>
                      <a:endParaRPr sz="1000" dirty="0">
                        <a:latin typeface="Arial" panose="020B0604020202020204"/>
                        <a:ea typeface="Arial" panose="020B0604020202020204"/>
                        <a:cs typeface="Arial" panose="020B0604020202020204"/>
                      </a:endParaRPr>
                    </a:p>
                    <a:p>
                      <a:pPr algn="l" rtl="0" eaLnBrk="0">
                        <a:lnSpc>
                          <a:spcPct val="113000"/>
                        </a:lnSpc>
                      </a:pPr>
                      <a:endParaRPr sz="1000" dirty="0">
                        <a:latin typeface="Arial" panose="020B0604020202020204"/>
                        <a:ea typeface="Arial" panose="020B0604020202020204"/>
                        <a:cs typeface="Arial" panose="020B0604020202020204"/>
                      </a:endParaRPr>
                    </a:p>
                    <a:p>
                      <a:pPr algn="l" rtl="0" eaLnBrk="0">
                        <a:lnSpc>
                          <a:spcPct val="114000"/>
                        </a:lnSpc>
                      </a:pPr>
                      <a:endParaRPr sz="1000" dirty="0">
                        <a:latin typeface="Arial" panose="020B0604020202020204"/>
                        <a:ea typeface="Arial" panose="020B0604020202020204"/>
                        <a:cs typeface="Arial" panose="020B0604020202020204"/>
                      </a:endParaRPr>
                    </a:p>
                    <a:p>
                      <a:pPr algn="l" rtl="0" eaLnBrk="0">
                        <a:lnSpc>
                          <a:spcPct val="114000"/>
                        </a:lnSpc>
                      </a:pPr>
                      <a:endParaRPr sz="1000" dirty="0">
                        <a:latin typeface="Arial" panose="020B0604020202020204"/>
                        <a:ea typeface="Arial" panose="020B0604020202020204"/>
                        <a:cs typeface="Arial" panose="020B0604020202020204"/>
                      </a:endParaRPr>
                    </a:p>
                    <a:p>
                      <a:pPr algn="l" rtl="0" eaLnBrk="0">
                        <a:lnSpc>
                          <a:spcPct val="114000"/>
                        </a:lnSpc>
                      </a:pPr>
                      <a:endParaRPr sz="1000" dirty="0">
                        <a:latin typeface="Arial" panose="020B0604020202020204"/>
                        <a:ea typeface="Arial" panose="020B0604020202020204"/>
                        <a:cs typeface="Arial" panose="020B0604020202020204"/>
                      </a:endParaRPr>
                    </a:p>
                    <a:p>
                      <a:pPr algn="l" rtl="0" eaLnBrk="0">
                        <a:lnSpc>
                          <a:spcPct val="114000"/>
                        </a:lnSpc>
                      </a:pPr>
                      <a:endParaRPr sz="1000" dirty="0">
                        <a:latin typeface="Arial" panose="020B0604020202020204"/>
                        <a:ea typeface="Arial" panose="020B0604020202020204"/>
                        <a:cs typeface="Arial" panose="020B0604020202020204"/>
                      </a:endParaRPr>
                    </a:p>
                    <a:p>
                      <a:pPr algn="l" rtl="0" eaLnBrk="0">
                        <a:lnSpc>
                          <a:spcPct val="114000"/>
                        </a:lnSpc>
                      </a:pPr>
                      <a:endParaRPr sz="1000" dirty="0">
                        <a:latin typeface="Arial" panose="020B0604020202020204"/>
                        <a:ea typeface="Arial" panose="020B0604020202020204"/>
                        <a:cs typeface="Arial" panose="020B0604020202020204"/>
                      </a:endParaRPr>
                    </a:p>
                    <a:p>
                      <a:pPr marL="17145" algn="l" rtl="0" eaLnBrk="0">
                        <a:lnSpc>
                          <a:spcPct val="98000"/>
                        </a:lnSpc>
                        <a:spcBef>
                          <a:spcPts val="5"/>
                        </a:spcBef>
                      </a:pPr>
                      <a:r>
                        <a:rPr sz="800" b="1" kern="0" spc="-20" dirty="0">
                          <a:solidFill>
                            <a:srgbClr val="000000">
                              <a:alpha val="100000"/>
                            </a:srgbClr>
                          </a:solidFill>
                          <a:latin typeface="宋体" pitchFamily="2" charset="-122"/>
                          <a:ea typeface="宋体" pitchFamily="2" charset="-122"/>
                          <a:cs typeface="宋体" pitchFamily="2" charset="-122"/>
                        </a:rPr>
                        <a:t>6.1使</a:t>
                      </a:r>
                      <a:r>
                        <a:rPr sz="800" kern="0" spc="0" dirty="0">
                          <a:solidFill>
                            <a:srgbClr val="000000">
                              <a:alpha val="100000"/>
                            </a:srgbClr>
                          </a:solidFill>
                          <a:latin typeface="宋体" pitchFamily="2" charset="-122"/>
                          <a:ea typeface="宋体" pitchFamily="2" charset="-122"/>
                          <a:cs typeface="宋体" pitchFamily="2" charset="-122"/>
                        </a:rPr>
                        <a:t>  </a:t>
                      </a:r>
                      <a:r>
                        <a:rPr sz="800" b="1" kern="0" spc="-30" dirty="0">
                          <a:solidFill>
                            <a:srgbClr val="000000">
                              <a:alpha val="100000"/>
                            </a:srgbClr>
                          </a:solidFill>
                          <a:latin typeface="宋体" pitchFamily="2" charset="-122"/>
                          <a:ea typeface="宋体" pitchFamily="2" charset="-122"/>
                          <a:cs typeface="宋体" pitchFamily="2" charset="-122"/>
                        </a:rPr>
                        <a:t>用单位</a:t>
                      </a:r>
                      <a:endParaRPr sz="800" dirty="0">
                        <a:latin typeface="宋体" pitchFamily="2" charset="-122"/>
                        <a:ea typeface="宋体" pitchFamily="2" charset="-122"/>
                        <a:cs typeface="宋体" pitchFamily="2" charset="-122"/>
                      </a:endParaRPr>
                    </a:p>
                    <a:p>
                      <a:pPr marL="17145" algn="l" rtl="0" eaLnBrk="0">
                        <a:lnSpc>
                          <a:spcPct val="99000"/>
                        </a:lnSpc>
                        <a:spcBef>
                          <a:spcPts val="55"/>
                        </a:spcBef>
                      </a:pPr>
                      <a:r>
                        <a:rPr sz="800" b="1" kern="0" spc="-20" dirty="0">
                          <a:solidFill>
                            <a:srgbClr val="000000">
                              <a:alpha val="100000"/>
                            </a:srgbClr>
                          </a:solidFill>
                          <a:latin typeface="宋体" pitchFamily="2" charset="-122"/>
                          <a:ea typeface="宋体" pitchFamily="2" charset="-122"/>
                          <a:cs typeface="宋体" pitchFamily="2" charset="-122"/>
                        </a:rPr>
                        <a:t>基本要</a:t>
                      </a:r>
                      <a:r>
                        <a:rPr sz="800" kern="0" spc="-10" dirty="0">
                          <a:solidFill>
                            <a:srgbClr val="000000">
                              <a:alpha val="100000"/>
                            </a:srgbClr>
                          </a:solidFill>
                          <a:latin typeface="宋体" pitchFamily="2" charset="-122"/>
                          <a:ea typeface="宋体" pitchFamily="2" charset="-122"/>
                          <a:cs typeface="宋体" pitchFamily="2" charset="-122"/>
                        </a:rPr>
                        <a:t> </a:t>
                      </a:r>
                      <a:r>
                        <a:rPr sz="800" b="1" kern="0" spc="-20" dirty="0">
                          <a:solidFill>
                            <a:srgbClr val="000000">
                              <a:alpha val="100000"/>
                            </a:srgbClr>
                          </a:solidFill>
                          <a:latin typeface="宋体" pitchFamily="2" charset="-122"/>
                          <a:ea typeface="宋体" pitchFamily="2" charset="-122"/>
                          <a:cs typeface="宋体" pitchFamily="2" charset="-122"/>
                        </a:rPr>
                        <a:t>求</a:t>
                      </a:r>
                      <a:endParaRPr sz="8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eaLnBrk="0">
                        <a:lnSpc>
                          <a:spcPct val="111000"/>
                        </a:lnSpc>
                      </a:pPr>
                      <a:endParaRPr sz="1000" dirty="0">
                        <a:latin typeface="Arial" panose="020B0604020202020204"/>
                        <a:ea typeface="Arial" panose="020B0604020202020204"/>
                        <a:cs typeface="Arial" panose="020B0604020202020204"/>
                      </a:endParaRPr>
                    </a:p>
                    <a:p>
                      <a:pPr algn="l" rtl="0" eaLnBrk="0">
                        <a:lnSpc>
                          <a:spcPct val="112000"/>
                        </a:lnSpc>
                      </a:pPr>
                      <a:endParaRPr sz="1000" dirty="0">
                        <a:latin typeface="Arial" panose="020B0604020202020204"/>
                        <a:ea typeface="Arial" panose="020B0604020202020204"/>
                        <a:cs typeface="Arial" panose="020B0604020202020204"/>
                      </a:endParaRPr>
                    </a:p>
                    <a:p>
                      <a:pPr algn="l" rtl="0" eaLnBrk="0">
                        <a:lnSpc>
                          <a:spcPct val="112000"/>
                        </a:lnSpc>
                      </a:pPr>
                      <a:endParaRPr sz="1000" dirty="0">
                        <a:latin typeface="Arial" panose="020B0604020202020204"/>
                        <a:ea typeface="Arial" panose="020B0604020202020204"/>
                        <a:cs typeface="Arial" panose="020B0604020202020204"/>
                      </a:endParaRPr>
                    </a:p>
                    <a:p>
                      <a:pPr marL="13970" algn="l" rtl="0" eaLnBrk="0">
                        <a:lnSpc>
                          <a:spcPct val="85000"/>
                        </a:lnSpc>
                        <a:spcBef>
                          <a:spcPts val="5"/>
                        </a:spcBef>
                      </a:pPr>
                      <a:r>
                        <a:rPr sz="800" b="1" kern="0" spc="0" dirty="0">
                          <a:solidFill>
                            <a:srgbClr val="000000">
                              <a:alpha val="100000"/>
                            </a:srgbClr>
                          </a:solidFill>
                          <a:latin typeface="宋体" pitchFamily="2" charset="-122"/>
                          <a:ea typeface="宋体" pitchFamily="2" charset="-122"/>
                          <a:cs typeface="宋体" pitchFamily="2" charset="-122"/>
                        </a:rPr>
                        <a:t>1.TSG</a:t>
                      </a:r>
                      <a:r>
                        <a:rPr sz="800" kern="0" spc="0" dirty="0">
                          <a:solidFill>
                            <a:srgbClr val="000000">
                              <a:alpha val="100000"/>
                            </a:srgbClr>
                          </a:solidFill>
                          <a:latin typeface="宋体" pitchFamily="2" charset="-122"/>
                          <a:ea typeface="宋体" pitchFamily="2" charset="-122"/>
                          <a:cs typeface="宋体" pitchFamily="2" charset="-122"/>
                        </a:rPr>
                        <a:t> </a:t>
                      </a:r>
                      <a:r>
                        <a:rPr sz="800" b="1" kern="0" spc="0" dirty="0">
                          <a:solidFill>
                            <a:srgbClr val="000000">
                              <a:alpha val="100000"/>
                            </a:srgbClr>
                          </a:solidFill>
                          <a:latin typeface="宋体" pitchFamily="2" charset="-122"/>
                          <a:ea typeface="宋体" pitchFamily="2" charset="-122"/>
                          <a:cs typeface="宋体" pitchFamily="2" charset="-122"/>
                        </a:rPr>
                        <a:t>D0001-2009第九十六</a:t>
                      </a:r>
                      <a:r>
                        <a:rPr sz="800" b="1" kern="0" spc="-10" dirty="0">
                          <a:solidFill>
                            <a:srgbClr val="000000">
                              <a:alpha val="100000"/>
                            </a:srgbClr>
                          </a:solidFill>
                          <a:latin typeface="宋体" pitchFamily="2" charset="-122"/>
                          <a:ea typeface="宋体" pitchFamily="2" charset="-122"/>
                          <a:cs typeface="宋体" pitchFamily="2" charset="-122"/>
                        </a:rPr>
                        <a:t>条：管道的使用单位负</a:t>
                      </a:r>
                      <a:endParaRPr sz="8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rtl="0" eaLnBrk="0">
                        <a:lnSpc>
                          <a:spcPct val="100000"/>
                        </a:lnSpc>
                      </a:pPr>
                      <a:endParaRPr sz="1000" dirty="0">
                        <a:latin typeface="Arial" panose="020B0604020202020204"/>
                        <a:ea typeface="Arial" panose="020B0604020202020204"/>
                        <a:cs typeface="Arial" panose="020B0604020202020204"/>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rtl="0" eaLnBrk="0">
                        <a:lnSpc>
                          <a:spcPct val="100000"/>
                        </a:lnSpc>
                      </a:pPr>
                      <a:endParaRPr sz="1000" dirty="0">
                        <a:latin typeface="Arial" panose="020B0604020202020204"/>
                        <a:ea typeface="Arial" panose="020B0604020202020204"/>
                        <a:cs typeface="Arial" panose="020B0604020202020204"/>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r>
              <a:tr h="120014">
                <a:tc vMerge="1">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eaLnBrk="0">
                        <a:lnSpc>
                          <a:spcPct val="66000"/>
                        </a:lnSpc>
                      </a:pPr>
                      <a:endParaRPr sz="100" dirty="0">
                        <a:latin typeface="Arial" panose="020B0604020202020204"/>
                        <a:ea typeface="Arial" panose="020B0604020202020204"/>
                        <a:cs typeface="Arial" panose="020B0604020202020204"/>
                      </a:endParaRPr>
                    </a:p>
                    <a:p>
                      <a:pPr marL="13970" algn="l" rtl="0" eaLnBrk="0">
                        <a:lnSpc>
                          <a:spcPct val="85000"/>
                        </a:lnSpc>
                      </a:pPr>
                      <a:r>
                        <a:rPr sz="800" b="1" kern="0" spc="-10" dirty="0">
                          <a:solidFill>
                            <a:srgbClr val="000000">
                              <a:alpha val="100000"/>
                            </a:srgbClr>
                          </a:solidFill>
                          <a:latin typeface="宋体" pitchFamily="2" charset="-122"/>
                          <a:ea typeface="宋体" pitchFamily="2" charset="-122"/>
                          <a:cs typeface="宋体" pitchFamily="2" charset="-122"/>
                        </a:rPr>
                        <a:t>责本单位管道的安全工作，保证管道的安全使用，对</a:t>
                      </a:r>
                      <a:endParaRPr sz="8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eaLnBrk="0">
                        <a:lnSpc>
                          <a:spcPts val="895"/>
                        </a:lnSpc>
                      </a:pPr>
                      <a:endParaRPr sz="700" dirty="0">
                        <a:latin typeface="Arial" panose="020B0604020202020204"/>
                        <a:ea typeface="Arial" panose="020B0604020202020204"/>
                        <a:cs typeface="Arial" panose="020B0604020202020204"/>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eaLnBrk="0">
                        <a:lnSpc>
                          <a:spcPct val="66000"/>
                        </a:lnSpc>
                      </a:pPr>
                      <a:endParaRPr sz="100" dirty="0">
                        <a:latin typeface="Arial" panose="020B0604020202020204"/>
                        <a:ea typeface="Arial" panose="020B0604020202020204"/>
                        <a:cs typeface="Arial" panose="020B0604020202020204"/>
                      </a:endParaRPr>
                    </a:p>
                    <a:p>
                      <a:pPr marL="13970" algn="l" rtl="0" eaLnBrk="0">
                        <a:lnSpc>
                          <a:spcPct val="85000"/>
                        </a:lnSpc>
                      </a:pPr>
                      <a:r>
                        <a:rPr sz="800" b="1" kern="0" spc="-10" dirty="0">
                          <a:solidFill>
                            <a:srgbClr val="000000">
                              <a:alpha val="100000"/>
                            </a:srgbClr>
                          </a:solidFill>
                          <a:latin typeface="宋体" pitchFamily="2" charset="-122"/>
                          <a:ea typeface="宋体" pitchFamily="2" charset="-122"/>
                          <a:cs typeface="宋体" pitchFamily="2" charset="-122"/>
                        </a:rPr>
                        <a:t>1.管理制度：旧规仅提</a:t>
                      </a:r>
                      <a:endParaRPr sz="8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121285">
                <a:tc vMerge="1">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eaLnBrk="0">
                        <a:lnSpc>
                          <a:spcPct val="66000"/>
                        </a:lnSpc>
                      </a:pPr>
                      <a:endParaRPr sz="100" dirty="0">
                        <a:latin typeface="Arial" panose="020B0604020202020204"/>
                        <a:ea typeface="Arial" panose="020B0604020202020204"/>
                        <a:cs typeface="Arial" panose="020B0604020202020204"/>
                      </a:endParaRPr>
                    </a:p>
                    <a:p>
                      <a:pPr marL="13970" algn="l" rtl="0" eaLnBrk="0">
                        <a:lnSpc>
                          <a:spcPct val="86000"/>
                        </a:lnSpc>
                      </a:pPr>
                      <a:r>
                        <a:rPr sz="800" b="1" kern="0" spc="-10" dirty="0">
                          <a:solidFill>
                            <a:srgbClr val="000000">
                              <a:alpha val="100000"/>
                            </a:srgbClr>
                          </a:solidFill>
                          <a:latin typeface="宋体" pitchFamily="2" charset="-122"/>
                          <a:ea typeface="宋体" pitchFamily="2" charset="-122"/>
                          <a:cs typeface="宋体" pitchFamily="2" charset="-122"/>
                        </a:rPr>
                        <a:t>管道的安全性能负责。使用单位应当按照本规程及其</a:t>
                      </a:r>
                      <a:endParaRPr sz="8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eaLnBrk="0">
                        <a:lnSpc>
                          <a:spcPct val="74000"/>
                        </a:lnSpc>
                      </a:pPr>
                      <a:endParaRPr sz="100" dirty="0">
                        <a:latin typeface="Arial" panose="020B0604020202020204"/>
                        <a:ea typeface="Arial" panose="020B0604020202020204"/>
                        <a:cs typeface="Arial" panose="020B0604020202020204"/>
                      </a:endParaRPr>
                    </a:p>
                    <a:p>
                      <a:pPr marL="13970" algn="l" rtl="0" eaLnBrk="0">
                        <a:lnSpc>
                          <a:spcPct val="85000"/>
                        </a:lnSpc>
                      </a:pPr>
                      <a:r>
                        <a:rPr sz="800" b="1" kern="0" spc="-10" dirty="0">
                          <a:solidFill>
                            <a:srgbClr val="000000">
                              <a:alpha val="100000"/>
                            </a:srgbClr>
                          </a:solidFill>
                          <a:latin typeface="宋体" pitchFamily="2" charset="-122"/>
                          <a:ea typeface="宋体" pitchFamily="2" charset="-122"/>
                          <a:cs typeface="宋体" pitchFamily="2" charset="-122"/>
                        </a:rPr>
                        <a:t>1.TSG</a:t>
                      </a:r>
                      <a:r>
                        <a:rPr sz="800" kern="0" spc="-10" dirty="0">
                          <a:solidFill>
                            <a:srgbClr val="000000">
                              <a:alpha val="100000"/>
                            </a:srgbClr>
                          </a:solidFill>
                          <a:latin typeface="宋体" pitchFamily="2" charset="-122"/>
                          <a:ea typeface="宋体" pitchFamily="2" charset="-122"/>
                          <a:cs typeface="宋体" pitchFamily="2" charset="-122"/>
                        </a:rPr>
                        <a:t> </a:t>
                      </a:r>
                      <a:r>
                        <a:rPr sz="800" b="1" kern="0" spc="-10" dirty="0">
                          <a:solidFill>
                            <a:srgbClr val="000000">
                              <a:alpha val="100000"/>
                            </a:srgbClr>
                          </a:solidFill>
                          <a:latin typeface="宋体" pitchFamily="2" charset="-122"/>
                          <a:ea typeface="宋体" pitchFamily="2" charset="-122"/>
                          <a:cs typeface="宋体" pitchFamily="2" charset="-122"/>
                        </a:rPr>
                        <a:t>31</a:t>
                      </a:r>
                      <a:r>
                        <a:rPr lang="en-US" sz="800" b="1" kern="0" spc="-10" dirty="0">
                          <a:solidFill>
                            <a:srgbClr val="000000">
                              <a:alpha val="100000"/>
                            </a:srgbClr>
                          </a:solidFill>
                          <a:latin typeface="宋体" pitchFamily="2" charset="-122"/>
                          <a:ea typeface="宋体" pitchFamily="2" charset="-122"/>
                          <a:cs typeface="宋体" pitchFamily="2" charset="-122"/>
                        </a:rPr>
                        <a:t>  </a:t>
                      </a:r>
                      <a:r>
                        <a:rPr sz="800" b="1" kern="0" spc="-10" dirty="0">
                          <a:solidFill>
                            <a:srgbClr val="000000">
                              <a:alpha val="100000"/>
                            </a:srgbClr>
                          </a:solidFill>
                          <a:latin typeface="宋体" pitchFamily="2" charset="-122"/>
                          <a:ea typeface="宋体" pitchFamily="2" charset="-122"/>
                          <a:cs typeface="宋体" pitchFamily="2" charset="-122"/>
                        </a:rPr>
                        <a:t>6.1:(1)管道使用单位应当建立并且有效实施特</a:t>
                      </a:r>
                      <a:endParaRPr sz="8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eaLnBrk="0">
                        <a:lnSpc>
                          <a:spcPct val="58000"/>
                        </a:lnSpc>
                      </a:pPr>
                      <a:endParaRPr sz="100" dirty="0">
                        <a:latin typeface="Arial" panose="020B0604020202020204"/>
                        <a:ea typeface="Arial" panose="020B0604020202020204"/>
                        <a:cs typeface="Arial" panose="020B0604020202020204"/>
                      </a:endParaRPr>
                    </a:p>
                    <a:p>
                      <a:pPr marL="48895" algn="l" rtl="0" eaLnBrk="0">
                        <a:lnSpc>
                          <a:spcPct val="87000"/>
                        </a:lnSpc>
                      </a:pPr>
                      <a:r>
                        <a:rPr sz="800" b="1" kern="0" spc="-30" dirty="0">
                          <a:solidFill>
                            <a:srgbClr val="000000">
                              <a:alpha val="100000"/>
                            </a:srgbClr>
                          </a:solidFill>
                          <a:latin typeface="宋体" pitchFamily="2" charset="-122"/>
                          <a:ea typeface="宋体" pitchFamily="2" charset="-122"/>
                          <a:cs typeface="宋体" pitchFamily="2" charset="-122"/>
                        </a:rPr>
                        <a:t>“配备资源和人员”,新</a:t>
                      </a:r>
                      <a:endParaRPr sz="8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117475">
                <a:tc vMerge="1">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eaLnBrk="0">
                        <a:lnSpc>
                          <a:spcPct val="65000"/>
                        </a:lnSpc>
                      </a:pPr>
                      <a:endParaRPr sz="100" dirty="0">
                        <a:latin typeface="Arial" panose="020B0604020202020204"/>
                        <a:ea typeface="Arial" panose="020B0604020202020204"/>
                        <a:cs typeface="Arial" panose="020B0604020202020204"/>
                      </a:endParaRPr>
                    </a:p>
                    <a:p>
                      <a:pPr marL="13970" algn="l" rtl="0" eaLnBrk="0">
                        <a:lnSpc>
                          <a:spcPct val="83000"/>
                        </a:lnSpc>
                      </a:pPr>
                      <a:r>
                        <a:rPr sz="800" b="1" kern="0" spc="-10" dirty="0">
                          <a:solidFill>
                            <a:srgbClr val="000000">
                              <a:alpha val="100000"/>
                            </a:srgbClr>
                          </a:solidFill>
                          <a:latin typeface="宋体" pitchFamily="2" charset="-122"/>
                          <a:ea typeface="宋体" pitchFamily="2" charset="-122"/>
                          <a:cs typeface="宋体" pitchFamily="2" charset="-122"/>
                        </a:rPr>
                        <a:t>标准的有关规定，配备必要的资源和具备相应资格的</a:t>
                      </a:r>
                      <a:endParaRPr sz="8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eaLnBrk="0">
                        <a:lnSpc>
                          <a:spcPct val="65000"/>
                        </a:lnSpc>
                      </a:pPr>
                      <a:endParaRPr sz="100" dirty="0">
                        <a:latin typeface="Arial" panose="020B0604020202020204"/>
                        <a:ea typeface="Arial" panose="020B0604020202020204"/>
                        <a:cs typeface="Arial" panose="020B0604020202020204"/>
                      </a:endParaRPr>
                    </a:p>
                    <a:p>
                      <a:pPr algn="r" rtl="0" eaLnBrk="0">
                        <a:lnSpc>
                          <a:spcPct val="83000"/>
                        </a:lnSpc>
                      </a:pPr>
                      <a:r>
                        <a:rPr sz="800" b="1" kern="0" spc="-20" dirty="0">
                          <a:solidFill>
                            <a:srgbClr val="000000">
                              <a:alpha val="100000"/>
                            </a:srgbClr>
                          </a:solidFill>
                          <a:latin typeface="宋体" pitchFamily="2" charset="-122"/>
                          <a:ea typeface="宋体" pitchFamily="2" charset="-122"/>
                          <a:cs typeface="宋体" pitchFamily="2" charset="-122"/>
                        </a:rPr>
                        <a:t>种设备安全使用管理制度，设置安全管理机构，配备相应的安</a:t>
                      </a:r>
                      <a:endParaRPr sz="8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eaLnBrk="0">
                        <a:lnSpc>
                          <a:spcPct val="65000"/>
                        </a:lnSpc>
                      </a:pPr>
                      <a:endParaRPr sz="100" dirty="0">
                        <a:latin typeface="Arial" panose="020B0604020202020204"/>
                        <a:ea typeface="Arial" panose="020B0604020202020204"/>
                        <a:cs typeface="Arial" panose="020B0604020202020204"/>
                      </a:endParaRPr>
                    </a:p>
                    <a:p>
                      <a:pPr marL="13970" algn="l" rtl="0" eaLnBrk="0">
                        <a:lnSpc>
                          <a:spcPct val="83000"/>
                        </a:lnSpc>
                      </a:pPr>
                      <a:r>
                        <a:rPr sz="800" b="1" kern="0" spc="-10" dirty="0">
                          <a:solidFill>
                            <a:srgbClr val="000000">
                              <a:alpha val="100000"/>
                            </a:srgbClr>
                          </a:solidFill>
                          <a:latin typeface="宋体" pitchFamily="2" charset="-122"/>
                          <a:ea typeface="宋体" pitchFamily="2" charset="-122"/>
                          <a:cs typeface="宋体" pitchFamily="2" charset="-122"/>
                        </a:rPr>
                        <a:t>规新增“建立安全管理制</a:t>
                      </a:r>
                      <a:endParaRPr sz="8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244475">
                <a:tc vMerge="1">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eaLnBrk="0">
                        <a:lnSpc>
                          <a:spcPct val="11000"/>
                        </a:lnSpc>
                      </a:pPr>
                      <a:endParaRPr sz="100" dirty="0">
                        <a:latin typeface="Arial" panose="020B0604020202020204"/>
                        <a:ea typeface="Arial" panose="020B0604020202020204"/>
                        <a:cs typeface="Arial" panose="020B0604020202020204"/>
                      </a:endParaRPr>
                    </a:p>
                    <a:p>
                      <a:pPr marL="13970" algn="l" rtl="0" eaLnBrk="0">
                        <a:lnSpc>
                          <a:spcPct val="97000"/>
                        </a:lnSpc>
                      </a:pPr>
                      <a:r>
                        <a:rPr sz="800" b="1" kern="0" spc="-10" dirty="0">
                          <a:solidFill>
                            <a:srgbClr val="000000">
                              <a:alpha val="100000"/>
                            </a:srgbClr>
                          </a:solidFill>
                          <a:latin typeface="宋体" pitchFamily="2" charset="-122"/>
                          <a:ea typeface="宋体" pitchFamily="2" charset="-122"/>
                          <a:cs typeface="宋体" pitchFamily="2" charset="-122"/>
                        </a:rPr>
                        <a:t>人员从事压力管道安全管理、安全检查、操作、维护</a:t>
                      </a:r>
                      <a:r>
                        <a:rPr sz="800" kern="0" spc="30" dirty="0">
                          <a:solidFill>
                            <a:srgbClr val="000000">
                              <a:alpha val="100000"/>
                            </a:srgbClr>
                          </a:solidFill>
                          <a:latin typeface="宋体" pitchFamily="2" charset="-122"/>
                          <a:ea typeface="宋体" pitchFamily="2" charset="-122"/>
                          <a:cs typeface="宋体" pitchFamily="2" charset="-122"/>
                        </a:rPr>
                        <a:t>  </a:t>
                      </a:r>
                      <a:r>
                        <a:rPr sz="800" b="1" kern="0" spc="-10" dirty="0">
                          <a:solidFill>
                            <a:srgbClr val="000000">
                              <a:alpha val="100000"/>
                            </a:srgbClr>
                          </a:solidFill>
                          <a:latin typeface="宋体" pitchFamily="2" charset="-122"/>
                          <a:ea typeface="宋体" pitchFamily="2" charset="-122"/>
                          <a:cs typeface="宋体" pitchFamily="2" charset="-122"/>
                        </a:rPr>
                        <a:t>保养和一般改造、维修工作。</a:t>
                      </a:r>
                      <a:endParaRPr sz="8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eaLnBrk="0">
                        <a:lnSpc>
                          <a:spcPct val="75000"/>
                        </a:lnSpc>
                      </a:pPr>
                      <a:endParaRPr sz="100" dirty="0">
                        <a:latin typeface="Arial" panose="020B0604020202020204"/>
                        <a:ea typeface="Arial" panose="020B0604020202020204"/>
                        <a:cs typeface="Arial" panose="020B0604020202020204"/>
                      </a:endParaRPr>
                    </a:p>
                    <a:p>
                      <a:pPr marL="13970" algn="l" rtl="0" eaLnBrk="0">
                        <a:lnSpc>
                          <a:spcPct val="93000"/>
                        </a:lnSpc>
                      </a:pPr>
                      <a:r>
                        <a:rPr sz="800" b="1" kern="0" spc="-20" dirty="0">
                          <a:solidFill>
                            <a:srgbClr val="000000">
                              <a:alpha val="100000"/>
                            </a:srgbClr>
                          </a:solidFill>
                          <a:latin typeface="宋体" pitchFamily="2" charset="-122"/>
                          <a:ea typeface="宋体" pitchFamily="2" charset="-122"/>
                          <a:cs typeface="宋体" pitchFamily="2" charset="-122"/>
                        </a:rPr>
                        <a:t>全管理人员，制定操作规程，并且进行经常性维护保养和定期</a:t>
                      </a:r>
                      <a:r>
                        <a:rPr sz="800" kern="0" spc="10" dirty="0">
                          <a:solidFill>
                            <a:srgbClr val="000000">
                              <a:alpha val="100000"/>
                            </a:srgbClr>
                          </a:solidFill>
                          <a:latin typeface="宋体" pitchFamily="2" charset="-122"/>
                          <a:ea typeface="宋体" pitchFamily="2" charset="-122"/>
                          <a:cs typeface="宋体" pitchFamily="2" charset="-122"/>
                        </a:rPr>
                        <a:t> </a:t>
                      </a:r>
                      <a:r>
                        <a:rPr sz="800" b="1" kern="0" spc="0" dirty="0">
                          <a:solidFill>
                            <a:srgbClr val="000000">
                              <a:alpha val="100000"/>
                            </a:srgbClr>
                          </a:solidFill>
                          <a:latin typeface="宋体" pitchFamily="2" charset="-122"/>
                          <a:ea typeface="宋体" pitchFamily="2" charset="-122"/>
                          <a:cs typeface="宋体" pitchFamily="2" charset="-122"/>
                        </a:rPr>
                        <a:t>自行检查，及时排查和消除事故隐患；(2</a:t>
                      </a:r>
                      <a:r>
                        <a:rPr sz="800" b="1" kern="0" spc="-10" dirty="0">
                          <a:solidFill>
                            <a:srgbClr val="000000">
                              <a:alpha val="100000"/>
                            </a:srgbClr>
                          </a:solidFill>
                          <a:latin typeface="宋体" pitchFamily="2" charset="-122"/>
                          <a:ea typeface="宋体" pitchFamily="2" charset="-122"/>
                          <a:cs typeface="宋体" pitchFamily="2" charset="-122"/>
                        </a:rPr>
                        <a:t>)新管道投入使用</a:t>
                      </a:r>
                      <a:endParaRPr sz="8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eaLnBrk="0">
                        <a:lnSpc>
                          <a:spcPct val="79000"/>
                        </a:lnSpc>
                      </a:pPr>
                      <a:endParaRPr sz="100" dirty="0">
                        <a:latin typeface="Arial" panose="020B0604020202020204"/>
                        <a:ea typeface="Arial" panose="020B0604020202020204"/>
                        <a:cs typeface="Arial" panose="020B0604020202020204"/>
                      </a:endParaRPr>
                    </a:p>
                    <a:p>
                      <a:pPr marL="13970" algn="l" rtl="0" eaLnBrk="0">
                        <a:lnSpc>
                          <a:spcPct val="91000"/>
                        </a:lnSpc>
                      </a:pPr>
                      <a:r>
                        <a:rPr sz="800" b="1" kern="0" spc="-10" dirty="0">
                          <a:solidFill>
                            <a:srgbClr val="000000">
                              <a:alpha val="100000"/>
                            </a:srgbClr>
                          </a:solidFill>
                          <a:latin typeface="宋体" pitchFamily="2" charset="-122"/>
                          <a:ea typeface="宋体" pitchFamily="2" charset="-122"/>
                          <a:cs typeface="宋体" pitchFamily="2" charset="-122"/>
                        </a:rPr>
                        <a:t>度、风险防控机制(日管</a:t>
                      </a:r>
                      <a:r>
                        <a:rPr sz="800" kern="0" spc="0" dirty="0">
                          <a:solidFill>
                            <a:srgbClr val="000000">
                              <a:alpha val="100000"/>
                            </a:srgbClr>
                          </a:solidFill>
                          <a:latin typeface="宋体" pitchFamily="2" charset="-122"/>
                          <a:ea typeface="宋体" pitchFamily="2" charset="-122"/>
                          <a:cs typeface="宋体" pitchFamily="2" charset="-122"/>
                        </a:rPr>
                        <a:t>   </a:t>
                      </a:r>
                      <a:r>
                        <a:rPr sz="800" b="1" kern="0" spc="10" dirty="0">
                          <a:solidFill>
                            <a:srgbClr val="000000">
                              <a:alpha val="100000"/>
                            </a:srgbClr>
                          </a:solidFill>
                          <a:latin typeface="宋体" pitchFamily="2" charset="-122"/>
                          <a:ea typeface="宋体" pitchFamily="2" charset="-122"/>
                          <a:cs typeface="宋体" pitchFamily="2" charset="-122"/>
                        </a:rPr>
                        <a:t>控/周排查/月调度)”,</a:t>
                      </a:r>
                      <a:endParaRPr sz="8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120650">
                <a:tc vMerge="1">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eaLnBrk="0">
                        <a:lnSpc>
                          <a:spcPct val="70000"/>
                        </a:lnSpc>
                      </a:pPr>
                      <a:endParaRPr sz="100" dirty="0">
                        <a:latin typeface="Arial" panose="020B0604020202020204"/>
                        <a:ea typeface="Arial" panose="020B0604020202020204"/>
                        <a:cs typeface="Arial" panose="020B0604020202020204"/>
                      </a:endParaRPr>
                    </a:p>
                    <a:p>
                      <a:pPr marL="13970" algn="l" rtl="0" eaLnBrk="0">
                        <a:lnSpc>
                          <a:spcPct val="85000"/>
                        </a:lnSpc>
                      </a:pPr>
                      <a:r>
                        <a:rPr sz="800" b="1" kern="0" spc="0" dirty="0">
                          <a:solidFill>
                            <a:srgbClr val="000000">
                              <a:alpha val="100000"/>
                            </a:srgbClr>
                          </a:solidFill>
                          <a:latin typeface="宋体" pitchFamily="2" charset="-122"/>
                          <a:ea typeface="宋体" pitchFamily="2" charset="-122"/>
                          <a:cs typeface="宋体" pitchFamily="2" charset="-122"/>
                        </a:rPr>
                        <a:t>2.TSG</a:t>
                      </a:r>
                      <a:r>
                        <a:rPr sz="800" kern="0" spc="0" dirty="0">
                          <a:solidFill>
                            <a:srgbClr val="000000">
                              <a:alpha val="100000"/>
                            </a:srgbClr>
                          </a:solidFill>
                          <a:latin typeface="宋体" pitchFamily="2" charset="-122"/>
                          <a:ea typeface="宋体" pitchFamily="2" charset="-122"/>
                          <a:cs typeface="宋体" pitchFamily="2" charset="-122"/>
                        </a:rPr>
                        <a:t> </a:t>
                      </a:r>
                      <a:r>
                        <a:rPr sz="800" b="1" kern="0" spc="0" dirty="0">
                          <a:solidFill>
                            <a:srgbClr val="000000">
                              <a:alpha val="100000"/>
                            </a:srgbClr>
                          </a:solidFill>
                          <a:latin typeface="宋体" pitchFamily="2" charset="-122"/>
                          <a:ea typeface="宋体" pitchFamily="2" charset="-122"/>
                          <a:cs typeface="宋体" pitchFamily="2" charset="-122"/>
                        </a:rPr>
                        <a:t>D000</a:t>
                      </a:r>
                      <a:r>
                        <a:rPr sz="800" b="1" kern="0" spc="-10" dirty="0">
                          <a:solidFill>
                            <a:srgbClr val="000000">
                              <a:alpha val="100000"/>
                            </a:srgbClr>
                          </a:solidFill>
                          <a:latin typeface="宋体" pitchFamily="2" charset="-122"/>
                          <a:ea typeface="宋体" pitchFamily="2" charset="-122"/>
                          <a:cs typeface="宋体" pitchFamily="2" charset="-122"/>
                        </a:rPr>
                        <a:t>1-2009第九十八条：使用单位的管理层</a:t>
                      </a:r>
                      <a:endParaRPr sz="8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eaLnBrk="0">
                        <a:lnSpc>
                          <a:spcPct val="62000"/>
                        </a:lnSpc>
                      </a:pPr>
                      <a:endParaRPr sz="100" dirty="0">
                        <a:latin typeface="Arial" panose="020B0604020202020204"/>
                        <a:ea typeface="Arial" panose="020B0604020202020204"/>
                        <a:cs typeface="Arial" panose="020B0604020202020204"/>
                      </a:endParaRPr>
                    </a:p>
                    <a:p>
                      <a:pPr algn="r" rtl="0" eaLnBrk="0">
                        <a:lnSpc>
                          <a:spcPct val="86000"/>
                        </a:lnSpc>
                      </a:pPr>
                      <a:r>
                        <a:rPr sz="800" b="1" kern="0" spc="-20" dirty="0">
                          <a:solidFill>
                            <a:srgbClr val="000000">
                              <a:alpha val="100000"/>
                            </a:srgbClr>
                          </a:solidFill>
                          <a:latin typeface="宋体" pitchFamily="2" charset="-122"/>
                          <a:ea typeface="宋体" pitchFamily="2" charset="-122"/>
                          <a:cs typeface="宋体" pitchFamily="2" charset="-122"/>
                        </a:rPr>
                        <a:t>前，使用单位应当核对本规程要求的安装质量证明文件，在设</a:t>
                      </a:r>
                      <a:endParaRPr sz="8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eaLnBrk="0">
                        <a:lnSpc>
                          <a:spcPct val="70000"/>
                        </a:lnSpc>
                      </a:pPr>
                      <a:endParaRPr sz="100" dirty="0">
                        <a:latin typeface="Arial" panose="020B0604020202020204"/>
                        <a:ea typeface="Arial" panose="020B0604020202020204"/>
                        <a:cs typeface="Arial" panose="020B0604020202020204"/>
                      </a:endParaRPr>
                    </a:p>
                    <a:p>
                      <a:pPr marL="13970" algn="l" rtl="0" eaLnBrk="0">
                        <a:lnSpc>
                          <a:spcPct val="85000"/>
                        </a:lnSpc>
                      </a:pPr>
                      <a:r>
                        <a:rPr sz="800" b="1" kern="0" spc="-10" dirty="0">
                          <a:solidFill>
                            <a:srgbClr val="000000">
                              <a:alpha val="100000"/>
                            </a:srgbClr>
                          </a:solidFill>
                          <a:latin typeface="宋体" pitchFamily="2" charset="-122"/>
                          <a:ea typeface="宋体" pitchFamily="2" charset="-122"/>
                          <a:cs typeface="宋体" pitchFamily="2" charset="-122"/>
                        </a:rPr>
                        <a:t>管理更系统；</a:t>
                      </a:r>
                      <a:endParaRPr sz="8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120650">
                <a:tc vMerge="1">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eaLnBrk="0">
                        <a:lnSpc>
                          <a:spcPct val="70000"/>
                        </a:lnSpc>
                      </a:pPr>
                      <a:endParaRPr sz="100" dirty="0">
                        <a:latin typeface="Arial" panose="020B0604020202020204"/>
                        <a:ea typeface="Arial" panose="020B0604020202020204"/>
                        <a:cs typeface="Arial" panose="020B0604020202020204"/>
                      </a:endParaRPr>
                    </a:p>
                    <a:p>
                      <a:pPr marL="13970" algn="l" rtl="0" eaLnBrk="0">
                        <a:lnSpc>
                          <a:spcPct val="85000"/>
                        </a:lnSpc>
                      </a:pPr>
                      <a:r>
                        <a:rPr sz="800" b="1" kern="0" spc="-10" dirty="0">
                          <a:solidFill>
                            <a:srgbClr val="000000">
                              <a:alpha val="100000"/>
                            </a:srgbClr>
                          </a:solidFill>
                          <a:latin typeface="宋体" pitchFamily="2" charset="-122"/>
                          <a:ea typeface="宋体" pitchFamily="2" charset="-122"/>
                          <a:cs typeface="宋体" pitchFamily="2" charset="-122"/>
                        </a:rPr>
                        <a:t>应当配备一名人员负责压力管道安全管理工作。管道</a:t>
                      </a:r>
                      <a:endParaRPr sz="8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eaLnBrk="0">
                        <a:lnSpc>
                          <a:spcPct val="70000"/>
                        </a:lnSpc>
                      </a:pPr>
                      <a:endParaRPr sz="100" dirty="0">
                        <a:latin typeface="Arial" panose="020B0604020202020204"/>
                        <a:ea typeface="Arial" panose="020B0604020202020204"/>
                        <a:cs typeface="Arial" panose="020B0604020202020204"/>
                      </a:endParaRPr>
                    </a:p>
                    <a:p>
                      <a:pPr marL="13970" algn="l" rtl="0" eaLnBrk="0">
                        <a:lnSpc>
                          <a:spcPct val="85000"/>
                        </a:lnSpc>
                      </a:pPr>
                      <a:r>
                        <a:rPr sz="800" b="1" kern="0" spc="0" dirty="0">
                          <a:solidFill>
                            <a:srgbClr val="000000">
                              <a:alpha val="100000"/>
                            </a:srgbClr>
                          </a:solidFill>
                          <a:latin typeface="宋体" pitchFamily="2" charset="-122"/>
                          <a:ea typeface="宋体" pitchFamily="2" charset="-122"/>
                          <a:cs typeface="宋体" pitchFamily="2" charset="-122"/>
                        </a:rPr>
                        <a:t>计压力和温度范围内</a:t>
                      </a:r>
                      <a:r>
                        <a:rPr sz="800" b="1" kern="0" spc="-10" dirty="0">
                          <a:solidFill>
                            <a:srgbClr val="000000">
                              <a:alpha val="100000"/>
                            </a:srgbClr>
                          </a:solidFill>
                          <a:latin typeface="宋体" pitchFamily="2" charset="-122"/>
                          <a:ea typeface="宋体" pitchFamily="2" charset="-122"/>
                          <a:cs typeface="宋体" pitchFamily="2" charset="-122"/>
                        </a:rPr>
                        <a:t>使用压力管道；(</a:t>
                      </a:r>
                      <a:r>
                        <a:rPr sz="800" b="1" kern="0" spc="-10" dirty="0">
                          <a:solidFill>
                            <a:schemeClr val="accent1">
                              <a:alpha val="100000"/>
                            </a:schemeClr>
                          </a:solidFill>
                          <a:latin typeface="宋体" pitchFamily="2" charset="-122"/>
                          <a:ea typeface="宋体" pitchFamily="2" charset="-122"/>
                          <a:cs typeface="宋体" pitchFamily="2" charset="-122"/>
                        </a:rPr>
                        <a:t>3)建立管道安全风险</a:t>
                      </a:r>
                      <a:endParaRPr sz="800" b="1" kern="0" spc="-10" dirty="0">
                        <a:solidFill>
                          <a:schemeClr val="accent1">
                            <a:alpha val="100000"/>
                          </a:schemeClr>
                        </a:solidFill>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eaLnBrk="0">
                        <a:lnSpc>
                          <a:spcPct val="70000"/>
                        </a:lnSpc>
                      </a:pPr>
                      <a:endParaRPr sz="100" dirty="0">
                        <a:latin typeface="Arial" panose="020B0604020202020204"/>
                        <a:ea typeface="Arial" panose="020B0604020202020204"/>
                        <a:cs typeface="Arial" panose="020B0604020202020204"/>
                      </a:endParaRPr>
                    </a:p>
                    <a:p>
                      <a:pPr marL="13970" algn="l" rtl="0" eaLnBrk="0">
                        <a:lnSpc>
                          <a:spcPct val="85000"/>
                        </a:lnSpc>
                      </a:pPr>
                      <a:r>
                        <a:rPr sz="800" b="1" kern="0" spc="-10" dirty="0">
                          <a:solidFill>
                            <a:srgbClr val="000000">
                              <a:alpha val="100000"/>
                            </a:srgbClr>
                          </a:solidFill>
                          <a:latin typeface="宋体" pitchFamily="2" charset="-122"/>
                          <a:ea typeface="宋体" pitchFamily="2" charset="-122"/>
                          <a:cs typeface="宋体" pitchFamily="2" charset="-122"/>
                        </a:rPr>
                        <a:t>2.使用登记：旧规无单独</a:t>
                      </a:r>
                      <a:endParaRPr sz="8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0">
                <a:tc vMerge="1">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eaLnBrk="0">
                        <a:lnSpc>
                          <a:spcPct val="66000"/>
                        </a:lnSpc>
                      </a:pPr>
                      <a:endParaRPr sz="100" dirty="0">
                        <a:latin typeface="Arial" panose="020B0604020202020204"/>
                        <a:ea typeface="Arial" panose="020B0604020202020204"/>
                        <a:cs typeface="Arial" panose="020B0604020202020204"/>
                      </a:endParaRPr>
                    </a:p>
                    <a:p>
                      <a:pPr marL="13970" algn="l" rtl="0" eaLnBrk="0">
                        <a:lnSpc>
                          <a:spcPct val="85000"/>
                        </a:lnSpc>
                      </a:pPr>
                      <a:r>
                        <a:rPr sz="800" b="1" kern="0" spc="-10" dirty="0">
                          <a:solidFill>
                            <a:srgbClr val="000000">
                              <a:alpha val="100000"/>
                            </a:srgbClr>
                          </a:solidFill>
                          <a:latin typeface="宋体" pitchFamily="2" charset="-122"/>
                          <a:ea typeface="宋体" pitchFamily="2" charset="-122"/>
                          <a:cs typeface="宋体" pitchFamily="2" charset="-122"/>
                        </a:rPr>
                        <a:t>数量较多的使用单位，应当设置安全管理机构或者配</a:t>
                      </a:r>
                      <a:endParaRPr sz="8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eaLnBrk="0">
                        <a:lnSpc>
                          <a:spcPct val="66000"/>
                        </a:lnSpc>
                      </a:pPr>
                      <a:endParaRPr sz="100" dirty="0">
                        <a:solidFill>
                          <a:schemeClr val="accent1"/>
                        </a:solidFill>
                        <a:latin typeface="Arial" panose="020B0604020202020204"/>
                        <a:ea typeface="Arial" panose="020B0604020202020204"/>
                        <a:cs typeface="Arial" panose="020B0604020202020204"/>
                      </a:endParaRPr>
                    </a:p>
                    <a:p>
                      <a:pPr algn="r" rtl="0" eaLnBrk="0">
                        <a:lnSpc>
                          <a:spcPct val="85000"/>
                        </a:lnSpc>
                      </a:pPr>
                      <a:r>
                        <a:rPr sz="800" b="1" kern="0" spc="-20" dirty="0">
                          <a:solidFill>
                            <a:schemeClr val="accent1">
                              <a:alpha val="100000"/>
                            </a:schemeClr>
                          </a:solidFill>
                          <a:latin typeface="宋体" pitchFamily="2" charset="-122"/>
                          <a:ea typeface="宋体" pitchFamily="2" charset="-122"/>
                          <a:cs typeface="宋体" pitchFamily="2" charset="-122"/>
                        </a:rPr>
                        <a:t>防控的动态管理机制，制定安全风险管控清单，建立健全日管</a:t>
                      </a:r>
                      <a:endParaRPr sz="800" b="1" kern="0" spc="-20" dirty="0">
                        <a:solidFill>
                          <a:schemeClr val="accent1">
                            <a:alpha val="100000"/>
                          </a:schemeClr>
                        </a:solidFill>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eaLnBrk="0">
                        <a:lnSpc>
                          <a:spcPct val="66000"/>
                        </a:lnSpc>
                      </a:pPr>
                      <a:endParaRPr sz="100" dirty="0">
                        <a:latin typeface="Arial" panose="020B0604020202020204"/>
                        <a:ea typeface="Arial" panose="020B0604020202020204"/>
                        <a:cs typeface="Arial" panose="020B0604020202020204"/>
                      </a:endParaRPr>
                    </a:p>
                    <a:p>
                      <a:pPr marL="13970" algn="l" rtl="0" eaLnBrk="0">
                        <a:lnSpc>
                          <a:spcPct val="85000"/>
                        </a:lnSpc>
                      </a:pPr>
                      <a:r>
                        <a:rPr sz="800" b="1" kern="0" spc="-10" dirty="0">
                          <a:solidFill>
                            <a:srgbClr val="000000">
                              <a:alpha val="100000"/>
                            </a:srgbClr>
                          </a:solidFill>
                          <a:latin typeface="宋体" pitchFamily="2" charset="-122"/>
                          <a:ea typeface="宋体" pitchFamily="2" charset="-122"/>
                          <a:cs typeface="宋体" pitchFamily="2" charset="-122"/>
                        </a:rPr>
                        <a:t>条款，新规明确“按TSG</a:t>
                      </a:r>
                      <a:endParaRPr sz="8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121285">
                <a:tc vMerge="1">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eaLnBrk="0">
                        <a:lnSpc>
                          <a:spcPct val="74000"/>
                        </a:lnSpc>
                      </a:pPr>
                      <a:endParaRPr sz="100" dirty="0">
                        <a:latin typeface="Arial" panose="020B0604020202020204"/>
                        <a:ea typeface="Arial" panose="020B0604020202020204"/>
                        <a:cs typeface="Arial" panose="020B0604020202020204"/>
                      </a:endParaRPr>
                    </a:p>
                    <a:p>
                      <a:pPr marL="13970" algn="l" rtl="0" eaLnBrk="0">
                        <a:lnSpc>
                          <a:spcPct val="85000"/>
                        </a:lnSpc>
                      </a:pPr>
                      <a:r>
                        <a:rPr sz="800" b="1" kern="0" spc="-10" dirty="0">
                          <a:solidFill>
                            <a:srgbClr val="000000">
                              <a:alpha val="100000"/>
                            </a:srgbClr>
                          </a:solidFill>
                          <a:latin typeface="宋体" pitchFamily="2" charset="-122"/>
                          <a:ea typeface="宋体" pitchFamily="2" charset="-122"/>
                          <a:cs typeface="宋体" pitchFamily="2" charset="-122"/>
                        </a:rPr>
                        <a:t>备专职的安全管理人员，在使用管道的车间(分厂)、</a:t>
                      </a:r>
                      <a:endParaRPr sz="8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eaLnBrk="0">
                        <a:lnSpc>
                          <a:spcPct val="66000"/>
                        </a:lnSpc>
                      </a:pPr>
                      <a:endParaRPr sz="100" dirty="0">
                        <a:solidFill>
                          <a:schemeClr val="accent1"/>
                        </a:solidFill>
                        <a:latin typeface="Arial" panose="020B0604020202020204"/>
                        <a:ea typeface="Arial" panose="020B0604020202020204"/>
                        <a:cs typeface="Arial" panose="020B0604020202020204"/>
                      </a:endParaRPr>
                    </a:p>
                    <a:p>
                      <a:pPr marL="13970" algn="l" rtl="0" eaLnBrk="0">
                        <a:lnSpc>
                          <a:spcPct val="86000"/>
                        </a:lnSpc>
                      </a:pPr>
                      <a:r>
                        <a:rPr sz="800" b="1" kern="0" spc="-30" dirty="0">
                          <a:solidFill>
                            <a:schemeClr val="accent1">
                              <a:alpha val="100000"/>
                            </a:schemeClr>
                          </a:solidFill>
                          <a:latin typeface="宋体" pitchFamily="2" charset="-122"/>
                          <a:ea typeface="宋体" pitchFamily="2" charset="-122"/>
                          <a:cs typeface="宋体" pitchFamily="2" charset="-122"/>
                        </a:rPr>
                        <a:t>控、周排查、月调度工作制度和机制。</a:t>
                      </a:r>
                      <a:endParaRPr sz="800" b="1" kern="0" spc="-30" dirty="0">
                        <a:solidFill>
                          <a:schemeClr val="accent1">
                            <a:alpha val="100000"/>
                          </a:schemeClr>
                        </a:solidFill>
                        <a:latin typeface="宋体" pitchFamily="2" charset="-122"/>
                        <a:ea typeface="宋体" pitchFamily="2" charset="-122"/>
                        <a:cs typeface="宋体" pitchFamily="2" charset="-122"/>
                      </a:endParaRPr>
                    </a:p>
                    <a:p>
                      <a:pPr marL="13970" algn="l" rtl="0" eaLnBrk="0">
                        <a:lnSpc>
                          <a:spcPct val="86000"/>
                        </a:lnSpc>
                      </a:pPr>
                      <a:endParaRPr sz="800" b="1" kern="0" spc="-30" dirty="0">
                        <a:solidFill>
                          <a:schemeClr val="accent1">
                            <a:alpha val="100000"/>
                          </a:schemeClr>
                        </a:solidFill>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eaLnBrk="0">
                        <a:lnSpc>
                          <a:spcPct val="58000"/>
                        </a:lnSpc>
                      </a:pPr>
                      <a:endParaRPr sz="100" dirty="0">
                        <a:latin typeface="Arial" panose="020B0604020202020204"/>
                        <a:ea typeface="Arial" panose="020B0604020202020204"/>
                        <a:cs typeface="Arial" panose="020B0604020202020204"/>
                      </a:endParaRPr>
                    </a:p>
                    <a:p>
                      <a:pPr marL="13970" algn="l" rtl="0" eaLnBrk="0">
                        <a:lnSpc>
                          <a:spcPct val="87000"/>
                        </a:lnSpc>
                      </a:pPr>
                      <a:r>
                        <a:rPr sz="800" b="1" kern="0" spc="-10" dirty="0">
                          <a:solidFill>
                            <a:srgbClr val="000000">
                              <a:alpha val="100000"/>
                            </a:srgbClr>
                          </a:solidFill>
                          <a:latin typeface="宋体" pitchFamily="2" charset="-122"/>
                          <a:ea typeface="宋体" pitchFamily="2" charset="-122"/>
                          <a:cs typeface="宋体" pitchFamily="2" charset="-122"/>
                        </a:rPr>
                        <a:t>08办使用登记证”,强化</a:t>
                      </a:r>
                      <a:endParaRPr sz="8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117475">
                <a:tc vMerge="1">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eaLnBrk="0">
                        <a:lnSpc>
                          <a:spcPct val="65000"/>
                        </a:lnSpc>
                      </a:pPr>
                      <a:endParaRPr sz="100" dirty="0">
                        <a:latin typeface="Arial" panose="020B0604020202020204"/>
                        <a:ea typeface="Arial" panose="020B0604020202020204"/>
                        <a:cs typeface="Arial" panose="020B0604020202020204"/>
                      </a:endParaRPr>
                    </a:p>
                    <a:p>
                      <a:pPr marL="13970" algn="l" rtl="0" eaLnBrk="0">
                        <a:lnSpc>
                          <a:spcPct val="83000"/>
                        </a:lnSpc>
                      </a:pPr>
                      <a:r>
                        <a:rPr sz="800" b="1" kern="0" spc="-10" dirty="0">
                          <a:solidFill>
                            <a:srgbClr val="000000">
                              <a:alpha val="100000"/>
                            </a:srgbClr>
                          </a:solidFill>
                          <a:latin typeface="宋体" pitchFamily="2" charset="-122"/>
                          <a:ea typeface="宋体" pitchFamily="2" charset="-122"/>
                          <a:cs typeface="宋体" pitchFamily="2" charset="-122"/>
                        </a:rPr>
                        <a:t>装置均应当有管道的专职或者兼职安全管理人员；其</a:t>
                      </a:r>
                      <a:endParaRPr sz="8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eaLnBrk="0">
                        <a:lnSpc>
                          <a:spcPct val="65000"/>
                        </a:lnSpc>
                      </a:pPr>
                      <a:endParaRPr sz="100" dirty="0">
                        <a:latin typeface="Arial" panose="020B0604020202020204"/>
                        <a:ea typeface="Arial" panose="020B0604020202020204"/>
                        <a:cs typeface="Arial" panose="020B0604020202020204"/>
                      </a:endParaRPr>
                    </a:p>
                    <a:p>
                      <a:pPr marL="13970" algn="l" rtl="0" eaLnBrk="0">
                        <a:lnSpc>
                          <a:spcPct val="83000"/>
                        </a:lnSpc>
                      </a:pPr>
                      <a:r>
                        <a:rPr sz="800" b="1" kern="0" spc="0" dirty="0">
                          <a:solidFill>
                            <a:srgbClr val="000000">
                              <a:alpha val="100000"/>
                            </a:srgbClr>
                          </a:solidFill>
                          <a:latin typeface="宋体" pitchFamily="2" charset="-122"/>
                          <a:ea typeface="宋体" pitchFamily="2" charset="-122"/>
                          <a:cs typeface="宋体" pitchFamily="2" charset="-122"/>
                        </a:rPr>
                        <a:t>2.TSG</a:t>
                      </a:r>
                      <a:r>
                        <a:rPr sz="800" kern="0" spc="0" dirty="0">
                          <a:solidFill>
                            <a:srgbClr val="000000">
                              <a:alpha val="100000"/>
                            </a:srgbClr>
                          </a:solidFill>
                          <a:latin typeface="宋体" pitchFamily="2" charset="-122"/>
                          <a:ea typeface="宋体" pitchFamily="2" charset="-122"/>
                          <a:cs typeface="宋体" pitchFamily="2" charset="-122"/>
                        </a:rPr>
                        <a:t> </a:t>
                      </a:r>
                      <a:r>
                        <a:rPr sz="800" b="1" kern="0" spc="0" dirty="0">
                          <a:solidFill>
                            <a:srgbClr val="000000">
                              <a:alpha val="100000"/>
                            </a:srgbClr>
                          </a:solidFill>
                          <a:latin typeface="宋体" pitchFamily="2" charset="-122"/>
                          <a:ea typeface="宋体" pitchFamily="2" charset="-122"/>
                          <a:cs typeface="宋体" pitchFamily="2" charset="-122"/>
                        </a:rPr>
                        <a:t>31</a:t>
                      </a:r>
                      <a:r>
                        <a:rPr lang="en-US" sz="800" b="1" kern="0" spc="0" dirty="0">
                          <a:solidFill>
                            <a:srgbClr val="000000">
                              <a:alpha val="100000"/>
                            </a:srgbClr>
                          </a:solidFill>
                          <a:latin typeface="宋体" pitchFamily="2" charset="-122"/>
                          <a:ea typeface="宋体" pitchFamily="2" charset="-122"/>
                          <a:cs typeface="宋体" pitchFamily="2" charset="-122"/>
                        </a:rPr>
                        <a:t>  </a:t>
                      </a:r>
                      <a:r>
                        <a:rPr sz="800" b="1" kern="0" spc="0" dirty="0">
                          <a:solidFill>
                            <a:srgbClr val="000000">
                              <a:alpha val="100000"/>
                            </a:srgbClr>
                          </a:solidFill>
                          <a:latin typeface="宋体" pitchFamily="2" charset="-122"/>
                          <a:ea typeface="宋体" pitchFamily="2" charset="-122"/>
                          <a:cs typeface="宋体" pitchFamily="2" charset="-122"/>
                        </a:rPr>
                        <a:t>6.2:使</a:t>
                      </a:r>
                      <a:r>
                        <a:rPr sz="800" b="1" kern="0" spc="-10" dirty="0">
                          <a:solidFill>
                            <a:srgbClr val="000000">
                              <a:alpha val="100000"/>
                            </a:srgbClr>
                          </a:solidFill>
                          <a:latin typeface="宋体" pitchFamily="2" charset="-122"/>
                          <a:ea typeface="宋体" pitchFamily="2" charset="-122"/>
                          <a:cs typeface="宋体" pitchFamily="2" charset="-122"/>
                        </a:rPr>
                        <a:t>用单位应当按照TSG</a:t>
                      </a:r>
                      <a:r>
                        <a:rPr sz="800" kern="0" spc="-10" dirty="0">
                          <a:solidFill>
                            <a:srgbClr val="000000">
                              <a:alpha val="100000"/>
                            </a:srgbClr>
                          </a:solidFill>
                          <a:latin typeface="宋体" pitchFamily="2" charset="-122"/>
                          <a:ea typeface="宋体" pitchFamily="2" charset="-122"/>
                          <a:cs typeface="宋体" pitchFamily="2" charset="-122"/>
                        </a:rPr>
                        <a:t> </a:t>
                      </a:r>
                      <a:r>
                        <a:rPr sz="800" b="1" kern="0" spc="-10" dirty="0">
                          <a:solidFill>
                            <a:srgbClr val="000000">
                              <a:alpha val="100000"/>
                            </a:srgbClr>
                          </a:solidFill>
                          <a:latin typeface="宋体" pitchFamily="2" charset="-122"/>
                          <a:ea typeface="宋体" pitchFamily="2" charset="-122"/>
                          <a:cs typeface="宋体" pitchFamily="2" charset="-122"/>
                        </a:rPr>
                        <a:t>08《特种设备使用管</a:t>
                      </a:r>
                      <a:endParaRPr sz="8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eaLnBrk="0">
                        <a:lnSpc>
                          <a:spcPct val="65000"/>
                        </a:lnSpc>
                      </a:pPr>
                      <a:endParaRPr sz="100" dirty="0">
                        <a:latin typeface="Arial" panose="020B0604020202020204"/>
                        <a:ea typeface="Arial" panose="020B0604020202020204"/>
                        <a:cs typeface="Arial" panose="020B0604020202020204"/>
                      </a:endParaRPr>
                    </a:p>
                    <a:p>
                      <a:pPr marL="13970" algn="l" rtl="0" eaLnBrk="0">
                        <a:lnSpc>
                          <a:spcPct val="83000"/>
                        </a:lnSpc>
                      </a:pPr>
                      <a:r>
                        <a:rPr sz="800" b="1" kern="0" spc="-10" dirty="0">
                          <a:solidFill>
                            <a:srgbClr val="000000">
                              <a:alpha val="100000"/>
                            </a:srgbClr>
                          </a:solidFill>
                          <a:latin typeface="宋体" pitchFamily="2" charset="-122"/>
                          <a:ea typeface="宋体" pitchFamily="2" charset="-122"/>
                          <a:cs typeface="宋体" pitchFamily="2" charset="-122"/>
                        </a:rPr>
                        <a:t>使用前登记要求；</a:t>
                      </a:r>
                      <a:endParaRPr sz="8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237490">
                <a:tc vMerge="1">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eaLnBrk="0">
                        <a:lnSpc>
                          <a:spcPct val="29000"/>
                        </a:lnSpc>
                      </a:pPr>
                      <a:endParaRPr sz="100" dirty="0">
                        <a:latin typeface="Arial" panose="020B0604020202020204"/>
                        <a:ea typeface="Arial" panose="020B0604020202020204"/>
                        <a:cs typeface="Arial" panose="020B0604020202020204"/>
                      </a:endParaRPr>
                    </a:p>
                    <a:p>
                      <a:pPr marL="13970" algn="l" rtl="0" eaLnBrk="0">
                        <a:lnSpc>
                          <a:spcPct val="93000"/>
                        </a:lnSpc>
                      </a:pPr>
                      <a:r>
                        <a:rPr sz="800" b="1" kern="0" spc="-10" dirty="0">
                          <a:solidFill>
                            <a:srgbClr val="000000">
                              <a:alpha val="100000"/>
                            </a:srgbClr>
                          </a:solidFill>
                          <a:latin typeface="宋体" pitchFamily="2" charset="-122"/>
                          <a:ea typeface="宋体" pitchFamily="2" charset="-122"/>
                          <a:cs typeface="宋体" pitchFamily="2" charset="-122"/>
                        </a:rPr>
                        <a:t>他使用单位，应当根据情况设置压力管道安全管理机</a:t>
                      </a:r>
                      <a:r>
                        <a:rPr sz="800" kern="0" spc="30" dirty="0">
                          <a:solidFill>
                            <a:srgbClr val="000000">
                              <a:alpha val="100000"/>
                            </a:srgbClr>
                          </a:solidFill>
                          <a:latin typeface="宋体" pitchFamily="2" charset="-122"/>
                          <a:ea typeface="宋体" pitchFamily="2" charset="-122"/>
                          <a:cs typeface="宋体" pitchFamily="2" charset="-122"/>
                        </a:rPr>
                        <a:t>  </a:t>
                      </a:r>
                      <a:r>
                        <a:rPr sz="800" b="1" kern="0" spc="-10" dirty="0">
                          <a:solidFill>
                            <a:srgbClr val="000000">
                              <a:alpha val="100000"/>
                            </a:srgbClr>
                          </a:solidFill>
                          <a:latin typeface="宋体" pitchFamily="2" charset="-122"/>
                          <a:ea typeface="宋体" pitchFamily="2" charset="-122"/>
                          <a:cs typeface="宋体" pitchFamily="2" charset="-122"/>
                        </a:rPr>
                        <a:t>构或者配备专职、兼职的安全管理人员。管道的安全</a:t>
                      </a:r>
                      <a:endParaRPr sz="8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eaLnBrk="0">
                        <a:lnSpc>
                          <a:spcPct val="93000"/>
                        </a:lnSpc>
                      </a:pPr>
                      <a:endParaRPr sz="100" dirty="0">
                        <a:latin typeface="Arial" panose="020B0604020202020204"/>
                        <a:ea typeface="Arial" panose="020B0604020202020204"/>
                        <a:cs typeface="Arial" panose="020B0604020202020204"/>
                      </a:endParaRPr>
                    </a:p>
                    <a:p>
                      <a:pPr marL="13970" algn="l" rtl="0" eaLnBrk="0">
                        <a:lnSpc>
                          <a:spcPct val="89000"/>
                        </a:lnSpc>
                      </a:pPr>
                      <a:r>
                        <a:rPr sz="800" b="1" kern="0" spc="-50" dirty="0">
                          <a:solidFill>
                            <a:srgbClr val="000000">
                              <a:alpha val="100000"/>
                            </a:srgbClr>
                          </a:solidFill>
                          <a:latin typeface="宋体" pitchFamily="2" charset="-122"/>
                          <a:ea typeface="宋体" pitchFamily="2" charset="-122"/>
                          <a:cs typeface="宋体" pitchFamily="2" charset="-122"/>
                        </a:rPr>
                        <a:t>理规则》的有关规定，向所在地负责特种设备使用登记的部门：</a:t>
                      </a:r>
                      <a:r>
                        <a:rPr sz="800" kern="0" spc="80" dirty="0">
                          <a:solidFill>
                            <a:srgbClr val="000000">
                              <a:alpha val="100000"/>
                            </a:srgbClr>
                          </a:solidFill>
                          <a:latin typeface="宋体" pitchFamily="2" charset="-122"/>
                          <a:ea typeface="宋体" pitchFamily="2" charset="-122"/>
                          <a:cs typeface="宋体" pitchFamily="2" charset="-122"/>
                        </a:rPr>
                        <a:t> </a:t>
                      </a:r>
                      <a:r>
                        <a:rPr sz="800" b="1" kern="0" spc="-10" dirty="0">
                          <a:solidFill>
                            <a:srgbClr val="000000">
                              <a:alpha val="100000"/>
                            </a:srgbClr>
                          </a:solidFill>
                          <a:latin typeface="宋体" pitchFamily="2" charset="-122"/>
                          <a:ea typeface="宋体" pitchFamily="2" charset="-122"/>
                          <a:cs typeface="宋体" pitchFamily="2" charset="-122"/>
                        </a:rPr>
                        <a:t>(以下简称使用登记机关)申</a:t>
                      </a:r>
                      <a:r>
                        <a:rPr sz="800" b="1" kern="0" spc="-20" dirty="0">
                          <a:solidFill>
                            <a:srgbClr val="000000">
                              <a:alpha val="100000"/>
                            </a:srgbClr>
                          </a:solidFill>
                          <a:latin typeface="宋体" pitchFamily="2" charset="-122"/>
                          <a:ea typeface="宋体" pitchFamily="2" charset="-122"/>
                          <a:cs typeface="宋体" pitchFamily="2" charset="-122"/>
                        </a:rPr>
                        <a:t>请</a:t>
                      </a:r>
                      <a:r>
                        <a:rPr sz="800" b="1" kern="0" spc="-20" dirty="0">
                          <a:solidFill>
                            <a:schemeClr val="accent1">
                              <a:alpha val="100000"/>
                            </a:schemeClr>
                          </a:solidFill>
                          <a:latin typeface="宋体" pitchFamily="2" charset="-122"/>
                          <a:ea typeface="宋体" pitchFamily="2" charset="-122"/>
                          <a:cs typeface="宋体" pitchFamily="2" charset="-122"/>
                        </a:rPr>
                        <a:t>办理特种设备使用登记证</a:t>
                      </a:r>
                      <a:r>
                        <a:rPr sz="800" b="1" kern="0" spc="-20" dirty="0">
                          <a:solidFill>
                            <a:srgbClr val="000000">
                              <a:alpha val="100000"/>
                            </a:srgbClr>
                          </a:solidFill>
                          <a:latin typeface="宋体" pitchFamily="2" charset="-122"/>
                          <a:ea typeface="宋体" pitchFamily="2" charset="-122"/>
                          <a:cs typeface="宋体" pitchFamily="2" charset="-122"/>
                        </a:rPr>
                        <a:t>(以</a:t>
                      </a:r>
                      <a:endParaRPr sz="8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eaLnBrk="0">
                        <a:lnSpc>
                          <a:spcPct val="93000"/>
                        </a:lnSpc>
                      </a:pPr>
                      <a:endParaRPr sz="100" dirty="0">
                        <a:latin typeface="Arial" panose="020B0604020202020204"/>
                        <a:ea typeface="Arial" panose="020B0604020202020204"/>
                        <a:cs typeface="Arial" panose="020B0604020202020204"/>
                      </a:endParaRPr>
                    </a:p>
                    <a:p>
                      <a:pPr marL="13970" algn="l" rtl="0" eaLnBrk="0">
                        <a:lnSpc>
                          <a:spcPct val="89000"/>
                        </a:lnSpc>
                      </a:pPr>
                      <a:r>
                        <a:rPr sz="800" b="1" kern="0" spc="-10" dirty="0">
                          <a:solidFill>
                            <a:srgbClr val="000000">
                              <a:alpha val="100000"/>
                            </a:srgbClr>
                          </a:solidFill>
                          <a:latin typeface="宋体" pitchFamily="2" charset="-122"/>
                          <a:ea typeface="宋体" pitchFamily="2" charset="-122"/>
                          <a:cs typeface="宋体" pitchFamily="2" charset="-122"/>
                        </a:rPr>
                        <a:t>3.风险管控：旧规无风险</a:t>
                      </a:r>
                      <a:r>
                        <a:rPr sz="800" kern="0" spc="-10" dirty="0">
                          <a:solidFill>
                            <a:srgbClr val="000000">
                              <a:alpha val="100000"/>
                            </a:srgbClr>
                          </a:solidFill>
                          <a:latin typeface="宋体" pitchFamily="2" charset="-122"/>
                          <a:ea typeface="宋体" pitchFamily="2" charset="-122"/>
                          <a:cs typeface="宋体" pitchFamily="2" charset="-122"/>
                        </a:rPr>
                        <a:t>  </a:t>
                      </a:r>
                      <a:r>
                        <a:rPr sz="800" b="1" kern="0" spc="-10" dirty="0">
                          <a:solidFill>
                            <a:srgbClr val="000000">
                              <a:alpha val="100000"/>
                            </a:srgbClr>
                          </a:solidFill>
                          <a:latin typeface="宋体" pitchFamily="2" charset="-122"/>
                          <a:ea typeface="宋体" pitchFamily="2" charset="-122"/>
                          <a:cs typeface="宋体" pitchFamily="2" charset="-122"/>
                        </a:rPr>
                        <a:t>管控要求，新规明确“</a:t>
                      </a:r>
                      <a:r>
                        <a:rPr sz="800" b="1" kern="0" spc="-20" dirty="0">
                          <a:solidFill>
                            <a:srgbClr val="000000">
                              <a:alpha val="100000"/>
                            </a:srgbClr>
                          </a:solidFill>
                          <a:latin typeface="宋体" pitchFamily="2" charset="-122"/>
                          <a:ea typeface="宋体" pitchFamily="2" charset="-122"/>
                          <a:cs typeface="宋体" pitchFamily="2" charset="-122"/>
                        </a:rPr>
                        <a:t>动</a:t>
                      </a:r>
                      <a:endParaRPr sz="8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121285">
                <a:tc vMerge="1">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eaLnBrk="0">
                        <a:lnSpc>
                          <a:spcPct val="74000"/>
                        </a:lnSpc>
                      </a:pPr>
                      <a:endParaRPr sz="100" dirty="0">
                        <a:latin typeface="Arial" panose="020B0604020202020204"/>
                        <a:ea typeface="Arial" panose="020B0604020202020204"/>
                        <a:cs typeface="Arial" panose="020B0604020202020204"/>
                      </a:endParaRPr>
                    </a:p>
                    <a:p>
                      <a:pPr marL="13970" algn="l" rtl="0" eaLnBrk="0">
                        <a:lnSpc>
                          <a:spcPct val="85000"/>
                        </a:lnSpc>
                      </a:pPr>
                      <a:r>
                        <a:rPr sz="800" b="1" kern="0" spc="-10" dirty="0">
                          <a:solidFill>
                            <a:srgbClr val="000000">
                              <a:alpha val="100000"/>
                            </a:srgbClr>
                          </a:solidFill>
                          <a:latin typeface="宋体" pitchFamily="2" charset="-122"/>
                          <a:ea typeface="宋体" pitchFamily="2" charset="-122"/>
                          <a:cs typeface="宋体" pitchFamily="2" charset="-122"/>
                        </a:rPr>
                        <a:t>管理人员应当具备管道的专业知识，熟悉国家相关法</a:t>
                      </a:r>
                      <a:endParaRPr sz="8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eaLnBrk="0">
                        <a:lnSpc>
                          <a:spcPct val="66000"/>
                        </a:lnSpc>
                      </a:pPr>
                      <a:endParaRPr sz="100" dirty="0">
                        <a:latin typeface="Arial" panose="020B0604020202020204"/>
                        <a:ea typeface="Arial" panose="020B0604020202020204"/>
                        <a:cs typeface="Arial" panose="020B0604020202020204"/>
                      </a:endParaRPr>
                    </a:p>
                    <a:p>
                      <a:pPr marL="13970" algn="l" rtl="0" eaLnBrk="0">
                        <a:lnSpc>
                          <a:spcPct val="86000"/>
                        </a:lnSpc>
                      </a:pPr>
                      <a:r>
                        <a:rPr sz="800" b="1" kern="0" spc="-50" dirty="0">
                          <a:solidFill>
                            <a:srgbClr val="000000">
                              <a:alpha val="100000"/>
                            </a:srgbClr>
                          </a:solidFill>
                          <a:latin typeface="宋体" pitchFamily="2" charset="-122"/>
                          <a:ea typeface="宋体" pitchFamily="2" charset="-122"/>
                          <a:cs typeface="宋体" pitchFamily="2" charset="-122"/>
                        </a:rPr>
                        <a:t>下简称使用登记证)。</a:t>
                      </a:r>
                      <a:endParaRPr sz="8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eaLnBrk="0">
                        <a:lnSpc>
                          <a:spcPct val="58000"/>
                        </a:lnSpc>
                      </a:pPr>
                      <a:endParaRPr sz="100" dirty="0">
                        <a:latin typeface="Arial" panose="020B0604020202020204"/>
                        <a:ea typeface="Arial" panose="020B0604020202020204"/>
                        <a:cs typeface="Arial" panose="020B0604020202020204"/>
                      </a:endParaRPr>
                    </a:p>
                    <a:p>
                      <a:pPr marL="13970" algn="l" rtl="0" eaLnBrk="0">
                        <a:lnSpc>
                          <a:spcPct val="87000"/>
                        </a:lnSpc>
                      </a:pPr>
                      <a:r>
                        <a:rPr sz="800" b="1" kern="0" spc="-10" dirty="0">
                          <a:solidFill>
                            <a:srgbClr val="000000">
                              <a:alpha val="100000"/>
                            </a:srgbClr>
                          </a:solidFill>
                          <a:latin typeface="宋体" pitchFamily="2" charset="-122"/>
                          <a:ea typeface="宋体" pitchFamily="2" charset="-122"/>
                          <a:cs typeface="宋体" pitchFamily="2" charset="-122"/>
                        </a:rPr>
                        <a:t>态管理、管控清单”,新</a:t>
                      </a:r>
                      <a:endParaRPr sz="8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352425">
                <a:tc vMerge="1">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eaLnBrk="0">
                        <a:lnSpc>
                          <a:spcPct val="49000"/>
                        </a:lnSpc>
                      </a:pPr>
                      <a:endParaRPr sz="100" dirty="0">
                        <a:latin typeface="Arial" panose="020B0604020202020204"/>
                        <a:ea typeface="Arial" panose="020B0604020202020204"/>
                        <a:cs typeface="Arial" panose="020B0604020202020204"/>
                      </a:endParaRPr>
                    </a:p>
                    <a:p>
                      <a:pPr marL="13970" algn="l" rtl="0" eaLnBrk="0">
                        <a:lnSpc>
                          <a:spcPct val="98000"/>
                        </a:lnSpc>
                      </a:pPr>
                      <a:r>
                        <a:rPr sz="800" b="1" kern="0" spc="-10" dirty="0">
                          <a:solidFill>
                            <a:srgbClr val="000000">
                              <a:alpha val="100000"/>
                            </a:srgbClr>
                          </a:solidFill>
                          <a:latin typeface="宋体" pitchFamily="2" charset="-122"/>
                          <a:ea typeface="宋体" pitchFamily="2" charset="-122"/>
                          <a:cs typeface="宋体" pitchFamily="2" charset="-122"/>
                        </a:rPr>
                        <a:t>规标准，经过管道安全教育和培训，取得《特种设备</a:t>
                      </a:r>
                      <a:r>
                        <a:rPr sz="800" kern="0" spc="30" dirty="0">
                          <a:solidFill>
                            <a:srgbClr val="000000">
                              <a:alpha val="100000"/>
                            </a:srgbClr>
                          </a:solidFill>
                          <a:latin typeface="宋体" pitchFamily="2" charset="-122"/>
                          <a:ea typeface="宋体" pitchFamily="2" charset="-122"/>
                          <a:cs typeface="宋体" pitchFamily="2" charset="-122"/>
                        </a:rPr>
                        <a:t>  </a:t>
                      </a:r>
                      <a:r>
                        <a:rPr sz="800" b="1" kern="0" spc="-10" dirty="0">
                          <a:solidFill>
                            <a:srgbClr val="000000">
                              <a:alpha val="100000"/>
                            </a:srgbClr>
                          </a:solidFill>
                          <a:latin typeface="宋体" pitchFamily="2" charset="-122"/>
                          <a:ea typeface="宋体" pitchFamily="2" charset="-122"/>
                          <a:cs typeface="宋体" pitchFamily="2" charset="-122"/>
                        </a:rPr>
                        <a:t>作业人员证》后，方可从事管道的安全管理工作。</a:t>
                      </a:r>
                      <a:endParaRPr sz="8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eaLnBrk="0">
                        <a:lnSpc>
                          <a:spcPct val="100000"/>
                        </a:lnSpc>
                      </a:pPr>
                      <a:endParaRPr sz="1000" dirty="0">
                        <a:latin typeface="Arial" panose="020B0604020202020204"/>
                        <a:ea typeface="Arial" panose="020B0604020202020204"/>
                        <a:cs typeface="Arial" panose="020B0604020202020204"/>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eaLnBrk="0">
                        <a:lnSpc>
                          <a:spcPct val="71000"/>
                        </a:lnSpc>
                      </a:pPr>
                      <a:endParaRPr sz="100" dirty="0">
                        <a:latin typeface="Arial" panose="020B0604020202020204"/>
                        <a:ea typeface="Arial" panose="020B0604020202020204"/>
                        <a:cs typeface="Arial" panose="020B0604020202020204"/>
                      </a:endParaRPr>
                    </a:p>
                    <a:p>
                      <a:pPr marL="13970" algn="l" rtl="0" eaLnBrk="0">
                        <a:lnSpc>
                          <a:spcPct val="95000"/>
                        </a:lnSpc>
                      </a:pPr>
                      <a:r>
                        <a:rPr sz="800" b="1" kern="0" spc="-60" dirty="0">
                          <a:solidFill>
                            <a:srgbClr val="000000">
                              <a:alpha val="100000"/>
                            </a:srgbClr>
                          </a:solidFill>
                          <a:latin typeface="宋体" pitchFamily="2" charset="-122"/>
                          <a:ea typeface="宋体" pitchFamily="2" charset="-122"/>
                          <a:cs typeface="宋体" pitchFamily="2" charset="-122"/>
                        </a:rPr>
                        <a:t>增风险防控维度。</a:t>
                      </a:r>
                      <a:endParaRPr sz="8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382270">
                <a:tc vMerge="1">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eaLnBrk="0">
                        <a:lnSpc>
                          <a:spcPct val="100000"/>
                        </a:lnSpc>
                      </a:pPr>
                      <a:endParaRPr sz="1000" dirty="0">
                        <a:latin typeface="Arial" panose="020B0604020202020204"/>
                        <a:ea typeface="Arial" panose="020B0604020202020204"/>
                        <a:cs typeface="Arial" panose="020B0604020202020204"/>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rtl="0" eaLnBrk="0">
                        <a:lnSpc>
                          <a:spcPct val="113000"/>
                        </a:lnSpc>
                      </a:pPr>
                      <a:endParaRPr sz="700" dirty="0">
                        <a:latin typeface="Arial" panose="020B0604020202020204"/>
                        <a:ea typeface="Arial" panose="020B0604020202020204"/>
                        <a:cs typeface="Arial" panose="020B0604020202020204"/>
                      </a:endParaRPr>
                    </a:p>
                    <a:p>
                      <a:pPr algn="r" rtl="0" eaLnBrk="0">
                        <a:lnSpc>
                          <a:spcPts val="895"/>
                        </a:lnSpc>
                        <a:spcBef>
                          <a:spcPts val="5"/>
                        </a:spcBef>
                      </a:pPr>
                      <a:endParaRPr sz="7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rtl="0" eaLnBrk="0">
                        <a:lnSpc>
                          <a:spcPct val="113000"/>
                        </a:lnSpc>
                      </a:pPr>
                      <a:endParaRPr sz="700" dirty="0">
                        <a:latin typeface="Arial" panose="020B0604020202020204"/>
                        <a:ea typeface="Arial" panose="020B0604020202020204"/>
                        <a:cs typeface="Arial" panose="020B0604020202020204"/>
                      </a:endParaRPr>
                    </a:p>
                    <a:p>
                      <a:pPr algn="r" rtl="0" eaLnBrk="0">
                        <a:lnSpc>
                          <a:spcPct val="95000"/>
                        </a:lnSpc>
                        <a:spcBef>
                          <a:spcPts val="5"/>
                        </a:spcBef>
                      </a:pPr>
                      <a:endParaRPr sz="8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r>
            </a:tbl>
          </a:graphicData>
        </a:graphic>
      </p:graphicFrame>
      <p:sp>
        <p:nvSpPr>
          <p:cNvPr id="98" name="textbox 98"/>
          <p:cNvSpPr/>
          <p:nvPr/>
        </p:nvSpPr>
        <p:spPr>
          <a:xfrm>
            <a:off x="637540" y="207645"/>
            <a:ext cx="1264920" cy="244475"/>
          </a:xfrm>
          <a:prstGeom prst="rect">
            <a:avLst/>
          </a:prstGeom>
          <a:noFill/>
          <a:ln w="0" cap="flat">
            <a:noFill/>
            <a:prstDash val="solid"/>
            <a:miter lim="0"/>
          </a:ln>
        </p:spPr>
        <p:txBody>
          <a:bodyPr vert="horz" wrap="square" lIns="0" tIns="0" rIns="0" bIns="0"/>
          <a:lstStyle/>
          <a:p>
            <a:pPr algn="l" rtl="0" eaLnBrk="0">
              <a:lnSpc>
                <a:spcPct val="80000"/>
              </a:lnSpc>
            </a:pPr>
            <a:endParaRPr sz="100" dirty="0">
              <a:latin typeface="Arial" panose="020B0604020202020204"/>
              <a:ea typeface="Arial" panose="020B0604020202020204"/>
              <a:cs typeface="Arial" panose="020B0604020202020204"/>
            </a:endParaRPr>
          </a:p>
          <a:p>
            <a:pPr marL="12700" algn="l" rtl="0" eaLnBrk="0">
              <a:lnSpc>
                <a:spcPct val="96000"/>
              </a:lnSpc>
            </a:pPr>
            <a:r>
              <a:rPr sz="1500" b="1" kern="0" spc="40" dirty="0">
                <a:solidFill>
                  <a:srgbClr val="206070">
                    <a:alpha val="100000"/>
                  </a:srgbClr>
                </a:solidFill>
                <a:latin typeface="黑体" panose="02010609060101010101" charset="-122"/>
                <a:ea typeface="黑体" panose="02010609060101010101" charset="-122"/>
                <a:cs typeface="黑体" panose="02010609060101010101" charset="-122"/>
              </a:rPr>
              <a:t>第六章</a:t>
            </a:r>
            <a:r>
              <a:rPr lang="en-US" sz="1500" b="1" kern="0" spc="40" dirty="0">
                <a:solidFill>
                  <a:srgbClr val="206070">
                    <a:alpha val="100000"/>
                  </a:srgbClr>
                </a:solidFill>
                <a:latin typeface="黑体" panose="02010609060101010101" charset="-122"/>
                <a:ea typeface="黑体" panose="02010609060101010101" charset="-122"/>
                <a:cs typeface="黑体" panose="02010609060101010101" charset="-122"/>
              </a:rPr>
              <a:t>  </a:t>
            </a:r>
            <a:r>
              <a:rPr sz="1500" b="1" kern="0" spc="40" dirty="0">
                <a:solidFill>
                  <a:srgbClr val="206070">
                    <a:alpha val="100000"/>
                  </a:srgbClr>
                </a:solidFill>
                <a:latin typeface="黑体" panose="02010609060101010101" charset="-122"/>
                <a:ea typeface="黑体" panose="02010609060101010101" charset="-122"/>
                <a:cs typeface="黑体" panose="02010609060101010101" charset="-122"/>
              </a:rPr>
              <a:t>使用</a:t>
            </a:r>
            <a:endParaRPr sz="1500" dirty="0">
              <a:latin typeface="黑体" panose="02010609060101010101" charset="-122"/>
              <a:ea typeface="黑体" panose="02010609060101010101" charset="-122"/>
              <a:cs typeface="黑体" panose="02010609060101010101" charset="-122"/>
            </a:endParaRPr>
          </a:p>
        </p:txBody>
      </p:sp>
      <p:pic>
        <p:nvPicPr>
          <p:cNvPr id="100" name="picture 100"/>
          <p:cNvPicPr>
            <a:picLocks noChangeAspect="1"/>
          </p:cNvPicPr>
          <p:nvPr/>
        </p:nvPicPr>
        <p:blipFill>
          <a:blip r:embed="rId1"/>
          <a:stretch>
            <a:fillRect/>
          </a:stretch>
        </p:blipFill>
        <p:spPr>
          <a:xfrm rot="21600000">
            <a:off x="171450" y="463557"/>
            <a:ext cx="6400776" cy="635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 name="table 102"/>
          <p:cNvGraphicFramePr>
            <a:graphicFrameLocks noGrp="1"/>
          </p:cNvGraphicFramePr>
          <p:nvPr/>
        </p:nvGraphicFramePr>
        <p:xfrm>
          <a:off x="92082" y="606407"/>
          <a:ext cx="6604000" cy="3143250"/>
        </p:xfrm>
        <a:graphic>
          <a:graphicData uri="http://schemas.openxmlformats.org/drawingml/2006/table">
            <a:tbl>
              <a:tblPr/>
              <a:tblGrid>
                <a:gridCol w="320675"/>
                <a:gridCol w="2393950"/>
                <a:gridCol w="2711450"/>
                <a:gridCol w="1177925"/>
              </a:tblGrid>
              <a:tr h="225425">
                <a:tc>
                  <a:txBody>
                    <a:bodyPr/>
                    <a:lstStyle/>
                    <a:p>
                      <a:pPr algn="l" rtl="0" eaLnBrk="0">
                        <a:lnSpc>
                          <a:spcPct val="102000"/>
                        </a:lnSpc>
                      </a:pPr>
                      <a:endParaRPr sz="400" dirty="0">
                        <a:latin typeface="Arial" panose="020B0604020202020204"/>
                        <a:ea typeface="Arial" panose="020B0604020202020204"/>
                        <a:cs typeface="Arial" panose="020B0604020202020204"/>
                      </a:endParaRPr>
                    </a:p>
                    <a:p>
                      <a:pPr marL="61595" algn="l" rtl="0" eaLnBrk="0">
                        <a:lnSpc>
                          <a:spcPct val="95000"/>
                        </a:lnSpc>
                        <a:spcBef>
                          <a:spcPts val="5"/>
                        </a:spcBef>
                      </a:pPr>
                      <a:r>
                        <a:rPr sz="800" b="1" kern="0" spc="-20" dirty="0">
                          <a:solidFill>
                            <a:srgbClr val="FFFFFF">
                              <a:alpha val="100000"/>
                            </a:srgbClr>
                          </a:solidFill>
                          <a:latin typeface="宋体" pitchFamily="2" charset="-122"/>
                          <a:ea typeface="宋体" pitchFamily="2" charset="-122"/>
                          <a:cs typeface="宋体" pitchFamily="2" charset="-122"/>
                        </a:rPr>
                        <a:t>条款</a:t>
                      </a:r>
                      <a:endParaRPr sz="8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56FC0"/>
                    </a:solidFill>
                  </a:tcPr>
                </a:tc>
                <a:tc>
                  <a:txBody>
                    <a:bodyPr/>
                    <a:lstStyle/>
                    <a:p>
                      <a:pPr algn="l" rtl="0" eaLnBrk="0">
                        <a:lnSpc>
                          <a:spcPct val="102000"/>
                        </a:lnSpc>
                      </a:pPr>
                      <a:endParaRPr sz="400" dirty="0">
                        <a:latin typeface="Arial" panose="020B0604020202020204"/>
                        <a:ea typeface="Arial" panose="020B0604020202020204"/>
                        <a:cs typeface="Arial" panose="020B0604020202020204"/>
                      </a:endParaRPr>
                    </a:p>
                    <a:p>
                      <a:pPr marL="801370" algn="l" rtl="0" eaLnBrk="0">
                        <a:lnSpc>
                          <a:spcPct val="95000"/>
                        </a:lnSpc>
                        <a:spcBef>
                          <a:spcPts val="5"/>
                        </a:spcBef>
                      </a:pPr>
                      <a:r>
                        <a:rPr sz="800" b="1" kern="0" spc="-10" dirty="0">
                          <a:solidFill>
                            <a:srgbClr val="FFFFFF">
                              <a:alpha val="100000"/>
                            </a:srgbClr>
                          </a:solidFill>
                          <a:latin typeface="宋体" pitchFamily="2" charset="-122"/>
                          <a:ea typeface="宋体" pitchFamily="2" charset="-122"/>
                          <a:cs typeface="宋体" pitchFamily="2" charset="-122"/>
                        </a:rPr>
                        <a:t>旧规对应要求概述</a:t>
                      </a:r>
                      <a:endParaRPr sz="8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370C6"/>
                    </a:solidFill>
                  </a:tcPr>
                </a:tc>
                <a:tc>
                  <a:txBody>
                    <a:bodyPr/>
                    <a:lstStyle/>
                    <a:p>
                      <a:pPr algn="l" rtl="0" eaLnBrk="0">
                        <a:lnSpc>
                          <a:spcPct val="102000"/>
                        </a:lnSpc>
                      </a:pPr>
                      <a:endParaRPr sz="400" dirty="0">
                        <a:latin typeface="Arial" panose="020B0604020202020204"/>
                        <a:ea typeface="Arial" panose="020B0604020202020204"/>
                        <a:cs typeface="Arial" panose="020B0604020202020204"/>
                      </a:endParaRPr>
                    </a:p>
                    <a:p>
                      <a:pPr marL="750570" algn="l" rtl="0" eaLnBrk="0">
                        <a:lnSpc>
                          <a:spcPct val="95000"/>
                        </a:lnSpc>
                        <a:spcBef>
                          <a:spcPts val="5"/>
                        </a:spcBef>
                      </a:pPr>
                      <a:r>
                        <a:rPr sz="800" b="1" kern="0" spc="-10" dirty="0">
                          <a:solidFill>
                            <a:srgbClr val="FFFFFF">
                              <a:alpha val="100000"/>
                            </a:srgbClr>
                          </a:solidFill>
                          <a:latin typeface="宋体" pitchFamily="2" charset="-122"/>
                          <a:ea typeface="宋体" pitchFamily="2" charset="-122"/>
                          <a:cs typeface="宋体" pitchFamily="2" charset="-122"/>
                        </a:rPr>
                        <a:t>新规技术变</a:t>
                      </a:r>
                      <a:r>
                        <a:rPr sz="800" b="1" u="sng" kern="0" spc="-10" dirty="0">
                          <a:solidFill>
                            <a:srgbClr val="FFFFFF">
                              <a:alpha val="100000"/>
                            </a:srgbClr>
                          </a:solidFill>
                          <a:latin typeface="宋体" pitchFamily="2" charset="-122"/>
                          <a:ea typeface="宋体" pitchFamily="2" charset="-122"/>
                          <a:cs typeface="宋体" pitchFamily="2" charset="-122"/>
                        </a:rPr>
                        <a:t>化</a:t>
                      </a:r>
                      <a:r>
                        <a:rPr sz="800" b="1" kern="0" spc="-10" dirty="0">
                          <a:solidFill>
                            <a:srgbClr val="FFFFFF">
                              <a:alpha val="100000"/>
                            </a:srgbClr>
                          </a:solidFill>
                          <a:latin typeface="宋体" pitchFamily="2" charset="-122"/>
                          <a:ea typeface="宋体" pitchFamily="2" charset="-122"/>
                          <a:cs typeface="宋体" pitchFamily="2" charset="-122"/>
                        </a:rPr>
                        <a:t>核心条款概述</a:t>
                      </a:r>
                      <a:endParaRPr sz="8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271C7"/>
                    </a:solidFill>
                  </a:tcPr>
                </a:tc>
                <a:tc>
                  <a:txBody>
                    <a:bodyPr/>
                    <a:lstStyle/>
                    <a:p>
                      <a:pPr algn="l" rtl="0" eaLnBrk="0">
                        <a:lnSpc>
                          <a:spcPct val="102000"/>
                        </a:lnSpc>
                      </a:pPr>
                      <a:endParaRPr sz="400" dirty="0">
                        <a:latin typeface="Arial" panose="020B0604020202020204"/>
                        <a:ea typeface="Arial" panose="020B0604020202020204"/>
                        <a:cs typeface="Arial" panose="020B0604020202020204"/>
                      </a:endParaRPr>
                    </a:p>
                    <a:p>
                      <a:pPr marL="375920" algn="l" rtl="0" eaLnBrk="0">
                        <a:lnSpc>
                          <a:spcPct val="95000"/>
                        </a:lnSpc>
                        <a:spcBef>
                          <a:spcPts val="5"/>
                        </a:spcBef>
                      </a:pPr>
                      <a:r>
                        <a:rPr sz="800" b="1" kern="0" spc="-20" dirty="0">
                          <a:solidFill>
                            <a:srgbClr val="FFFFFF">
                              <a:alpha val="100000"/>
                            </a:srgbClr>
                          </a:solidFill>
                          <a:latin typeface="宋体" pitchFamily="2" charset="-122"/>
                          <a:ea typeface="宋体" pitchFamily="2" charset="-122"/>
                          <a:cs typeface="宋体" pitchFamily="2" charset="-122"/>
                        </a:rPr>
                        <a:t>对比说明</a:t>
                      </a:r>
                      <a:endParaRPr sz="8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371C6"/>
                    </a:solidFill>
                  </a:tcPr>
                </a:tc>
              </a:tr>
              <a:tr h="2917825">
                <a:tc>
                  <a:txBody>
                    <a:bodyPr/>
                    <a:lstStyle/>
                    <a:p>
                      <a:pPr algn="l" rtl="0" eaLnBrk="0">
                        <a:lnSpc>
                          <a:spcPct val="102000"/>
                        </a:lnSpc>
                      </a:pPr>
                      <a:endParaRPr sz="1000" dirty="0">
                        <a:latin typeface="Arial" panose="020B0604020202020204"/>
                        <a:ea typeface="Arial" panose="020B0604020202020204"/>
                        <a:cs typeface="Arial" panose="020B0604020202020204"/>
                      </a:endParaRPr>
                    </a:p>
                    <a:p>
                      <a:pPr algn="l" rtl="0" eaLnBrk="0">
                        <a:lnSpc>
                          <a:spcPct val="102000"/>
                        </a:lnSpc>
                      </a:pPr>
                      <a:endParaRPr sz="1000" dirty="0">
                        <a:latin typeface="Arial" panose="020B0604020202020204"/>
                        <a:ea typeface="Arial" panose="020B0604020202020204"/>
                        <a:cs typeface="Arial" panose="020B0604020202020204"/>
                      </a:endParaRPr>
                    </a:p>
                    <a:p>
                      <a:pPr algn="l" rtl="0" eaLnBrk="0">
                        <a:lnSpc>
                          <a:spcPct val="102000"/>
                        </a:lnSpc>
                      </a:pPr>
                      <a:endParaRPr sz="1000" dirty="0">
                        <a:latin typeface="Arial" panose="020B0604020202020204"/>
                        <a:ea typeface="Arial" panose="020B0604020202020204"/>
                        <a:cs typeface="Arial" panose="020B0604020202020204"/>
                      </a:endParaRPr>
                    </a:p>
                    <a:p>
                      <a:pPr algn="l" rtl="0" eaLnBrk="0">
                        <a:lnSpc>
                          <a:spcPct val="102000"/>
                        </a:lnSpc>
                      </a:pPr>
                      <a:endParaRPr sz="1000" dirty="0">
                        <a:latin typeface="Arial" panose="020B0604020202020204"/>
                        <a:ea typeface="Arial" panose="020B0604020202020204"/>
                        <a:cs typeface="Arial" panose="020B0604020202020204"/>
                      </a:endParaRPr>
                    </a:p>
                    <a:p>
                      <a:pPr algn="l" rtl="0" eaLnBrk="0">
                        <a:lnSpc>
                          <a:spcPct val="102000"/>
                        </a:lnSpc>
                      </a:pPr>
                      <a:endParaRPr sz="1000" dirty="0">
                        <a:latin typeface="Arial" panose="020B0604020202020204"/>
                        <a:ea typeface="Arial" panose="020B0604020202020204"/>
                        <a:cs typeface="Arial" panose="020B0604020202020204"/>
                      </a:endParaRPr>
                    </a:p>
                    <a:p>
                      <a:pPr algn="l" rtl="0" eaLnBrk="0">
                        <a:lnSpc>
                          <a:spcPct val="103000"/>
                        </a:lnSpc>
                      </a:pPr>
                      <a:endParaRPr sz="1000" dirty="0">
                        <a:latin typeface="Arial" panose="020B0604020202020204"/>
                        <a:ea typeface="Arial" panose="020B0604020202020204"/>
                        <a:cs typeface="Arial" panose="020B0604020202020204"/>
                      </a:endParaRPr>
                    </a:p>
                    <a:p>
                      <a:pPr algn="l" rtl="0" eaLnBrk="0">
                        <a:lnSpc>
                          <a:spcPct val="103000"/>
                        </a:lnSpc>
                      </a:pPr>
                      <a:endParaRPr sz="1000" dirty="0">
                        <a:latin typeface="Arial" panose="020B0604020202020204"/>
                        <a:ea typeface="Arial" panose="020B0604020202020204"/>
                        <a:cs typeface="Arial" panose="020B0604020202020204"/>
                      </a:endParaRPr>
                    </a:p>
                    <a:p>
                      <a:pPr marL="17145" indent="19050" algn="l" rtl="0" eaLnBrk="0">
                        <a:lnSpc>
                          <a:spcPct val="103000"/>
                        </a:lnSpc>
                        <a:spcBef>
                          <a:spcPts val="0"/>
                        </a:spcBef>
                      </a:pPr>
                      <a:r>
                        <a:rPr sz="800" b="1" kern="0" spc="-20" dirty="0">
                          <a:solidFill>
                            <a:srgbClr val="000000">
                              <a:alpha val="100000"/>
                            </a:srgbClr>
                          </a:solidFill>
                          <a:latin typeface="宋体" pitchFamily="2" charset="-122"/>
                          <a:ea typeface="宋体" pitchFamily="2" charset="-122"/>
                          <a:cs typeface="宋体" pitchFamily="2" charset="-122"/>
                        </a:rPr>
                        <a:t>6.4经</a:t>
                      </a:r>
                      <a:r>
                        <a:rPr sz="800" kern="0" spc="0" dirty="0">
                          <a:solidFill>
                            <a:srgbClr val="000000">
                              <a:alpha val="100000"/>
                            </a:srgbClr>
                          </a:solidFill>
                          <a:latin typeface="宋体" pitchFamily="2" charset="-122"/>
                          <a:ea typeface="宋体" pitchFamily="2" charset="-122"/>
                          <a:cs typeface="宋体" pitchFamily="2" charset="-122"/>
                        </a:rPr>
                        <a:t> </a:t>
                      </a:r>
                      <a:r>
                        <a:rPr sz="800" b="1" kern="0" spc="-30" dirty="0">
                          <a:solidFill>
                            <a:srgbClr val="000000">
                              <a:alpha val="100000"/>
                            </a:srgbClr>
                          </a:solidFill>
                          <a:latin typeface="宋体" pitchFamily="2" charset="-122"/>
                          <a:ea typeface="宋体" pitchFamily="2" charset="-122"/>
                          <a:cs typeface="宋体" pitchFamily="2" charset="-122"/>
                        </a:rPr>
                        <a:t>常性维</a:t>
                      </a:r>
                      <a:endParaRPr sz="800" dirty="0">
                        <a:latin typeface="宋体" pitchFamily="2" charset="-122"/>
                        <a:ea typeface="宋体" pitchFamily="2" charset="-122"/>
                        <a:cs typeface="宋体" pitchFamily="2" charset="-122"/>
                      </a:endParaRPr>
                    </a:p>
                    <a:p>
                      <a:pPr algn="r" rtl="0" eaLnBrk="0">
                        <a:lnSpc>
                          <a:spcPct val="94000"/>
                        </a:lnSpc>
                        <a:spcBef>
                          <a:spcPts val="10"/>
                        </a:spcBef>
                      </a:pPr>
                      <a:r>
                        <a:rPr sz="800" b="1" kern="0" spc="-20" dirty="0">
                          <a:solidFill>
                            <a:srgbClr val="000000">
                              <a:alpha val="100000"/>
                            </a:srgbClr>
                          </a:solidFill>
                          <a:latin typeface="宋体" pitchFamily="2" charset="-122"/>
                          <a:ea typeface="宋体" pitchFamily="2" charset="-122"/>
                          <a:cs typeface="宋体" pitchFamily="2" charset="-122"/>
                        </a:rPr>
                        <a:t>护保养</a:t>
                      </a:r>
                      <a:endParaRPr sz="800" dirty="0">
                        <a:latin typeface="宋体" pitchFamily="2" charset="-122"/>
                        <a:ea typeface="宋体" pitchFamily="2" charset="-122"/>
                        <a:cs typeface="宋体" pitchFamily="2" charset="-122"/>
                      </a:endParaRPr>
                    </a:p>
                    <a:p>
                      <a:pPr algn="r" rtl="0" eaLnBrk="0">
                        <a:lnSpc>
                          <a:spcPct val="95000"/>
                        </a:lnSpc>
                        <a:spcBef>
                          <a:spcPts val="45"/>
                        </a:spcBef>
                      </a:pPr>
                      <a:r>
                        <a:rPr sz="800" b="1" kern="0" spc="-20" dirty="0">
                          <a:solidFill>
                            <a:srgbClr val="000000">
                              <a:alpha val="100000"/>
                            </a:srgbClr>
                          </a:solidFill>
                          <a:latin typeface="宋体" pitchFamily="2" charset="-122"/>
                          <a:ea typeface="宋体" pitchFamily="2" charset="-122"/>
                          <a:cs typeface="宋体" pitchFamily="2" charset="-122"/>
                        </a:rPr>
                        <a:t>与定期</a:t>
                      </a:r>
                      <a:endParaRPr sz="800" dirty="0">
                        <a:latin typeface="宋体" pitchFamily="2" charset="-122"/>
                        <a:ea typeface="宋体" pitchFamily="2" charset="-122"/>
                        <a:cs typeface="宋体" pitchFamily="2" charset="-122"/>
                      </a:endParaRPr>
                    </a:p>
                    <a:p>
                      <a:pPr marL="17145" algn="l" rtl="0" eaLnBrk="0">
                        <a:lnSpc>
                          <a:spcPct val="107000"/>
                        </a:lnSpc>
                        <a:spcBef>
                          <a:spcPts val="0"/>
                        </a:spcBef>
                      </a:pPr>
                      <a:r>
                        <a:rPr sz="800" b="1" kern="0" spc="-20" dirty="0">
                          <a:solidFill>
                            <a:srgbClr val="000000">
                              <a:alpha val="100000"/>
                            </a:srgbClr>
                          </a:solidFill>
                          <a:latin typeface="宋体" pitchFamily="2" charset="-122"/>
                          <a:ea typeface="宋体" pitchFamily="2" charset="-122"/>
                          <a:cs typeface="宋体" pitchFamily="2" charset="-122"/>
                        </a:rPr>
                        <a:t>自行检</a:t>
                      </a:r>
                      <a:r>
                        <a:rPr sz="800" kern="0" spc="10" dirty="0">
                          <a:solidFill>
                            <a:srgbClr val="000000">
                              <a:alpha val="100000"/>
                            </a:srgbClr>
                          </a:solidFill>
                          <a:latin typeface="宋体" pitchFamily="2" charset="-122"/>
                          <a:ea typeface="宋体" pitchFamily="2" charset="-122"/>
                          <a:cs typeface="宋体" pitchFamily="2" charset="-122"/>
                        </a:rPr>
                        <a:t> </a:t>
                      </a:r>
                      <a:r>
                        <a:rPr sz="800" b="1" kern="0" spc="-20" dirty="0">
                          <a:solidFill>
                            <a:srgbClr val="000000">
                              <a:alpha val="100000"/>
                            </a:srgbClr>
                          </a:solidFill>
                          <a:latin typeface="宋体" pitchFamily="2" charset="-122"/>
                          <a:ea typeface="宋体" pitchFamily="2" charset="-122"/>
                          <a:cs typeface="宋体" pitchFamily="2" charset="-122"/>
                        </a:rPr>
                        <a:t>查</a:t>
                      </a:r>
                      <a:endParaRPr sz="8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eaLnBrk="0">
                        <a:lnSpc>
                          <a:spcPct val="115000"/>
                        </a:lnSpc>
                      </a:pPr>
                      <a:endParaRPr sz="1000" dirty="0">
                        <a:latin typeface="Arial" panose="020B0604020202020204"/>
                        <a:ea typeface="Arial" panose="020B0604020202020204"/>
                        <a:cs typeface="Arial" panose="020B0604020202020204"/>
                      </a:endParaRPr>
                    </a:p>
                    <a:p>
                      <a:pPr algn="l" rtl="0" eaLnBrk="0">
                        <a:lnSpc>
                          <a:spcPct val="115000"/>
                        </a:lnSpc>
                      </a:pPr>
                      <a:endParaRPr sz="1000" dirty="0">
                        <a:latin typeface="Arial" panose="020B0604020202020204"/>
                        <a:ea typeface="Arial" panose="020B0604020202020204"/>
                        <a:cs typeface="Arial" panose="020B0604020202020204"/>
                      </a:endParaRPr>
                    </a:p>
                    <a:p>
                      <a:pPr algn="l" rtl="0" eaLnBrk="0">
                        <a:lnSpc>
                          <a:spcPct val="115000"/>
                        </a:lnSpc>
                      </a:pPr>
                      <a:endParaRPr sz="1000" dirty="0">
                        <a:latin typeface="Arial" panose="020B0604020202020204"/>
                        <a:ea typeface="Arial" panose="020B0604020202020204"/>
                        <a:cs typeface="Arial" panose="020B0604020202020204"/>
                      </a:endParaRPr>
                    </a:p>
                    <a:p>
                      <a:pPr algn="l" rtl="0" eaLnBrk="0">
                        <a:lnSpc>
                          <a:spcPct val="116000"/>
                        </a:lnSpc>
                      </a:pPr>
                      <a:endParaRPr sz="1000" dirty="0">
                        <a:latin typeface="Arial" panose="020B0604020202020204"/>
                        <a:ea typeface="Arial" panose="020B0604020202020204"/>
                        <a:cs typeface="Arial" panose="020B0604020202020204"/>
                      </a:endParaRPr>
                    </a:p>
                    <a:p>
                      <a:pPr algn="l" rtl="0" eaLnBrk="0">
                        <a:lnSpc>
                          <a:spcPct val="116000"/>
                        </a:lnSpc>
                      </a:pPr>
                      <a:endParaRPr sz="1000" dirty="0">
                        <a:latin typeface="Arial" panose="020B0604020202020204"/>
                        <a:ea typeface="Arial" panose="020B0604020202020204"/>
                        <a:cs typeface="Arial" panose="020B0604020202020204"/>
                      </a:endParaRPr>
                    </a:p>
                    <a:p>
                      <a:pPr algn="l" rtl="0" eaLnBrk="0">
                        <a:lnSpc>
                          <a:spcPct val="116000"/>
                        </a:lnSpc>
                      </a:pPr>
                      <a:endParaRPr sz="1000" dirty="0">
                        <a:latin typeface="Arial" panose="020B0604020202020204"/>
                        <a:ea typeface="Arial" panose="020B0604020202020204"/>
                        <a:cs typeface="Arial" panose="020B0604020202020204"/>
                      </a:endParaRPr>
                    </a:p>
                    <a:p>
                      <a:pPr marL="7620" algn="l" rtl="0" eaLnBrk="0">
                        <a:lnSpc>
                          <a:spcPct val="94000"/>
                        </a:lnSpc>
                        <a:spcBef>
                          <a:spcPts val="0"/>
                        </a:spcBef>
                      </a:pPr>
                      <a:r>
                        <a:rPr sz="800" b="1" kern="0" spc="0" dirty="0">
                          <a:solidFill>
                            <a:srgbClr val="000000">
                              <a:alpha val="100000"/>
                            </a:srgbClr>
                          </a:solidFill>
                          <a:latin typeface="宋体" pitchFamily="2" charset="-122"/>
                          <a:ea typeface="宋体" pitchFamily="2" charset="-122"/>
                          <a:cs typeface="宋体" pitchFamily="2" charset="-122"/>
                        </a:rPr>
                        <a:t>1.TSG</a:t>
                      </a:r>
                      <a:r>
                        <a:rPr sz="800" kern="0" spc="0" dirty="0">
                          <a:solidFill>
                            <a:srgbClr val="000000">
                              <a:alpha val="100000"/>
                            </a:srgbClr>
                          </a:solidFill>
                          <a:latin typeface="宋体" pitchFamily="2" charset="-122"/>
                          <a:ea typeface="宋体" pitchFamily="2" charset="-122"/>
                          <a:cs typeface="宋体" pitchFamily="2" charset="-122"/>
                        </a:rPr>
                        <a:t> </a:t>
                      </a:r>
                      <a:r>
                        <a:rPr sz="800" b="1" kern="0" spc="0" dirty="0">
                          <a:solidFill>
                            <a:srgbClr val="000000">
                              <a:alpha val="100000"/>
                            </a:srgbClr>
                          </a:solidFill>
                          <a:latin typeface="宋体" pitchFamily="2" charset="-122"/>
                          <a:ea typeface="宋体" pitchFamily="2" charset="-122"/>
                          <a:cs typeface="宋体" pitchFamily="2" charset="-122"/>
                        </a:rPr>
                        <a:t>D0001-200</a:t>
                      </a:r>
                      <a:r>
                        <a:rPr sz="800" b="1" kern="0" spc="-10" dirty="0">
                          <a:solidFill>
                            <a:srgbClr val="000000">
                              <a:alpha val="100000"/>
                            </a:srgbClr>
                          </a:solidFill>
                          <a:latin typeface="宋体" pitchFamily="2" charset="-122"/>
                          <a:ea typeface="宋体" pitchFamily="2" charset="-122"/>
                          <a:cs typeface="宋体" pitchFamily="2" charset="-122"/>
                        </a:rPr>
                        <a:t>9第一百零五条：使用单位应当建</a:t>
                      </a:r>
                      <a:endParaRPr sz="800" dirty="0">
                        <a:latin typeface="宋体" pitchFamily="2" charset="-122"/>
                        <a:ea typeface="宋体" pitchFamily="2" charset="-122"/>
                        <a:cs typeface="宋体" pitchFamily="2" charset="-122"/>
                      </a:endParaRPr>
                    </a:p>
                    <a:p>
                      <a:pPr marL="7620" algn="l" rtl="0" eaLnBrk="0">
                        <a:lnSpc>
                          <a:spcPct val="97000"/>
                        </a:lnSpc>
                        <a:spcBef>
                          <a:spcPts val="5"/>
                        </a:spcBef>
                      </a:pPr>
                      <a:r>
                        <a:rPr sz="800" b="1" kern="0" spc="-10" dirty="0">
                          <a:solidFill>
                            <a:srgbClr val="000000">
                              <a:alpha val="100000"/>
                            </a:srgbClr>
                          </a:solidFill>
                          <a:latin typeface="宋体" pitchFamily="2" charset="-122"/>
                          <a:ea typeface="宋体" pitchFamily="2" charset="-122"/>
                          <a:cs typeface="宋体" pitchFamily="2" charset="-122"/>
                        </a:rPr>
                        <a:t>立定期自行检查制度，检查后应当做出书面记录，书</a:t>
                      </a:r>
                      <a:r>
                        <a:rPr sz="800" kern="0" spc="30" dirty="0">
                          <a:solidFill>
                            <a:srgbClr val="000000">
                              <a:alpha val="100000"/>
                            </a:srgbClr>
                          </a:solidFill>
                          <a:latin typeface="宋体" pitchFamily="2" charset="-122"/>
                          <a:ea typeface="宋体" pitchFamily="2" charset="-122"/>
                          <a:cs typeface="宋体" pitchFamily="2" charset="-122"/>
                        </a:rPr>
                        <a:t>  </a:t>
                      </a:r>
                      <a:r>
                        <a:rPr sz="800" b="1" kern="0" spc="-10" dirty="0">
                          <a:solidFill>
                            <a:srgbClr val="000000">
                              <a:alpha val="100000"/>
                            </a:srgbClr>
                          </a:solidFill>
                          <a:latin typeface="宋体" pitchFamily="2" charset="-122"/>
                          <a:ea typeface="宋体" pitchFamily="2" charset="-122"/>
                          <a:cs typeface="宋体" pitchFamily="2" charset="-122"/>
                        </a:rPr>
                        <a:t>面记录至少保存3年。发现异常情况时，应当及时报</a:t>
                      </a:r>
                      <a:r>
                        <a:rPr sz="800" kern="0" spc="20" dirty="0">
                          <a:solidFill>
                            <a:srgbClr val="000000">
                              <a:alpha val="100000"/>
                            </a:srgbClr>
                          </a:solidFill>
                          <a:latin typeface="宋体" pitchFamily="2" charset="-122"/>
                          <a:ea typeface="宋体" pitchFamily="2" charset="-122"/>
                          <a:cs typeface="宋体" pitchFamily="2" charset="-122"/>
                        </a:rPr>
                        <a:t>   </a:t>
                      </a:r>
                      <a:r>
                        <a:rPr sz="800" b="1" kern="0" spc="-10" dirty="0">
                          <a:solidFill>
                            <a:srgbClr val="000000">
                              <a:alpha val="100000"/>
                            </a:srgbClr>
                          </a:solidFill>
                          <a:latin typeface="宋体" pitchFamily="2" charset="-122"/>
                          <a:ea typeface="宋体" pitchFamily="2" charset="-122"/>
                          <a:cs typeface="宋体" pitchFamily="2" charset="-122"/>
                        </a:rPr>
                        <a:t>告使用单位有关部门处理。</a:t>
                      </a:r>
                      <a:endParaRPr sz="800" dirty="0">
                        <a:latin typeface="宋体" pitchFamily="2" charset="-122"/>
                        <a:ea typeface="宋体" pitchFamily="2" charset="-122"/>
                        <a:cs typeface="宋体" pitchFamily="2" charset="-122"/>
                      </a:endParaRPr>
                    </a:p>
                    <a:p>
                      <a:pPr marL="7620" algn="l" rtl="0" eaLnBrk="0">
                        <a:lnSpc>
                          <a:spcPct val="95000"/>
                        </a:lnSpc>
                        <a:spcBef>
                          <a:spcPts val="50"/>
                        </a:spcBef>
                      </a:pPr>
                      <a:r>
                        <a:rPr sz="800" b="1" kern="0" spc="0" dirty="0">
                          <a:solidFill>
                            <a:srgbClr val="000000">
                              <a:alpha val="100000"/>
                            </a:srgbClr>
                          </a:solidFill>
                          <a:latin typeface="宋体" pitchFamily="2" charset="-122"/>
                          <a:ea typeface="宋体" pitchFamily="2" charset="-122"/>
                          <a:cs typeface="宋体" pitchFamily="2" charset="-122"/>
                        </a:rPr>
                        <a:t>2.TSG</a:t>
                      </a:r>
                      <a:r>
                        <a:rPr sz="800" kern="0" spc="0" dirty="0">
                          <a:solidFill>
                            <a:srgbClr val="000000">
                              <a:alpha val="100000"/>
                            </a:srgbClr>
                          </a:solidFill>
                          <a:latin typeface="宋体" pitchFamily="2" charset="-122"/>
                          <a:ea typeface="宋体" pitchFamily="2" charset="-122"/>
                          <a:cs typeface="宋体" pitchFamily="2" charset="-122"/>
                        </a:rPr>
                        <a:t> </a:t>
                      </a:r>
                      <a:r>
                        <a:rPr sz="800" b="1" kern="0" spc="0" dirty="0">
                          <a:solidFill>
                            <a:srgbClr val="000000">
                              <a:alpha val="100000"/>
                            </a:srgbClr>
                          </a:solidFill>
                          <a:latin typeface="宋体" pitchFamily="2" charset="-122"/>
                          <a:ea typeface="宋体" pitchFamily="2" charset="-122"/>
                          <a:cs typeface="宋体" pitchFamily="2" charset="-122"/>
                        </a:rPr>
                        <a:t>D000</a:t>
                      </a:r>
                      <a:r>
                        <a:rPr sz="800" b="1" kern="0" spc="-10" dirty="0">
                          <a:solidFill>
                            <a:srgbClr val="000000">
                              <a:alpha val="100000"/>
                            </a:srgbClr>
                          </a:solidFill>
                          <a:latin typeface="宋体" pitchFamily="2" charset="-122"/>
                          <a:ea typeface="宋体" pitchFamily="2" charset="-122"/>
                          <a:cs typeface="宋体" pitchFamily="2" charset="-122"/>
                        </a:rPr>
                        <a:t>1-2009第一百一十二条：使用单位应当</a:t>
                      </a:r>
                      <a:endParaRPr sz="800" dirty="0">
                        <a:latin typeface="宋体" pitchFamily="2" charset="-122"/>
                        <a:ea typeface="宋体" pitchFamily="2" charset="-122"/>
                        <a:cs typeface="宋体" pitchFamily="2" charset="-122"/>
                      </a:endParaRPr>
                    </a:p>
                    <a:p>
                      <a:pPr marL="7620" algn="l" rtl="0" eaLnBrk="0">
                        <a:lnSpc>
                          <a:spcPct val="97000"/>
                        </a:lnSpc>
                        <a:spcBef>
                          <a:spcPts val="40"/>
                        </a:spcBef>
                      </a:pPr>
                      <a:r>
                        <a:rPr sz="800" b="1" kern="0" spc="-10" dirty="0">
                          <a:solidFill>
                            <a:srgbClr val="000000">
                              <a:alpha val="100000"/>
                            </a:srgbClr>
                          </a:solidFill>
                          <a:latin typeface="宋体" pitchFamily="2" charset="-122"/>
                          <a:ea typeface="宋体" pitchFamily="2" charset="-122"/>
                          <a:cs typeface="宋体" pitchFamily="2" charset="-122"/>
                        </a:rPr>
                        <a:t>对管道进行经常性维护保养，并且做出记录，存入管</a:t>
                      </a:r>
                      <a:r>
                        <a:rPr sz="800" kern="0" spc="30" dirty="0">
                          <a:solidFill>
                            <a:srgbClr val="000000">
                              <a:alpha val="100000"/>
                            </a:srgbClr>
                          </a:solidFill>
                          <a:latin typeface="宋体" pitchFamily="2" charset="-122"/>
                          <a:ea typeface="宋体" pitchFamily="2" charset="-122"/>
                          <a:cs typeface="宋体" pitchFamily="2" charset="-122"/>
                        </a:rPr>
                        <a:t>  </a:t>
                      </a:r>
                      <a:r>
                        <a:rPr sz="800" b="1" kern="0" spc="-10" dirty="0">
                          <a:solidFill>
                            <a:srgbClr val="000000">
                              <a:alpha val="100000"/>
                            </a:srgbClr>
                          </a:solidFill>
                          <a:latin typeface="宋体" pitchFamily="2" charset="-122"/>
                          <a:ea typeface="宋体" pitchFamily="2" charset="-122"/>
                          <a:cs typeface="宋体" pitchFamily="2" charset="-122"/>
                        </a:rPr>
                        <a:t>道技术档案。发现情况异常应当及时处理。</a:t>
                      </a:r>
                      <a:endParaRPr sz="8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eaLnBrk="0">
                        <a:lnSpc>
                          <a:spcPct val="103000"/>
                        </a:lnSpc>
                      </a:pPr>
                      <a:endParaRPr sz="1000" dirty="0">
                        <a:latin typeface="Arial" panose="020B0604020202020204"/>
                        <a:ea typeface="Arial" panose="020B0604020202020204"/>
                        <a:cs typeface="Arial" panose="020B0604020202020204"/>
                      </a:endParaRPr>
                    </a:p>
                    <a:p>
                      <a:pPr algn="l" rtl="0" eaLnBrk="0">
                        <a:lnSpc>
                          <a:spcPct val="103000"/>
                        </a:lnSpc>
                      </a:pPr>
                      <a:endParaRPr sz="1000" dirty="0">
                        <a:latin typeface="Arial" panose="020B0604020202020204"/>
                        <a:ea typeface="Arial" panose="020B0604020202020204"/>
                        <a:cs typeface="Arial" panose="020B0604020202020204"/>
                      </a:endParaRPr>
                    </a:p>
                    <a:p>
                      <a:pPr algn="l" rtl="0" eaLnBrk="0">
                        <a:lnSpc>
                          <a:spcPct val="104000"/>
                        </a:lnSpc>
                      </a:pPr>
                      <a:endParaRPr sz="1000" dirty="0">
                        <a:latin typeface="Arial" panose="020B0604020202020204"/>
                        <a:ea typeface="Arial" panose="020B0604020202020204"/>
                        <a:cs typeface="Arial" panose="020B0604020202020204"/>
                      </a:endParaRPr>
                    </a:p>
                    <a:p>
                      <a:pPr algn="l" rtl="0" eaLnBrk="0">
                        <a:lnSpc>
                          <a:spcPct val="104000"/>
                        </a:lnSpc>
                      </a:pPr>
                      <a:endParaRPr sz="1000" dirty="0">
                        <a:latin typeface="Arial" panose="020B0604020202020204"/>
                        <a:ea typeface="Arial" panose="020B0604020202020204"/>
                        <a:cs typeface="Arial" panose="020B0604020202020204"/>
                      </a:endParaRPr>
                    </a:p>
                    <a:p>
                      <a:pPr marL="13970" algn="l" rtl="0" eaLnBrk="0">
                        <a:lnSpc>
                          <a:spcPct val="95000"/>
                        </a:lnSpc>
                        <a:spcBef>
                          <a:spcPts val="0"/>
                        </a:spcBef>
                      </a:pPr>
                      <a:r>
                        <a:rPr sz="800" b="1" kern="0" spc="0" dirty="0">
                          <a:solidFill>
                            <a:srgbClr val="000000">
                              <a:alpha val="100000"/>
                            </a:srgbClr>
                          </a:solidFill>
                          <a:latin typeface="宋体" pitchFamily="2" charset="-122"/>
                          <a:ea typeface="宋体" pitchFamily="2" charset="-122"/>
                          <a:cs typeface="宋体" pitchFamily="2" charset="-122"/>
                        </a:rPr>
                        <a:t>1.TSG</a:t>
                      </a:r>
                      <a:r>
                        <a:rPr sz="800" kern="0" spc="0" dirty="0">
                          <a:solidFill>
                            <a:srgbClr val="000000">
                              <a:alpha val="100000"/>
                            </a:srgbClr>
                          </a:solidFill>
                          <a:latin typeface="宋体" pitchFamily="2" charset="-122"/>
                          <a:ea typeface="宋体" pitchFamily="2" charset="-122"/>
                          <a:cs typeface="宋体" pitchFamily="2" charset="-122"/>
                        </a:rPr>
                        <a:t> </a:t>
                      </a:r>
                      <a:r>
                        <a:rPr sz="800" b="1" kern="0" spc="0" dirty="0">
                          <a:solidFill>
                            <a:srgbClr val="000000">
                              <a:alpha val="100000"/>
                            </a:srgbClr>
                          </a:solidFill>
                          <a:latin typeface="宋体" pitchFamily="2" charset="-122"/>
                          <a:ea typeface="宋体" pitchFamily="2" charset="-122"/>
                          <a:cs typeface="宋体" pitchFamily="2" charset="-122"/>
                        </a:rPr>
                        <a:t>31</a:t>
                      </a:r>
                      <a:r>
                        <a:rPr lang="en-US" sz="800" b="1" kern="0" spc="0" dirty="0">
                          <a:solidFill>
                            <a:srgbClr val="000000">
                              <a:alpha val="100000"/>
                            </a:srgbClr>
                          </a:solidFill>
                          <a:latin typeface="宋体" pitchFamily="2" charset="-122"/>
                          <a:ea typeface="宋体" pitchFamily="2" charset="-122"/>
                          <a:cs typeface="宋体" pitchFamily="2" charset="-122"/>
                        </a:rPr>
                        <a:t>  </a:t>
                      </a:r>
                      <a:r>
                        <a:rPr sz="800" b="1" kern="0" spc="0" dirty="0">
                          <a:solidFill>
                            <a:srgbClr val="000000">
                              <a:alpha val="100000"/>
                            </a:srgbClr>
                          </a:solidFill>
                          <a:latin typeface="宋体" pitchFamily="2" charset="-122"/>
                          <a:ea typeface="宋体" pitchFamily="2" charset="-122"/>
                          <a:cs typeface="宋体" pitchFamily="2" charset="-122"/>
                        </a:rPr>
                        <a:t>6.4:使用单位应</a:t>
                      </a:r>
                      <a:r>
                        <a:rPr sz="800" b="1" kern="0" spc="-10" dirty="0">
                          <a:solidFill>
                            <a:srgbClr val="000000">
                              <a:alpha val="100000"/>
                            </a:srgbClr>
                          </a:solidFill>
                          <a:latin typeface="宋体" pitchFamily="2" charset="-122"/>
                          <a:ea typeface="宋体" pitchFamily="2" charset="-122"/>
                          <a:cs typeface="宋体" pitchFamily="2" charset="-122"/>
                        </a:rPr>
                        <a:t>当建立管道巡检制度，并且对</a:t>
                      </a:r>
                      <a:r>
                        <a:rPr sz="800" b="1" kern="0" spc="-10" dirty="0">
                          <a:solidFill>
                            <a:schemeClr val="accent1">
                              <a:alpha val="100000"/>
                            </a:schemeClr>
                          </a:solidFill>
                          <a:latin typeface="宋体" pitchFamily="2" charset="-122"/>
                          <a:ea typeface="宋体" pitchFamily="2" charset="-122"/>
                          <a:cs typeface="宋体" pitchFamily="2" charset="-122"/>
                        </a:rPr>
                        <a:t>管</a:t>
                      </a:r>
                      <a:r>
                        <a:rPr sz="800" b="1" kern="0" spc="-30" dirty="0">
                          <a:solidFill>
                            <a:schemeClr val="accent1">
                              <a:alpha val="100000"/>
                            </a:schemeClr>
                          </a:solidFill>
                          <a:latin typeface="宋体" pitchFamily="2" charset="-122"/>
                          <a:ea typeface="宋体" pitchFamily="2" charset="-122"/>
                          <a:cs typeface="宋体" pitchFamily="2" charset="-122"/>
                        </a:rPr>
                        <a:t>道系统、支承件、机械安全联锁装置和仪表等</a:t>
                      </a:r>
                      <a:r>
                        <a:rPr sz="800" b="1" kern="0" spc="-30" dirty="0">
                          <a:solidFill>
                            <a:srgbClr val="000000">
                              <a:alpha val="100000"/>
                            </a:srgbClr>
                          </a:solidFill>
                          <a:latin typeface="宋体" pitchFamily="2" charset="-122"/>
                          <a:ea typeface="宋体" pitchFamily="2" charset="-122"/>
                          <a:cs typeface="宋体" pitchFamily="2" charset="-122"/>
                        </a:rPr>
                        <a:t>进行经</a:t>
                      </a:r>
                      <a:r>
                        <a:rPr sz="800" b="1" kern="0" spc="-40" dirty="0">
                          <a:solidFill>
                            <a:srgbClr val="000000">
                              <a:alpha val="100000"/>
                            </a:srgbClr>
                          </a:solidFill>
                          <a:latin typeface="宋体" pitchFamily="2" charset="-122"/>
                          <a:ea typeface="宋体" pitchFamily="2" charset="-122"/>
                          <a:cs typeface="宋体" pitchFamily="2" charset="-122"/>
                        </a:rPr>
                        <a:t>常性维护</a:t>
                      </a:r>
                      <a:r>
                        <a:rPr sz="800" kern="0" spc="0" dirty="0">
                          <a:solidFill>
                            <a:srgbClr val="000000">
                              <a:alpha val="100000"/>
                            </a:srgbClr>
                          </a:solidFill>
                          <a:latin typeface="宋体" pitchFamily="2" charset="-122"/>
                          <a:ea typeface="宋体" pitchFamily="2" charset="-122"/>
                          <a:cs typeface="宋体" pitchFamily="2" charset="-122"/>
                        </a:rPr>
                        <a:t>  </a:t>
                      </a:r>
                      <a:r>
                        <a:rPr sz="800" b="1" kern="0" spc="-50" dirty="0">
                          <a:solidFill>
                            <a:srgbClr val="000000">
                              <a:alpha val="100000"/>
                            </a:srgbClr>
                          </a:solidFill>
                          <a:latin typeface="宋体" pitchFamily="2" charset="-122"/>
                          <a:ea typeface="宋体" pitchFamily="2" charset="-122"/>
                          <a:cs typeface="宋体" pitchFamily="2" charset="-122"/>
                        </a:rPr>
                        <a:t>保养；对发现的异常情况及时处理并且记录，保证在用管道始，</a:t>
                      </a:r>
                      <a:r>
                        <a:rPr sz="800" kern="0" spc="80" dirty="0">
                          <a:solidFill>
                            <a:srgbClr val="000000">
                              <a:alpha val="100000"/>
                            </a:srgbClr>
                          </a:solidFill>
                          <a:latin typeface="宋体" pitchFamily="2" charset="-122"/>
                          <a:ea typeface="宋体" pitchFamily="2" charset="-122"/>
                          <a:cs typeface="宋体" pitchFamily="2" charset="-122"/>
                        </a:rPr>
                        <a:t> </a:t>
                      </a:r>
                      <a:r>
                        <a:rPr sz="800" b="1" kern="0" spc="-20" dirty="0">
                          <a:solidFill>
                            <a:srgbClr val="000000">
                              <a:alpha val="100000"/>
                            </a:srgbClr>
                          </a:solidFill>
                          <a:latin typeface="宋体" pitchFamily="2" charset="-122"/>
                          <a:ea typeface="宋体" pitchFamily="2" charset="-122"/>
                          <a:cs typeface="宋体" pitchFamily="2" charset="-122"/>
                        </a:rPr>
                        <a:t>终处于正常使用状态。</a:t>
                      </a:r>
                      <a:endParaRPr sz="800" b="1" kern="0" spc="-20" dirty="0">
                        <a:solidFill>
                          <a:srgbClr val="000000">
                            <a:alpha val="100000"/>
                          </a:srgbClr>
                        </a:solidFill>
                        <a:latin typeface="宋体" pitchFamily="2" charset="-122"/>
                        <a:ea typeface="宋体" pitchFamily="2" charset="-122"/>
                        <a:cs typeface="宋体" pitchFamily="2" charset="-122"/>
                      </a:endParaRPr>
                    </a:p>
                    <a:p>
                      <a:pPr marL="13970" algn="l" rtl="0" eaLnBrk="0">
                        <a:lnSpc>
                          <a:spcPct val="97000"/>
                        </a:lnSpc>
                        <a:spcBef>
                          <a:spcPts val="45"/>
                        </a:spcBef>
                      </a:pPr>
                      <a:endParaRPr sz="800" dirty="0">
                        <a:latin typeface="宋体" pitchFamily="2" charset="-122"/>
                        <a:ea typeface="宋体" pitchFamily="2" charset="-122"/>
                        <a:cs typeface="宋体" pitchFamily="2" charset="-122"/>
                      </a:endParaRPr>
                    </a:p>
                    <a:p>
                      <a:pPr marL="13970" algn="l" rtl="0" eaLnBrk="0">
                        <a:lnSpc>
                          <a:spcPct val="99000"/>
                        </a:lnSpc>
                        <a:spcBef>
                          <a:spcPts val="10"/>
                        </a:spcBef>
                      </a:pPr>
                      <a:r>
                        <a:rPr sz="800" b="1" kern="0" spc="-10" dirty="0">
                          <a:solidFill>
                            <a:srgbClr val="000000">
                              <a:alpha val="100000"/>
                            </a:srgbClr>
                          </a:solidFill>
                          <a:latin typeface="宋体" pitchFamily="2" charset="-122"/>
                          <a:ea typeface="宋体" pitchFamily="2" charset="-122"/>
                          <a:cs typeface="宋体" pitchFamily="2" charset="-122"/>
                        </a:rPr>
                        <a:t>2.TSG</a:t>
                      </a:r>
                      <a:r>
                        <a:rPr sz="800" kern="0" spc="-10" dirty="0">
                          <a:solidFill>
                            <a:srgbClr val="000000">
                              <a:alpha val="100000"/>
                            </a:srgbClr>
                          </a:solidFill>
                          <a:latin typeface="宋体" pitchFamily="2" charset="-122"/>
                          <a:ea typeface="宋体" pitchFamily="2" charset="-122"/>
                          <a:cs typeface="宋体" pitchFamily="2" charset="-122"/>
                        </a:rPr>
                        <a:t> </a:t>
                      </a:r>
                      <a:r>
                        <a:rPr sz="800" b="1" kern="0" spc="-10" dirty="0">
                          <a:solidFill>
                            <a:srgbClr val="000000">
                              <a:alpha val="100000"/>
                            </a:srgbClr>
                          </a:solidFill>
                          <a:latin typeface="宋体" pitchFamily="2" charset="-122"/>
                          <a:ea typeface="宋体" pitchFamily="2" charset="-122"/>
                          <a:cs typeface="宋体" pitchFamily="2" charset="-122"/>
                        </a:rPr>
                        <a:t>31</a:t>
                      </a:r>
                      <a:r>
                        <a:rPr lang="en-US" sz="800" b="1" kern="0" spc="-10" dirty="0">
                          <a:solidFill>
                            <a:srgbClr val="000000">
                              <a:alpha val="100000"/>
                            </a:srgbClr>
                          </a:solidFill>
                          <a:latin typeface="宋体" pitchFamily="2" charset="-122"/>
                          <a:ea typeface="宋体" pitchFamily="2" charset="-122"/>
                          <a:cs typeface="宋体" pitchFamily="2" charset="-122"/>
                        </a:rPr>
                        <a:t>  </a:t>
                      </a:r>
                      <a:r>
                        <a:rPr sz="800" b="1" kern="0" spc="-10" dirty="0">
                          <a:solidFill>
                            <a:srgbClr val="000000">
                              <a:alpha val="100000"/>
                            </a:srgbClr>
                          </a:solidFill>
                          <a:latin typeface="宋体" pitchFamily="2" charset="-122"/>
                          <a:ea typeface="宋体" pitchFamily="2" charset="-122"/>
                          <a:cs typeface="宋体" pitchFamily="2" charset="-122"/>
                        </a:rPr>
                        <a:t>6.5.1:使用单位应当建立定期自行检查制度，按照</a:t>
                      </a:r>
                      <a:r>
                        <a:rPr sz="800" kern="0" spc="40" dirty="0">
                          <a:solidFill>
                            <a:srgbClr val="000000">
                              <a:alpha val="100000"/>
                            </a:srgbClr>
                          </a:solidFill>
                          <a:latin typeface="宋体" pitchFamily="2" charset="-122"/>
                          <a:ea typeface="宋体" pitchFamily="2" charset="-122"/>
                          <a:cs typeface="宋体" pitchFamily="2" charset="-122"/>
                        </a:rPr>
                        <a:t>  </a:t>
                      </a:r>
                      <a:r>
                        <a:rPr sz="800" b="1" kern="0" spc="-20" dirty="0">
                          <a:solidFill>
                            <a:srgbClr val="000000">
                              <a:alpha val="100000"/>
                            </a:srgbClr>
                          </a:solidFill>
                          <a:latin typeface="宋体" pitchFamily="2" charset="-122"/>
                          <a:ea typeface="宋体" pitchFamily="2" charset="-122"/>
                          <a:cs typeface="宋体" pitchFamily="2" charset="-122"/>
                        </a:rPr>
                        <a:t>相关安全技术规范和本单位安全管理制度的要求，对投入使用</a:t>
                      </a:r>
                      <a:r>
                        <a:rPr sz="800" kern="0" spc="20" dirty="0">
                          <a:solidFill>
                            <a:srgbClr val="000000">
                              <a:alpha val="100000"/>
                            </a:srgbClr>
                          </a:solidFill>
                          <a:latin typeface="宋体" pitchFamily="2" charset="-122"/>
                          <a:ea typeface="宋体" pitchFamily="2" charset="-122"/>
                          <a:cs typeface="宋体" pitchFamily="2" charset="-122"/>
                        </a:rPr>
                        <a:t> </a:t>
                      </a:r>
                      <a:r>
                        <a:rPr sz="800" b="1" kern="0" spc="0" dirty="0">
                          <a:solidFill>
                            <a:srgbClr val="000000">
                              <a:alpha val="100000"/>
                            </a:srgbClr>
                          </a:solidFill>
                          <a:latin typeface="宋体" pitchFamily="2" charset="-122"/>
                          <a:ea typeface="宋体" pitchFamily="2" charset="-122"/>
                          <a:cs typeface="宋体" pitchFamily="2" charset="-122"/>
                        </a:rPr>
                        <a:t>的压力管道进行</a:t>
                      </a:r>
                      <a:r>
                        <a:rPr sz="800" b="1" kern="0" spc="0" dirty="0">
                          <a:solidFill>
                            <a:schemeClr val="accent1">
                              <a:alpha val="100000"/>
                            </a:schemeClr>
                          </a:solidFill>
                          <a:latin typeface="宋体" pitchFamily="2" charset="-122"/>
                          <a:ea typeface="宋体" pitchFamily="2" charset="-122"/>
                          <a:cs typeface="宋体" pitchFamily="2" charset="-122"/>
                        </a:rPr>
                        <a:t>日常检查</a:t>
                      </a:r>
                      <a:r>
                        <a:rPr sz="800" b="1" kern="0" spc="-10" dirty="0">
                          <a:solidFill>
                            <a:schemeClr val="accent1">
                              <a:alpha val="100000"/>
                            </a:schemeClr>
                          </a:solidFill>
                          <a:latin typeface="宋体" pitchFamily="2" charset="-122"/>
                          <a:ea typeface="宋体" pitchFamily="2" charset="-122"/>
                          <a:cs typeface="宋体" pitchFamily="2" charset="-122"/>
                        </a:rPr>
                        <a:t>、年度检查</a:t>
                      </a:r>
                      <a:r>
                        <a:rPr sz="800" b="1" kern="0" spc="-10" dirty="0">
                          <a:solidFill>
                            <a:srgbClr val="000000">
                              <a:alpha val="100000"/>
                            </a:srgbClr>
                          </a:solidFill>
                          <a:latin typeface="宋体" pitchFamily="2" charset="-122"/>
                          <a:ea typeface="宋体" pitchFamily="2" charset="-122"/>
                          <a:cs typeface="宋体" pitchFamily="2" charset="-122"/>
                        </a:rPr>
                        <a:t>：(1)日常检查的主要</a:t>
                      </a:r>
                      <a:r>
                        <a:rPr sz="800" b="1" kern="0" spc="-20" dirty="0">
                          <a:solidFill>
                            <a:srgbClr val="000000">
                              <a:alpha val="100000"/>
                            </a:srgbClr>
                          </a:solidFill>
                          <a:latin typeface="宋体" pitchFamily="2" charset="-122"/>
                          <a:ea typeface="宋体" pitchFamily="2" charset="-122"/>
                          <a:cs typeface="宋体" pitchFamily="2" charset="-122"/>
                        </a:rPr>
                        <a:t>内容为管道系统的运行状态以及安全附件、阻火器、机械安全</a:t>
                      </a:r>
                      <a:r>
                        <a:rPr sz="800" kern="0" spc="0" dirty="0">
                          <a:solidFill>
                            <a:srgbClr val="000000">
                              <a:alpha val="100000"/>
                            </a:srgbClr>
                          </a:solidFill>
                          <a:latin typeface="宋体" pitchFamily="2" charset="-122"/>
                          <a:ea typeface="宋体" pitchFamily="2" charset="-122"/>
                          <a:cs typeface="宋体" pitchFamily="2" charset="-122"/>
                        </a:rPr>
                        <a:t> </a:t>
                      </a:r>
                      <a:r>
                        <a:rPr sz="800" b="1" kern="0" spc="-20" dirty="0">
                          <a:solidFill>
                            <a:srgbClr val="000000">
                              <a:alpha val="100000"/>
                            </a:srgbClr>
                          </a:solidFill>
                          <a:latin typeface="宋体" pitchFamily="2" charset="-122"/>
                          <a:ea typeface="宋体" pitchFamily="2" charset="-122"/>
                          <a:cs typeface="宋体" pitchFamily="2" charset="-122"/>
                        </a:rPr>
                        <a:t>联锁装置、仪表、支吊架等完好情况，管道系统无振动、摩擦</a:t>
                      </a:r>
                      <a:r>
                        <a:rPr sz="800" kern="0" spc="-10" dirty="0">
                          <a:solidFill>
                            <a:srgbClr val="000000">
                              <a:alpha val="100000"/>
                            </a:srgbClr>
                          </a:solidFill>
                          <a:latin typeface="宋体" pitchFamily="2" charset="-122"/>
                          <a:ea typeface="宋体" pitchFamily="2" charset="-122"/>
                          <a:cs typeface="宋体" pitchFamily="2" charset="-122"/>
                        </a:rPr>
                        <a:t> </a:t>
                      </a:r>
                      <a:r>
                        <a:rPr sz="800" b="1" kern="0" spc="0" dirty="0">
                          <a:solidFill>
                            <a:srgbClr val="000000">
                              <a:alpha val="100000"/>
                            </a:srgbClr>
                          </a:solidFill>
                          <a:latin typeface="宋体" pitchFamily="2" charset="-122"/>
                          <a:ea typeface="宋体" pitchFamily="2" charset="-122"/>
                          <a:cs typeface="宋体" pitchFamily="2" charset="-122"/>
                        </a:rPr>
                        <a:t>以及异常响声，各密封面无泄漏，无其他异常情况等；(2)</a:t>
                      </a:r>
                      <a:r>
                        <a:rPr sz="800" kern="0" spc="0" dirty="0">
                          <a:solidFill>
                            <a:srgbClr val="000000">
                              <a:alpha val="100000"/>
                            </a:srgbClr>
                          </a:solidFill>
                          <a:latin typeface="宋体" pitchFamily="2" charset="-122"/>
                          <a:ea typeface="宋体" pitchFamily="2" charset="-122"/>
                          <a:cs typeface="宋体" pitchFamily="2" charset="-122"/>
                        </a:rPr>
                        <a:t>   </a:t>
                      </a:r>
                      <a:r>
                        <a:rPr sz="800" b="1" kern="0" spc="-10" dirty="0">
                          <a:solidFill>
                            <a:srgbClr val="000000">
                              <a:alpha val="100000"/>
                            </a:srgbClr>
                          </a:solidFill>
                          <a:latin typeface="宋体" pitchFamily="2" charset="-122"/>
                          <a:ea typeface="宋体" pitchFamily="2" charset="-122"/>
                          <a:cs typeface="宋体" pitchFamily="2" charset="-122"/>
                        </a:rPr>
                        <a:t>使用单位可根据本规则附件D和本单位所使用管道的特点和</a:t>
                      </a:r>
                      <a:endParaRPr sz="800" dirty="0">
                        <a:latin typeface="宋体" pitchFamily="2" charset="-122"/>
                        <a:ea typeface="宋体" pitchFamily="2" charset="-122"/>
                        <a:cs typeface="宋体" pitchFamily="2" charset="-122"/>
                      </a:endParaRPr>
                    </a:p>
                    <a:p>
                      <a:pPr marL="13970" algn="l" rtl="0" eaLnBrk="0">
                        <a:lnSpc>
                          <a:spcPct val="98000"/>
                        </a:lnSpc>
                        <a:spcBef>
                          <a:spcPts val="35"/>
                        </a:spcBef>
                      </a:pPr>
                      <a:r>
                        <a:rPr sz="800" b="1" kern="0" spc="-20" dirty="0">
                          <a:solidFill>
                            <a:srgbClr val="000000">
                              <a:alpha val="100000"/>
                            </a:srgbClr>
                          </a:solidFill>
                          <a:latin typeface="宋体" pitchFamily="2" charset="-122"/>
                          <a:ea typeface="宋体" pitchFamily="2" charset="-122"/>
                          <a:cs typeface="宋体" pitchFamily="2" charset="-122"/>
                        </a:rPr>
                        <a:t>使用状况等确定管道年度检查的内容。使用单位应当记录检查</a:t>
                      </a:r>
                      <a:r>
                        <a:rPr sz="800" kern="0" spc="0" dirty="0">
                          <a:solidFill>
                            <a:srgbClr val="000000">
                              <a:alpha val="100000"/>
                            </a:srgbClr>
                          </a:solidFill>
                          <a:latin typeface="宋体" pitchFamily="2" charset="-122"/>
                          <a:ea typeface="宋体" pitchFamily="2" charset="-122"/>
                          <a:cs typeface="宋体" pitchFamily="2" charset="-122"/>
                        </a:rPr>
                        <a:t> </a:t>
                      </a:r>
                      <a:r>
                        <a:rPr sz="800" b="1" kern="0" spc="-20" dirty="0">
                          <a:solidFill>
                            <a:srgbClr val="000000">
                              <a:alpha val="100000"/>
                            </a:srgbClr>
                          </a:solidFill>
                          <a:latin typeface="宋体" pitchFamily="2" charset="-122"/>
                          <a:ea typeface="宋体" pitchFamily="2" charset="-122"/>
                          <a:cs typeface="宋体" pitchFamily="2" charset="-122"/>
                        </a:rPr>
                        <a:t>情况，</a:t>
                      </a:r>
                      <a:r>
                        <a:rPr sz="800" b="1" kern="0" spc="-20" dirty="0">
                          <a:solidFill>
                            <a:schemeClr val="accent1">
                              <a:alpha val="100000"/>
                            </a:schemeClr>
                          </a:solidFill>
                          <a:latin typeface="宋体" pitchFamily="2" charset="-122"/>
                          <a:ea typeface="宋体" pitchFamily="2" charset="-122"/>
                          <a:cs typeface="宋体" pitchFamily="2" charset="-122"/>
                        </a:rPr>
                        <a:t>对发现的安全风险隐患应当立即采取防范措施，对影响</a:t>
                      </a:r>
                      <a:r>
                        <a:rPr sz="800" kern="0" spc="20" dirty="0">
                          <a:solidFill>
                            <a:schemeClr val="accent1">
                              <a:alpha val="100000"/>
                            </a:schemeClr>
                          </a:solidFill>
                          <a:latin typeface="宋体" pitchFamily="2" charset="-122"/>
                          <a:ea typeface="宋体" pitchFamily="2" charset="-122"/>
                          <a:cs typeface="宋体" pitchFamily="2" charset="-122"/>
                        </a:rPr>
                        <a:t> </a:t>
                      </a:r>
                      <a:r>
                        <a:rPr sz="800" b="1" kern="0" spc="-10" dirty="0">
                          <a:solidFill>
                            <a:schemeClr val="accent1">
                              <a:alpha val="100000"/>
                            </a:schemeClr>
                          </a:solidFill>
                          <a:latin typeface="宋体" pitchFamily="2" charset="-122"/>
                          <a:ea typeface="宋体" pitchFamily="2" charset="-122"/>
                          <a:cs typeface="宋体" pitchFamily="2" charset="-122"/>
                        </a:rPr>
                        <a:t>管道安全运行的隐患应当及时消除。</a:t>
                      </a:r>
                      <a:endParaRPr sz="800" dirty="0">
                        <a:solidFill>
                          <a:schemeClr val="accent1"/>
                        </a:solidFill>
                        <a:latin typeface="宋体" pitchFamily="2" charset="-122"/>
                        <a:ea typeface="宋体" pitchFamily="2" charset="-122"/>
                        <a:cs typeface="宋体" pitchFamily="2" charset="-122"/>
                      </a:endParaRPr>
                    </a:p>
                    <a:p>
                      <a:pPr algn="l" rtl="0" eaLnBrk="0">
                        <a:lnSpc>
                          <a:spcPct val="105000"/>
                        </a:lnSpc>
                      </a:pPr>
                      <a:endParaRPr sz="1000" dirty="0">
                        <a:latin typeface="Arial" panose="020B0604020202020204"/>
                        <a:ea typeface="Arial" panose="020B0604020202020204"/>
                        <a:cs typeface="Arial" panose="020B0604020202020204"/>
                      </a:endParaRPr>
                    </a:p>
                    <a:p>
                      <a:pPr algn="l" rtl="0" eaLnBrk="0">
                        <a:lnSpc>
                          <a:spcPct val="105000"/>
                        </a:lnSpc>
                      </a:pPr>
                      <a:endParaRPr sz="1000" dirty="0">
                        <a:latin typeface="Arial" panose="020B0604020202020204"/>
                        <a:ea typeface="Arial" panose="020B0604020202020204"/>
                        <a:cs typeface="Arial" panose="020B0604020202020204"/>
                      </a:endParaRPr>
                    </a:p>
                    <a:p>
                      <a:pPr algn="l" rtl="0" eaLnBrk="0">
                        <a:lnSpc>
                          <a:spcPct val="183000"/>
                        </a:lnSpc>
                      </a:pPr>
                      <a:endParaRPr sz="100" dirty="0">
                        <a:latin typeface="Arial" panose="020B0604020202020204"/>
                        <a:ea typeface="Arial" panose="020B0604020202020204"/>
                        <a:cs typeface="Arial" panose="020B0604020202020204"/>
                      </a:endParaRPr>
                    </a:p>
                    <a:p>
                      <a:pPr algn="r" rtl="0" eaLnBrk="0">
                        <a:lnSpc>
                          <a:spcPts val="895"/>
                        </a:lnSpc>
                        <a:spcBef>
                          <a:spcPts val="0"/>
                        </a:spcBef>
                      </a:pPr>
                      <a:endParaRPr sz="7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eaLnBrk="0">
                        <a:lnSpc>
                          <a:spcPct val="125000"/>
                        </a:lnSpc>
                      </a:pPr>
                      <a:endParaRPr sz="1000" dirty="0">
                        <a:latin typeface="Arial" panose="020B0604020202020204"/>
                        <a:ea typeface="Arial" panose="020B0604020202020204"/>
                        <a:cs typeface="Arial" panose="020B0604020202020204"/>
                      </a:endParaRPr>
                    </a:p>
                    <a:p>
                      <a:pPr algn="l" rtl="0" eaLnBrk="0">
                        <a:lnSpc>
                          <a:spcPct val="125000"/>
                        </a:lnSpc>
                      </a:pPr>
                      <a:endParaRPr sz="1000" dirty="0">
                        <a:latin typeface="Arial" panose="020B0604020202020204"/>
                        <a:ea typeface="Arial" panose="020B0604020202020204"/>
                        <a:cs typeface="Arial" panose="020B0604020202020204"/>
                      </a:endParaRPr>
                    </a:p>
                    <a:p>
                      <a:pPr algn="l" rtl="0" eaLnBrk="0">
                        <a:lnSpc>
                          <a:spcPct val="126000"/>
                        </a:lnSpc>
                      </a:pPr>
                      <a:endParaRPr sz="1000" dirty="0">
                        <a:latin typeface="Arial" panose="020B0604020202020204"/>
                        <a:ea typeface="Arial" panose="020B0604020202020204"/>
                        <a:cs typeface="Arial" panose="020B0604020202020204"/>
                      </a:endParaRPr>
                    </a:p>
                    <a:p>
                      <a:pPr marL="13970" algn="l" rtl="0" eaLnBrk="0">
                        <a:lnSpc>
                          <a:spcPct val="96000"/>
                        </a:lnSpc>
                        <a:spcBef>
                          <a:spcPts val="0"/>
                        </a:spcBef>
                      </a:pPr>
                      <a:r>
                        <a:rPr sz="800" b="1" kern="0" spc="-10" dirty="0">
                          <a:solidFill>
                            <a:srgbClr val="000000">
                              <a:alpha val="100000"/>
                            </a:srgbClr>
                          </a:solidFill>
                          <a:latin typeface="宋体" pitchFamily="2" charset="-122"/>
                          <a:ea typeface="宋体" pitchFamily="2" charset="-122"/>
                          <a:cs typeface="宋体" pitchFamily="2" charset="-122"/>
                        </a:rPr>
                        <a:t>1.维护保养范围：旧规仅</a:t>
                      </a:r>
                      <a:r>
                        <a:rPr sz="800" kern="0" spc="30" dirty="0">
                          <a:solidFill>
                            <a:srgbClr val="000000">
                              <a:alpha val="100000"/>
                            </a:srgbClr>
                          </a:solidFill>
                          <a:latin typeface="宋体" pitchFamily="2" charset="-122"/>
                          <a:ea typeface="宋体" pitchFamily="2" charset="-122"/>
                          <a:cs typeface="宋体" pitchFamily="2" charset="-122"/>
                        </a:rPr>
                        <a:t>  </a:t>
                      </a:r>
                      <a:r>
                        <a:rPr sz="800" b="1" kern="0" spc="-10" dirty="0">
                          <a:solidFill>
                            <a:srgbClr val="000000">
                              <a:alpha val="100000"/>
                            </a:srgbClr>
                          </a:solidFill>
                          <a:latin typeface="宋体" pitchFamily="2" charset="-122"/>
                          <a:ea typeface="宋体" pitchFamily="2" charset="-122"/>
                          <a:cs typeface="宋体" pitchFamily="2" charset="-122"/>
                        </a:rPr>
                        <a:t>提“管道”,新规明确</a:t>
                      </a:r>
                      <a:endParaRPr sz="800" dirty="0">
                        <a:latin typeface="宋体" pitchFamily="2" charset="-122"/>
                        <a:ea typeface="宋体" pitchFamily="2" charset="-122"/>
                        <a:cs typeface="宋体" pitchFamily="2" charset="-122"/>
                      </a:endParaRPr>
                    </a:p>
                    <a:p>
                      <a:pPr marL="36195" indent="12065" algn="l" rtl="0" eaLnBrk="0">
                        <a:lnSpc>
                          <a:spcPct val="96000"/>
                        </a:lnSpc>
                        <a:spcBef>
                          <a:spcPts val="65"/>
                        </a:spcBef>
                      </a:pPr>
                      <a:r>
                        <a:rPr sz="800" b="1" kern="0" spc="-40" dirty="0">
                          <a:solidFill>
                            <a:srgbClr val="000000">
                              <a:alpha val="100000"/>
                            </a:srgbClr>
                          </a:solidFill>
                          <a:latin typeface="宋体" pitchFamily="2" charset="-122"/>
                          <a:ea typeface="宋体" pitchFamily="2" charset="-122"/>
                          <a:cs typeface="宋体" pitchFamily="2" charset="-122"/>
                        </a:rPr>
                        <a:t>“管道系统、支承件、机</a:t>
                      </a:r>
                      <a:r>
                        <a:rPr sz="800" kern="0" spc="20" dirty="0">
                          <a:solidFill>
                            <a:srgbClr val="000000">
                              <a:alpha val="100000"/>
                            </a:srgbClr>
                          </a:solidFill>
                          <a:latin typeface="宋体" pitchFamily="2" charset="-122"/>
                          <a:ea typeface="宋体" pitchFamily="2" charset="-122"/>
                          <a:cs typeface="宋体" pitchFamily="2" charset="-122"/>
                        </a:rPr>
                        <a:t>  </a:t>
                      </a:r>
                      <a:r>
                        <a:rPr sz="800" b="1" kern="0" spc="-30" dirty="0">
                          <a:solidFill>
                            <a:srgbClr val="000000">
                              <a:alpha val="100000"/>
                            </a:srgbClr>
                          </a:solidFill>
                          <a:latin typeface="宋体" pitchFamily="2" charset="-122"/>
                          <a:ea typeface="宋体" pitchFamily="2" charset="-122"/>
                          <a:cs typeface="宋体" pitchFamily="2" charset="-122"/>
                        </a:rPr>
                        <a:t>械安全联锁装置、仪表”,</a:t>
                      </a:r>
                      <a:r>
                        <a:rPr sz="800" kern="0" spc="70" dirty="0">
                          <a:solidFill>
                            <a:srgbClr val="000000">
                              <a:alpha val="100000"/>
                            </a:srgbClr>
                          </a:solidFill>
                          <a:latin typeface="宋体" pitchFamily="2" charset="-122"/>
                          <a:ea typeface="宋体" pitchFamily="2" charset="-122"/>
                          <a:cs typeface="宋体" pitchFamily="2" charset="-122"/>
                        </a:rPr>
                        <a:t> </a:t>
                      </a:r>
                      <a:r>
                        <a:rPr sz="800" b="1" kern="0" spc="20" dirty="0">
                          <a:solidFill>
                            <a:srgbClr val="000000">
                              <a:alpha val="100000"/>
                            </a:srgbClr>
                          </a:solidFill>
                          <a:latin typeface="宋体" pitchFamily="2" charset="-122"/>
                          <a:ea typeface="宋体" pitchFamily="2" charset="-122"/>
                          <a:cs typeface="宋体" pitchFamily="2" charset="-122"/>
                        </a:rPr>
                        <a:t>范围更全面；</a:t>
                      </a:r>
                      <a:endParaRPr sz="800" dirty="0">
                        <a:latin typeface="宋体" pitchFamily="2" charset="-122"/>
                        <a:ea typeface="宋体" pitchFamily="2" charset="-122"/>
                        <a:cs typeface="宋体" pitchFamily="2" charset="-122"/>
                      </a:endParaRPr>
                    </a:p>
                    <a:p>
                      <a:pPr marL="13970" algn="l" rtl="0" eaLnBrk="0">
                        <a:lnSpc>
                          <a:spcPct val="97000"/>
                        </a:lnSpc>
                        <a:spcBef>
                          <a:spcPts val="30"/>
                        </a:spcBef>
                      </a:pPr>
                      <a:r>
                        <a:rPr sz="800" b="1" kern="0" spc="-30" dirty="0">
                          <a:solidFill>
                            <a:srgbClr val="000000">
                              <a:alpha val="100000"/>
                            </a:srgbClr>
                          </a:solidFill>
                          <a:latin typeface="宋体" pitchFamily="2" charset="-122"/>
                          <a:ea typeface="宋体" pitchFamily="2" charset="-122"/>
                          <a:cs typeface="宋体" pitchFamily="2" charset="-122"/>
                        </a:rPr>
                        <a:t>2.</a:t>
                      </a:r>
                      <a:r>
                        <a:rPr sz="800" kern="0" spc="-160" dirty="0">
                          <a:solidFill>
                            <a:srgbClr val="000000">
                              <a:alpha val="100000"/>
                            </a:srgbClr>
                          </a:solidFill>
                          <a:latin typeface="宋体" pitchFamily="2" charset="-122"/>
                          <a:ea typeface="宋体" pitchFamily="2" charset="-122"/>
                          <a:cs typeface="宋体" pitchFamily="2" charset="-122"/>
                        </a:rPr>
                        <a:t> </a:t>
                      </a:r>
                      <a:r>
                        <a:rPr sz="800" b="1" kern="0" spc="-30" dirty="0">
                          <a:solidFill>
                            <a:srgbClr val="000000">
                              <a:alpha val="100000"/>
                            </a:srgbClr>
                          </a:solidFill>
                          <a:latin typeface="宋体" pitchFamily="2" charset="-122"/>
                          <a:ea typeface="宋体" pitchFamily="2" charset="-122"/>
                          <a:cs typeface="宋体" pitchFamily="2" charset="-122"/>
                        </a:rPr>
                        <a:t>自行检查分类：旧规仅</a:t>
                      </a:r>
                      <a:r>
                        <a:rPr sz="800" kern="0" spc="0" dirty="0">
                          <a:solidFill>
                            <a:srgbClr val="000000">
                              <a:alpha val="100000"/>
                            </a:srgbClr>
                          </a:solidFill>
                          <a:latin typeface="宋体" pitchFamily="2" charset="-122"/>
                          <a:ea typeface="宋体" pitchFamily="2" charset="-122"/>
                          <a:cs typeface="宋体" pitchFamily="2" charset="-122"/>
                        </a:rPr>
                        <a:t>  </a:t>
                      </a:r>
                      <a:r>
                        <a:rPr sz="800" b="1" kern="0" spc="-10" dirty="0">
                          <a:solidFill>
                            <a:srgbClr val="000000">
                              <a:alpha val="100000"/>
                            </a:srgbClr>
                          </a:solidFill>
                          <a:latin typeface="宋体" pitchFamily="2" charset="-122"/>
                          <a:ea typeface="宋体" pitchFamily="2" charset="-122"/>
                          <a:cs typeface="宋体" pitchFamily="2" charset="-122"/>
                        </a:rPr>
                        <a:t>提“定期自行检查”,新</a:t>
                      </a:r>
                      <a:r>
                        <a:rPr sz="800" kern="0" spc="0" dirty="0">
                          <a:solidFill>
                            <a:srgbClr val="000000">
                              <a:alpha val="100000"/>
                            </a:srgbClr>
                          </a:solidFill>
                          <a:latin typeface="宋体" pitchFamily="2" charset="-122"/>
                          <a:ea typeface="宋体" pitchFamily="2" charset="-122"/>
                          <a:cs typeface="宋体" pitchFamily="2" charset="-122"/>
                        </a:rPr>
                        <a:t>   </a:t>
                      </a:r>
                      <a:r>
                        <a:rPr sz="800" b="1" kern="0" spc="-10" dirty="0">
                          <a:solidFill>
                            <a:srgbClr val="000000">
                              <a:alpha val="100000"/>
                            </a:srgbClr>
                          </a:solidFill>
                          <a:latin typeface="宋体" pitchFamily="2" charset="-122"/>
                          <a:ea typeface="宋体" pitchFamily="2" charset="-122"/>
                          <a:cs typeface="宋体" pitchFamily="2" charset="-122"/>
                        </a:rPr>
                        <a:t>规细化为“日常检查、年</a:t>
                      </a:r>
                      <a:r>
                        <a:rPr sz="800" kern="0" spc="0" dirty="0">
                          <a:solidFill>
                            <a:srgbClr val="000000">
                              <a:alpha val="100000"/>
                            </a:srgbClr>
                          </a:solidFill>
                          <a:latin typeface="宋体" pitchFamily="2" charset="-122"/>
                          <a:ea typeface="宋体" pitchFamily="2" charset="-122"/>
                          <a:cs typeface="宋体" pitchFamily="2" charset="-122"/>
                        </a:rPr>
                        <a:t>  </a:t>
                      </a:r>
                      <a:r>
                        <a:rPr sz="800" b="1" kern="0" spc="-10" dirty="0">
                          <a:solidFill>
                            <a:srgbClr val="000000">
                              <a:alpha val="100000"/>
                            </a:srgbClr>
                          </a:solidFill>
                          <a:latin typeface="宋体" pitchFamily="2" charset="-122"/>
                          <a:ea typeface="宋体" pitchFamily="2" charset="-122"/>
                          <a:cs typeface="宋体" pitchFamily="2" charset="-122"/>
                        </a:rPr>
                        <a:t>度检查”,且明确日常检</a:t>
                      </a:r>
                      <a:r>
                        <a:rPr sz="800" kern="0" spc="0" dirty="0">
                          <a:solidFill>
                            <a:srgbClr val="000000">
                              <a:alpha val="100000"/>
                            </a:srgbClr>
                          </a:solidFill>
                          <a:latin typeface="宋体" pitchFamily="2" charset="-122"/>
                          <a:ea typeface="宋体" pitchFamily="2" charset="-122"/>
                          <a:cs typeface="宋体" pitchFamily="2" charset="-122"/>
                        </a:rPr>
                        <a:t>   </a:t>
                      </a:r>
                      <a:r>
                        <a:rPr sz="800" b="1" kern="0" spc="50" dirty="0">
                          <a:solidFill>
                            <a:srgbClr val="000000">
                              <a:alpha val="100000"/>
                            </a:srgbClr>
                          </a:solidFill>
                          <a:latin typeface="宋体" pitchFamily="2" charset="-122"/>
                          <a:ea typeface="宋体" pitchFamily="2" charset="-122"/>
                          <a:cs typeface="宋体" pitchFamily="2" charset="-122"/>
                        </a:rPr>
                        <a:t>查具体内容；</a:t>
                      </a:r>
                      <a:endParaRPr sz="800" dirty="0">
                        <a:latin typeface="宋体" pitchFamily="2" charset="-122"/>
                        <a:ea typeface="宋体" pitchFamily="2" charset="-122"/>
                        <a:cs typeface="宋体" pitchFamily="2" charset="-122"/>
                      </a:endParaRPr>
                    </a:p>
                    <a:p>
                      <a:pPr marL="13970" algn="l" rtl="0" eaLnBrk="0">
                        <a:lnSpc>
                          <a:spcPct val="98000"/>
                        </a:lnSpc>
                        <a:spcBef>
                          <a:spcPts val="5"/>
                        </a:spcBef>
                      </a:pPr>
                      <a:r>
                        <a:rPr sz="800" b="1" kern="0" spc="-10" dirty="0">
                          <a:solidFill>
                            <a:srgbClr val="000000">
                              <a:alpha val="100000"/>
                            </a:srgbClr>
                          </a:solidFill>
                          <a:latin typeface="宋体" pitchFamily="2" charset="-122"/>
                          <a:ea typeface="宋体" pitchFamily="2" charset="-122"/>
                          <a:cs typeface="宋体" pitchFamily="2" charset="-122"/>
                        </a:rPr>
                        <a:t>3.记录保存：旧规提“保</a:t>
                      </a:r>
                      <a:r>
                        <a:rPr sz="800" kern="0" spc="-10" dirty="0">
                          <a:solidFill>
                            <a:srgbClr val="000000">
                              <a:alpha val="100000"/>
                            </a:srgbClr>
                          </a:solidFill>
                          <a:latin typeface="宋体" pitchFamily="2" charset="-122"/>
                          <a:ea typeface="宋体" pitchFamily="2" charset="-122"/>
                          <a:cs typeface="宋体" pitchFamily="2" charset="-122"/>
                        </a:rPr>
                        <a:t>  </a:t>
                      </a:r>
                      <a:r>
                        <a:rPr sz="800" b="1" kern="0" spc="-10" dirty="0">
                          <a:solidFill>
                            <a:srgbClr val="000000">
                              <a:alpha val="100000"/>
                            </a:srgbClr>
                          </a:solidFill>
                          <a:latin typeface="宋体" pitchFamily="2" charset="-122"/>
                          <a:ea typeface="宋体" pitchFamily="2" charset="-122"/>
                          <a:cs typeface="宋体" pitchFamily="2" charset="-122"/>
                        </a:rPr>
                        <a:t>存至少3年”,新规无期</a:t>
                      </a:r>
                      <a:endParaRPr sz="800" dirty="0">
                        <a:latin typeface="宋体" pitchFamily="2" charset="-122"/>
                        <a:ea typeface="宋体" pitchFamily="2" charset="-122"/>
                        <a:cs typeface="宋体" pitchFamily="2" charset="-122"/>
                      </a:endParaRPr>
                    </a:p>
                    <a:p>
                      <a:pPr marL="13970" algn="l" rtl="0" eaLnBrk="0">
                        <a:lnSpc>
                          <a:spcPct val="96000"/>
                        </a:lnSpc>
                        <a:spcBef>
                          <a:spcPts val="130"/>
                        </a:spcBef>
                      </a:pPr>
                      <a:r>
                        <a:rPr sz="800" b="1" kern="0" spc="0" dirty="0">
                          <a:solidFill>
                            <a:srgbClr val="000000">
                              <a:alpha val="100000"/>
                            </a:srgbClr>
                          </a:solidFill>
                          <a:latin typeface="宋体" pitchFamily="2" charset="-122"/>
                          <a:ea typeface="宋体" pitchFamily="2" charset="-122"/>
                          <a:cs typeface="宋体" pitchFamily="2" charset="-122"/>
                        </a:rPr>
                        <a:t>限但强调“记录情况、</a:t>
                      </a:r>
                      <a:r>
                        <a:rPr sz="800" b="1" kern="0" spc="-10" dirty="0">
                          <a:solidFill>
                            <a:srgbClr val="000000">
                              <a:alpha val="100000"/>
                            </a:srgbClr>
                          </a:solidFill>
                          <a:latin typeface="宋体" pitchFamily="2" charset="-122"/>
                          <a:ea typeface="宋体" pitchFamily="2" charset="-122"/>
                          <a:cs typeface="宋体" pitchFamily="2" charset="-122"/>
                        </a:rPr>
                        <a:t>消</a:t>
                      </a:r>
                      <a:r>
                        <a:rPr sz="800" kern="0" spc="-10" dirty="0">
                          <a:solidFill>
                            <a:srgbClr val="000000">
                              <a:alpha val="100000"/>
                            </a:srgbClr>
                          </a:solidFill>
                          <a:latin typeface="宋体" pitchFamily="2" charset="-122"/>
                          <a:ea typeface="宋体" pitchFamily="2" charset="-122"/>
                          <a:cs typeface="宋体" pitchFamily="2" charset="-122"/>
                        </a:rPr>
                        <a:t>  </a:t>
                      </a:r>
                      <a:r>
                        <a:rPr sz="800" b="1" kern="0" spc="0" dirty="0">
                          <a:solidFill>
                            <a:srgbClr val="000000">
                              <a:alpha val="100000"/>
                            </a:srgbClr>
                          </a:solidFill>
                          <a:latin typeface="宋体" pitchFamily="2" charset="-122"/>
                          <a:ea typeface="宋体" pitchFamily="2" charset="-122"/>
                          <a:cs typeface="宋体" pitchFamily="2" charset="-122"/>
                        </a:rPr>
                        <a:t>除隐患”,更侧重隐</a:t>
                      </a:r>
                      <a:r>
                        <a:rPr sz="800" b="1" kern="0" spc="-10" dirty="0">
                          <a:solidFill>
                            <a:srgbClr val="000000">
                              <a:alpha val="100000"/>
                            </a:srgbClr>
                          </a:solidFill>
                          <a:latin typeface="宋体" pitchFamily="2" charset="-122"/>
                          <a:ea typeface="宋体" pitchFamily="2" charset="-122"/>
                          <a:cs typeface="宋体" pitchFamily="2" charset="-122"/>
                        </a:rPr>
                        <a:t>患闭</a:t>
                      </a:r>
                      <a:r>
                        <a:rPr sz="800" kern="0" spc="-10" dirty="0">
                          <a:solidFill>
                            <a:srgbClr val="000000">
                              <a:alpha val="100000"/>
                            </a:srgbClr>
                          </a:solidFill>
                          <a:latin typeface="宋体" pitchFamily="2" charset="-122"/>
                          <a:ea typeface="宋体" pitchFamily="2" charset="-122"/>
                          <a:cs typeface="宋体" pitchFamily="2" charset="-122"/>
                        </a:rPr>
                        <a:t>   </a:t>
                      </a:r>
                      <a:r>
                        <a:rPr sz="800" b="1" kern="0" spc="-20" dirty="0">
                          <a:solidFill>
                            <a:srgbClr val="000000">
                              <a:alpha val="100000"/>
                            </a:srgbClr>
                          </a:solidFill>
                          <a:latin typeface="宋体" pitchFamily="2" charset="-122"/>
                          <a:ea typeface="宋体" pitchFamily="2" charset="-122"/>
                          <a:cs typeface="宋体" pitchFamily="2" charset="-122"/>
                        </a:rPr>
                        <a:t>环。</a:t>
                      </a:r>
                      <a:endParaRPr sz="800" dirty="0">
                        <a:latin typeface="宋体" pitchFamily="2" charset="-122"/>
                        <a:ea typeface="宋体" pitchFamily="2" charset="-122"/>
                        <a:cs typeface="宋体" pitchFamily="2" charset="-122"/>
                      </a:endParaRPr>
                    </a:p>
                    <a:p>
                      <a:pPr algn="l" rtl="0" eaLnBrk="0">
                        <a:lnSpc>
                          <a:spcPct val="169000"/>
                        </a:lnSpc>
                      </a:pPr>
                      <a:endParaRPr sz="1000" dirty="0">
                        <a:latin typeface="Arial" panose="020B0604020202020204"/>
                        <a:ea typeface="Arial" panose="020B0604020202020204"/>
                        <a:cs typeface="Arial" panose="020B0604020202020204"/>
                      </a:endParaRPr>
                    </a:p>
                    <a:p>
                      <a:pPr algn="l" rtl="0" eaLnBrk="0">
                        <a:lnSpc>
                          <a:spcPct val="100000"/>
                        </a:lnSpc>
                      </a:pPr>
                      <a:endParaRPr sz="200" dirty="0">
                        <a:latin typeface="Arial" panose="020B0604020202020204"/>
                        <a:ea typeface="Arial" panose="020B0604020202020204"/>
                        <a:cs typeface="Arial" panose="020B0604020202020204"/>
                      </a:endParaRPr>
                    </a:p>
                    <a:p>
                      <a:pPr marL="13970" algn="l" rtl="0" eaLnBrk="0">
                        <a:lnSpc>
                          <a:spcPct val="95000"/>
                        </a:lnSpc>
                        <a:spcBef>
                          <a:spcPts val="0"/>
                        </a:spcBef>
                      </a:pPr>
                      <a:endParaRPr sz="8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104" name="textbox 104"/>
          <p:cNvSpPr/>
          <p:nvPr/>
        </p:nvSpPr>
        <p:spPr>
          <a:xfrm>
            <a:off x="637540" y="207645"/>
            <a:ext cx="1425575" cy="244475"/>
          </a:xfrm>
          <a:prstGeom prst="rect">
            <a:avLst/>
          </a:prstGeom>
          <a:noFill/>
          <a:ln w="0" cap="flat">
            <a:noFill/>
            <a:prstDash val="solid"/>
            <a:miter lim="0"/>
          </a:ln>
        </p:spPr>
        <p:txBody>
          <a:bodyPr vert="horz" wrap="square" lIns="0" tIns="0" rIns="0" bIns="0"/>
          <a:lstStyle/>
          <a:p>
            <a:pPr algn="l" rtl="0" eaLnBrk="0">
              <a:lnSpc>
                <a:spcPct val="80000"/>
              </a:lnSpc>
            </a:pPr>
            <a:endParaRPr sz="100" dirty="0">
              <a:latin typeface="Arial" panose="020B0604020202020204"/>
              <a:ea typeface="Arial" panose="020B0604020202020204"/>
              <a:cs typeface="Arial" panose="020B0604020202020204"/>
            </a:endParaRPr>
          </a:p>
          <a:p>
            <a:pPr marL="12700" algn="l" rtl="0" eaLnBrk="0">
              <a:lnSpc>
                <a:spcPct val="96000"/>
              </a:lnSpc>
            </a:pPr>
            <a:r>
              <a:rPr sz="1500" b="1" kern="0" spc="40" dirty="0">
                <a:solidFill>
                  <a:srgbClr val="206070">
                    <a:alpha val="100000"/>
                  </a:srgbClr>
                </a:solidFill>
                <a:latin typeface="黑体" panose="02010609060101010101" charset="-122"/>
                <a:ea typeface="黑体" panose="02010609060101010101" charset="-122"/>
                <a:cs typeface="黑体" panose="02010609060101010101" charset="-122"/>
              </a:rPr>
              <a:t>第六章</a:t>
            </a:r>
            <a:r>
              <a:rPr lang="en-US" sz="1500" b="1" kern="0" spc="40" dirty="0">
                <a:solidFill>
                  <a:srgbClr val="206070">
                    <a:alpha val="100000"/>
                  </a:srgbClr>
                </a:solidFill>
                <a:latin typeface="黑体" panose="02010609060101010101" charset="-122"/>
                <a:ea typeface="黑体" panose="02010609060101010101" charset="-122"/>
                <a:cs typeface="黑体" panose="02010609060101010101" charset="-122"/>
              </a:rPr>
              <a:t>  </a:t>
            </a:r>
            <a:r>
              <a:rPr sz="1500" b="1" kern="0" spc="40" dirty="0">
                <a:solidFill>
                  <a:srgbClr val="206070">
                    <a:alpha val="100000"/>
                  </a:srgbClr>
                </a:solidFill>
                <a:latin typeface="黑体" panose="02010609060101010101" charset="-122"/>
                <a:ea typeface="黑体" panose="02010609060101010101" charset="-122"/>
                <a:cs typeface="黑体" panose="02010609060101010101" charset="-122"/>
              </a:rPr>
              <a:t>使用</a:t>
            </a:r>
            <a:endParaRPr sz="1500" dirty="0">
              <a:latin typeface="黑体" panose="02010609060101010101" charset="-122"/>
              <a:ea typeface="黑体" panose="02010609060101010101" charset="-122"/>
              <a:cs typeface="黑体" panose="02010609060101010101" charset="-122"/>
            </a:endParaRPr>
          </a:p>
        </p:txBody>
      </p:sp>
      <p:pic>
        <p:nvPicPr>
          <p:cNvPr id="106" name="picture 106"/>
          <p:cNvPicPr>
            <a:picLocks noChangeAspect="1"/>
          </p:cNvPicPr>
          <p:nvPr/>
        </p:nvPicPr>
        <p:blipFill>
          <a:blip r:embed="rId1"/>
          <a:stretch>
            <a:fillRect/>
          </a:stretch>
        </p:blipFill>
        <p:spPr>
          <a:xfrm rot="21600000">
            <a:off x="171450" y="463557"/>
            <a:ext cx="6400776" cy="6350"/>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8" name="table 108"/>
          <p:cNvGraphicFramePr>
            <a:graphicFrameLocks noGrp="1"/>
          </p:cNvGraphicFramePr>
          <p:nvPr/>
        </p:nvGraphicFramePr>
        <p:xfrm>
          <a:off x="92082" y="606407"/>
          <a:ext cx="6604000" cy="3143250"/>
        </p:xfrm>
        <a:graphic>
          <a:graphicData uri="http://schemas.openxmlformats.org/drawingml/2006/table">
            <a:tbl>
              <a:tblPr/>
              <a:tblGrid>
                <a:gridCol w="320675"/>
                <a:gridCol w="2393950"/>
                <a:gridCol w="2711450"/>
                <a:gridCol w="1177925"/>
              </a:tblGrid>
              <a:tr h="225425">
                <a:tc>
                  <a:txBody>
                    <a:bodyPr/>
                    <a:lstStyle/>
                    <a:p>
                      <a:pPr algn="l" rtl="0" eaLnBrk="0">
                        <a:lnSpc>
                          <a:spcPct val="102000"/>
                        </a:lnSpc>
                      </a:pPr>
                      <a:endParaRPr sz="400" dirty="0">
                        <a:latin typeface="Arial" panose="020B0604020202020204"/>
                        <a:ea typeface="Arial" panose="020B0604020202020204"/>
                        <a:cs typeface="Arial" panose="020B0604020202020204"/>
                      </a:endParaRPr>
                    </a:p>
                    <a:p>
                      <a:pPr marL="55245" algn="l" rtl="0" eaLnBrk="0">
                        <a:lnSpc>
                          <a:spcPct val="95000"/>
                        </a:lnSpc>
                        <a:spcBef>
                          <a:spcPts val="5"/>
                        </a:spcBef>
                      </a:pPr>
                      <a:r>
                        <a:rPr sz="800" b="1" kern="0" spc="-20" dirty="0">
                          <a:solidFill>
                            <a:srgbClr val="FFFFFF">
                              <a:alpha val="100000"/>
                            </a:srgbClr>
                          </a:solidFill>
                          <a:latin typeface="宋体" pitchFamily="2" charset="-122"/>
                          <a:ea typeface="宋体" pitchFamily="2" charset="-122"/>
                          <a:cs typeface="宋体" pitchFamily="2" charset="-122"/>
                        </a:rPr>
                        <a:t>条款</a:t>
                      </a:r>
                      <a:endParaRPr sz="8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570BF"/>
                    </a:solidFill>
                  </a:tcPr>
                </a:tc>
                <a:tc>
                  <a:txBody>
                    <a:bodyPr/>
                    <a:lstStyle/>
                    <a:p>
                      <a:pPr algn="l" rtl="0" eaLnBrk="0">
                        <a:lnSpc>
                          <a:spcPct val="102000"/>
                        </a:lnSpc>
                      </a:pPr>
                      <a:endParaRPr sz="400" dirty="0">
                        <a:latin typeface="Arial" panose="020B0604020202020204"/>
                        <a:ea typeface="Arial" panose="020B0604020202020204"/>
                        <a:cs typeface="Arial" panose="020B0604020202020204"/>
                      </a:endParaRPr>
                    </a:p>
                    <a:p>
                      <a:pPr marL="801370" algn="l" rtl="0" eaLnBrk="0">
                        <a:lnSpc>
                          <a:spcPct val="95000"/>
                        </a:lnSpc>
                        <a:spcBef>
                          <a:spcPts val="5"/>
                        </a:spcBef>
                      </a:pPr>
                      <a:r>
                        <a:rPr sz="800" b="1" kern="0" spc="-10" dirty="0">
                          <a:solidFill>
                            <a:srgbClr val="FFFFFF">
                              <a:alpha val="100000"/>
                            </a:srgbClr>
                          </a:solidFill>
                          <a:latin typeface="宋体" pitchFamily="2" charset="-122"/>
                          <a:ea typeface="宋体" pitchFamily="2" charset="-122"/>
                          <a:cs typeface="宋体" pitchFamily="2" charset="-122"/>
                        </a:rPr>
                        <a:t>旧规对应要求概述</a:t>
                      </a:r>
                      <a:endParaRPr sz="8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271C7"/>
                    </a:solidFill>
                  </a:tcPr>
                </a:tc>
                <a:tc>
                  <a:txBody>
                    <a:bodyPr/>
                    <a:lstStyle/>
                    <a:p>
                      <a:pPr algn="l" rtl="0" eaLnBrk="0">
                        <a:lnSpc>
                          <a:spcPct val="102000"/>
                        </a:lnSpc>
                      </a:pPr>
                      <a:endParaRPr sz="400" dirty="0">
                        <a:latin typeface="Arial" panose="020B0604020202020204"/>
                        <a:ea typeface="Arial" panose="020B0604020202020204"/>
                        <a:cs typeface="Arial" panose="020B0604020202020204"/>
                      </a:endParaRPr>
                    </a:p>
                    <a:p>
                      <a:pPr marL="750570" algn="l" rtl="0" eaLnBrk="0">
                        <a:lnSpc>
                          <a:spcPct val="95000"/>
                        </a:lnSpc>
                        <a:spcBef>
                          <a:spcPts val="5"/>
                        </a:spcBef>
                      </a:pPr>
                      <a:r>
                        <a:rPr sz="800" b="1" kern="0" spc="-10" dirty="0">
                          <a:solidFill>
                            <a:srgbClr val="FFFFFF">
                              <a:alpha val="100000"/>
                            </a:srgbClr>
                          </a:solidFill>
                          <a:latin typeface="宋体" pitchFamily="2" charset="-122"/>
                          <a:ea typeface="宋体" pitchFamily="2" charset="-122"/>
                          <a:cs typeface="宋体" pitchFamily="2" charset="-122"/>
                        </a:rPr>
                        <a:t>新规技术变</a:t>
                      </a:r>
                      <a:r>
                        <a:rPr sz="800" b="1" u="sng" kern="0" spc="-10" dirty="0">
                          <a:solidFill>
                            <a:srgbClr val="FFFFFF">
                              <a:alpha val="100000"/>
                            </a:srgbClr>
                          </a:solidFill>
                          <a:latin typeface="宋体" pitchFamily="2" charset="-122"/>
                          <a:ea typeface="宋体" pitchFamily="2" charset="-122"/>
                          <a:cs typeface="宋体" pitchFamily="2" charset="-122"/>
                        </a:rPr>
                        <a:t>化</a:t>
                      </a:r>
                      <a:r>
                        <a:rPr sz="800" b="1" kern="0" spc="-10" dirty="0">
                          <a:solidFill>
                            <a:srgbClr val="FFFFFF">
                              <a:alpha val="100000"/>
                            </a:srgbClr>
                          </a:solidFill>
                          <a:latin typeface="宋体" pitchFamily="2" charset="-122"/>
                          <a:ea typeface="宋体" pitchFamily="2" charset="-122"/>
                          <a:cs typeface="宋体" pitchFamily="2" charset="-122"/>
                        </a:rPr>
                        <a:t>核心条款概述</a:t>
                      </a:r>
                      <a:endParaRPr sz="8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271C6"/>
                    </a:solidFill>
                  </a:tcPr>
                </a:tc>
                <a:tc>
                  <a:txBody>
                    <a:bodyPr/>
                    <a:lstStyle/>
                    <a:p>
                      <a:pPr algn="l" rtl="0" eaLnBrk="0">
                        <a:lnSpc>
                          <a:spcPct val="102000"/>
                        </a:lnSpc>
                      </a:pPr>
                      <a:endParaRPr sz="400" dirty="0">
                        <a:latin typeface="Arial" panose="020B0604020202020204"/>
                        <a:ea typeface="Arial" panose="020B0604020202020204"/>
                        <a:cs typeface="Arial" panose="020B0604020202020204"/>
                      </a:endParaRPr>
                    </a:p>
                    <a:p>
                      <a:pPr marL="375920" algn="l" rtl="0" eaLnBrk="0">
                        <a:lnSpc>
                          <a:spcPct val="95000"/>
                        </a:lnSpc>
                        <a:spcBef>
                          <a:spcPts val="5"/>
                        </a:spcBef>
                      </a:pPr>
                      <a:r>
                        <a:rPr sz="800" b="1" kern="0" spc="-20" dirty="0">
                          <a:solidFill>
                            <a:srgbClr val="FFFFFF">
                              <a:alpha val="100000"/>
                            </a:srgbClr>
                          </a:solidFill>
                          <a:latin typeface="宋体" pitchFamily="2" charset="-122"/>
                          <a:ea typeface="宋体" pitchFamily="2" charset="-122"/>
                          <a:cs typeface="宋体" pitchFamily="2" charset="-122"/>
                        </a:rPr>
                        <a:t>对比说明</a:t>
                      </a:r>
                      <a:endParaRPr sz="8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370C6"/>
                    </a:solidFill>
                  </a:tcPr>
                </a:tc>
              </a:tr>
              <a:tr h="440054">
                <a:tc rowSpan="4">
                  <a:txBody>
                    <a:bodyPr/>
                    <a:lstStyle/>
                    <a:p>
                      <a:pPr algn="l" rtl="0" eaLnBrk="0">
                        <a:lnSpc>
                          <a:spcPct val="103000"/>
                        </a:lnSpc>
                      </a:pPr>
                      <a:endParaRPr sz="1000" dirty="0">
                        <a:latin typeface="Arial" panose="020B0604020202020204"/>
                        <a:ea typeface="Arial" panose="020B0604020202020204"/>
                        <a:cs typeface="Arial" panose="020B0604020202020204"/>
                      </a:endParaRPr>
                    </a:p>
                    <a:p>
                      <a:pPr algn="l" rtl="0" eaLnBrk="0">
                        <a:lnSpc>
                          <a:spcPct val="103000"/>
                        </a:lnSpc>
                      </a:pPr>
                      <a:endParaRPr sz="1000" dirty="0">
                        <a:latin typeface="Arial" panose="020B0604020202020204"/>
                        <a:ea typeface="Arial" panose="020B0604020202020204"/>
                        <a:cs typeface="Arial" panose="020B0604020202020204"/>
                      </a:endParaRPr>
                    </a:p>
                    <a:p>
                      <a:pPr algn="l" rtl="0" eaLnBrk="0">
                        <a:lnSpc>
                          <a:spcPct val="103000"/>
                        </a:lnSpc>
                      </a:pPr>
                      <a:endParaRPr sz="1000" dirty="0">
                        <a:latin typeface="Arial" panose="020B0604020202020204"/>
                        <a:ea typeface="Arial" panose="020B0604020202020204"/>
                        <a:cs typeface="Arial" panose="020B0604020202020204"/>
                      </a:endParaRPr>
                    </a:p>
                    <a:p>
                      <a:pPr algn="l" rtl="0" eaLnBrk="0">
                        <a:lnSpc>
                          <a:spcPct val="103000"/>
                        </a:lnSpc>
                      </a:pPr>
                      <a:endParaRPr sz="1000" dirty="0">
                        <a:latin typeface="Arial" panose="020B0604020202020204"/>
                        <a:ea typeface="Arial" panose="020B0604020202020204"/>
                        <a:cs typeface="Arial" panose="020B0604020202020204"/>
                      </a:endParaRPr>
                    </a:p>
                    <a:p>
                      <a:pPr algn="l" rtl="0" eaLnBrk="0">
                        <a:lnSpc>
                          <a:spcPct val="104000"/>
                        </a:lnSpc>
                      </a:pPr>
                      <a:endParaRPr sz="1000" dirty="0">
                        <a:latin typeface="Arial" panose="020B0604020202020204"/>
                        <a:ea typeface="Arial" panose="020B0604020202020204"/>
                        <a:cs typeface="Arial" panose="020B0604020202020204"/>
                      </a:endParaRPr>
                    </a:p>
                    <a:p>
                      <a:pPr algn="l" rtl="0" eaLnBrk="0">
                        <a:lnSpc>
                          <a:spcPct val="104000"/>
                        </a:lnSpc>
                      </a:pPr>
                      <a:endParaRPr sz="1000" dirty="0">
                        <a:latin typeface="Arial" panose="020B0604020202020204"/>
                        <a:ea typeface="Arial" panose="020B0604020202020204"/>
                        <a:cs typeface="Arial" panose="020B0604020202020204"/>
                      </a:endParaRPr>
                    </a:p>
                    <a:p>
                      <a:pPr algn="l" rtl="0" eaLnBrk="0">
                        <a:lnSpc>
                          <a:spcPct val="104000"/>
                        </a:lnSpc>
                      </a:pPr>
                      <a:endParaRPr sz="1000" dirty="0">
                        <a:latin typeface="Arial" panose="020B0604020202020204"/>
                        <a:ea typeface="Arial" panose="020B0604020202020204"/>
                        <a:cs typeface="Arial" panose="020B0604020202020204"/>
                      </a:endParaRPr>
                    </a:p>
                    <a:p>
                      <a:pPr algn="l" rtl="0" eaLnBrk="0">
                        <a:lnSpc>
                          <a:spcPct val="104000"/>
                        </a:lnSpc>
                      </a:pPr>
                      <a:endParaRPr sz="1000" dirty="0">
                        <a:latin typeface="Arial" panose="020B0604020202020204"/>
                        <a:ea typeface="Arial" panose="020B0604020202020204"/>
                        <a:cs typeface="Arial" panose="020B0604020202020204"/>
                      </a:endParaRPr>
                    </a:p>
                    <a:p>
                      <a:pPr algn="l" rtl="0" eaLnBrk="0">
                        <a:lnSpc>
                          <a:spcPct val="8000"/>
                        </a:lnSpc>
                      </a:pPr>
                      <a:endParaRPr sz="100" dirty="0">
                        <a:latin typeface="Arial" panose="020B0604020202020204"/>
                        <a:ea typeface="Arial" panose="020B0604020202020204"/>
                        <a:cs typeface="Arial" panose="020B0604020202020204"/>
                      </a:endParaRPr>
                    </a:p>
                    <a:p>
                      <a:pPr marL="17145" algn="l" rtl="0" eaLnBrk="0">
                        <a:lnSpc>
                          <a:spcPct val="105000"/>
                        </a:lnSpc>
                      </a:pPr>
                      <a:r>
                        <a:rPr sz="800" b="1" kern="0" spc="-20" dirty="0">
                          <a:solidFill>
                            <a:srgbClr val="000000">
                              <a:alpha val="100000"/>
                            </a:srgbClr>
                          </a:solidFill>
                          <a:latin typeface="宋体" pitchFamily="2" charset="-122"/>
                          <a:ea typeface="宋体" pitchFamily="2" charset="-122"/>
                          <a:cs typeface="宋体" pitchFamily="2" charset="-122"/>
                        </a:rPr>
                        <a:t>6.8改</a:t>
                      </a:r>
                      <a:r>
                        <a:rPr sz="800" kern="0" spc="0" dirty="0">
                          <a:solidFill>
                            <a:srgbClr val="000000">
                              <a:alpha val="100000"/>
                            </a:srgbClr>
                          </a:solidFill>
                          <a:latin typeface="宋体" pitchFamily="2" charset="-122"/>
                          <a:ea typeface="宋体" pitchFamily="2" charset="-122"/>
                          <a:cs typeface="宋体" pitchFamily="2" charset="-122"/>
                        </a:rPr>
                        <a:t>  </a:t>
                      </a:r>
                      <a:r>
                        <a:rPr sz="800" b="1" kern="0" spc="-20" dirty="0">
                          <a:solidFill>
                            <a:srgbClr val="000000">
                              <a:alpha val="100000"/>
                            </a:srgbClr>
                          </a:solidFill>
                          <a:latin typeface="宋体" pitchFamily="2" charset="-122"/>
                          <a:ea typeface="宋体" pitchFamily="2" charset="-122"/>
                          <a:cs typeface="宋体" pitchFamily="2" charset="-122"/>
                        </a:rPr>
                        <a:t>造与修</a:t>
                      </a:r>
                      <a:r>
                        <a:rPr sz="800" kern="0" spc="0" dirty="0">
                          <a:solidFill>
                            <a:srgbClr val="000000">
                              <a:alpha val="100000"/>
                            </a:srgbClr>
                          </a:solidFill>
                          <a:latin typeface="宋体" pitchFamily="2" charset="-122"/>
                          <a:ea typeface="宋体" pitchFamily="2" charset="-122"/>
                          <a:cs typeface="宋体" pitchFamily="2" charset="-122"/>
                        </a:rPr>
                        <a:t> </a:t>
                      </a:r>
                      <a:r>
                        <a:rPr sz="800" b="1" kern="0" spc="-20" dirty="0">
                          <a:solidFill>
                            <a:srgbClr val="000000">
                              <a:alpha val="100000"/>
                            </a:srgbClr>
                          </a:solidFill>
                          <a:latin typeface="宋体" pitchFamily="2" charset="-122"/>
                          <a:ea typeface="宋体" pitchFamily="2" charset="-122"/>
                          <a:cs typeface="宋体" pitchFamily="2" charset="-122"/>
                        </a:rPr>
                        <a:t>理</a:t>
                      </a:r>
                      <a:endParaRPr sz="8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eaLnBrk="0">
                        <a:lnSpc>
                          <a:spcPct val="100000"/>
                        </a:lnSpc>
                      </a:pPr>
                      <a:endParaRPr sz="1000" dirty="0">
                        <a:latin typeface="Arial" panose="020B0604020202020204"/>
                        <a:ea typeface="Arial" panose="020B0604020202020204"/>
                        <a:cs typeface="Arial" panose="020B0604020202020204"/>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rtl="0" eaLnBrk="0">
                        <a:lnSpc>
                          <a:spcPct val="109000"/>
                        </a:lnSpc>
                      </a:pPr>
                      <a:endParaRPr sz="1000" dirty="0">
                        <a:latin typeface="Arial" panose="020B0604020202020204"/>
                        <a:ea typeface="Arial" panose="020B0604020202020204"/>
                        <a:cs typeface="Arial" panose="020B0604020202020204"/>
                      </a:endParaRPr>
                    </a:p>
                    <a:p>
                      <a:pPr algn="l" rtl="0" eaLnBrk="0">
                        <a:lnSpc>
                          <a:spcPct val="109000"/>
                        </a:lnSpc>
                      </a:pPr>
                      <a:endParaRPr sz="1000" dirty="0">
                        <a:latin typeface="Arial" panose="020B0604020202020204"/>
                        <a:ea typeface="Arial" panose="020B0604020202020204"/>
                        <a:cs typeface="Arial" panose="020B0604020202020204"/>
                      </a:endParaRPr>
                    </a:p>
                    <a:p>
                      <a:pPr marL="13970" algn="l" rtl="0" eaLnBrk="0">
                        <a:lnSpc>
                          <a:spcPct val="83000"/>
                        </a:lnSpc>
                        <a:spcBef>
                          <a:spcPts val="5"/>
                        </a:spcBef>
                      </a:pPr>
                      <a:r>
                        <a:rPr sz="800" b="1" kern="0" spc="0" dirty="0">
                          <a:solidFill>
                            <a:srgbClr val="000000">
                              <a:alpha val="100000"/>
                            </a:srgbClr>
                          </a:solidFill>
                          <a:latin typeface="宋体" pitchFamily="2" charset="-122"/>
                          <a:ea typeface="宋体" pitchFamily="2" charset="-122"/>
                          <a:cs typeface="宋体" pitchFamily="2" charset="-122"/>
                        </a:rPr>
                        <a:t>1.TSG</a:t>
                      </a:r>
                      <a:r>
                        <a:rPr sz="800" kern="0" spc="0" dirty="0">
                          <a:solidFill>
                            <a:srgbClr val="000000">
                              <a:alpha val="100000"/>
                            </a:srgbClr>
                          </a:solidFill>
                          <a:latin typeface="宋体" pitchFamily="2" charset="-122"/>
                          <a:ea typeface="宋体" pitchFamily="2" charset="-122"/>
                          <a:cs typeface="宋体" pitchFamily="2" charset="-122"/>
                        </a:rPr>
                        <a:t> </a:t>
                      </a:r>
                      <a:r>
                        <a:rPr sz="800" b="1" kern="0" spc="0" dirty="0">
                          <a:solidFill>
                            <a:srgbClr val="000000">
                              <a:alpha val="100000"/>
                            </a:srgbClr>
                          </a:solidFill>
                          <a:latin typeface="宋体" pitchFamily="2" charset="-122"/>
                          <a:ea typeface="宋体" pitchFamily="2" charset="-122"/>
                          <a:cs typeface="宋体" pitchFamily="2" charset="-122"/>
                        </a:rPr>
                        <a:t>316.8.1:管道的</a:t>
                      </a:r>
                      <a:r>
                        <a:rPr sz="800" b="1" kern="0" spc="-10" dirty="0">
                          <a:solidFill>
                            <a:srgbClr val="000000">
                              <a:alpha val="100000"/>
                            </a:srgbClr>
                          </a:solidFill>
                          <a:latin typeface="宋体" pitchFamily="2" charset="-122"/>
                          <a:ea typeface="宋体" pitchFamily="2" charset="-122"/>
                          <a:cs typeface="宋体" pitchFamily="2" charset="-122"/>
                        </a:rPr>
                        <a:t>改造或者重大修理应当满足以下要求</a:t>
                      </a:r>
                      <a:endParaRPr sz="8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rtl="0" eaLnBrk="0">
                        <a:lnSpc>
                          <a:spcPct val="100000"/>
                        </a:lnSpc>
                      </a:pPr>
                      <a:endParaRPr sz="1000" dirty="0">
                        <a:latin typeface="Arial" panose="020B0604020202020204"/>
                        <a:ea typeface="Arial" panose="020B0604020202020204"/>
                        <a:cs typeface="Arial" panose="020B0604020202020204"/>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r>
              <a:tr h="2042795">
                <a:tc vMerge="1">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eaLnBrk="0">
                        <a:lnSpc>
                          <a:spcPct val="112000"/>
                        </a:lnSpc>
                      </a:pPr>
                      <a:endParaRPr sz="800" dirty="0">
                        <a:latin typeface="Arial" panose="020B0604020202020204"/>
                        <a:ea typeface="Arial" panose="020B0604020202020204"/>
                        <a:cs typeface="Arial" panose="020B0604020202020204"/>
                      </a:endParaRPr>
                    </a:p>
                    <a:p>
                      <a:pPr marL="13970" algn="l" rtl="0" eaLnBrk="0">
                        <a:lnSpc>
                          <a:spcPct val="97000"/>
                        </a:lnSpc>
                        <a:spcBef>
                          <a:spcPts val="5"/>
                        </a:spcBef>
                      </a:pPr>
                      <a:r>
                        <a:rPr sz="800" b="1" kern="0" spc="0" dirty="0">
                          <a:solidFill>
                            <a:srgbClr val="000000">
                              <a:alpha val="100000"/>
                            </a:srgbClr>
                          </a:solidFill>
                          <a:latin typeface="宋体" pitchFamily="2" charset="-122"/>
                          <a:ea typeface="宋体" pitchFamily="2" charset="-122"/>
                          <a:cs typeface="宋体" pitchFamily="2" charset="-122"/>
                        </a:rPr>
                        <a:t>1.TSG</a:t>
                      </a:r>
                      <a:r>
                        <a:rPr sz="800" kern="0" spc="0" dirty="0">
                          <a:solidFill>
                            <a:srgbClr val="000000">
                              <a:alpha val="100000"/>
                            </a:srgbClr>
                          </a:solidFill>
                          <a:latin typeface="宋体" pitchFamily="2" charset="-122"/>
                          <a:ea typeface="宋体" pitchFamily="2" charset="-122"/>
                          <a:cs typeface="宋体" pitchFamily="2" charset="-122"/>
                        </a:rPr>
                        <a:t> </a:t>
                      </a:r>
                      <a:r>
                        <a:rPr sz="800" b="1" kern="0" spc="0" dirty="0">
                          <a:solidFill>
                            <a:srgbClr val="000000">
                              <a:alpha val="100000"/>
                            </a:srgbClr>
                          </a:solidFill>
                          <a:latin typeface="宋体" pitchFamily="2" charset="-122"/>
                          <a:ea typeface="宋体" pitchFamily="2" charset="-122"/>
                          <a:cs typeface="宋体" pitchFamily="2" charset="-122"/>
                        </a:rPr>
                        <a:t>D0001-2009第一百一十</a:t>
                      </a:r>
                      <a:r>
                        <a:rPr sz="800" b="1" kern="0" spc="-10" dirty="0">
                          <a:solidFill>
                            <a:srgbClr val="000000">
                              <a:alpha val="100000"/>
                            </a:srgbClr>
                          </a:solidFill>
                          <a:latin typeface="宋体" pitchFamily="2" charset="-122"/>
                          <a:ea typeface="宋体" pitchFamily="2" charset="-122"/>
                          <a:cs typeface="宋体" pitchFamily="2" charset="-122"/>
                        </a:rPr>
                        <a:t>条：管道改造应当由</a:t>
                      </a:r>
                      <a:r>
                        <a:rPr sz="800" kern="0" spc="-10" dirty="0">
                          <a:solidFill>
                            <a:srgbClr val="000000">
                              <a:alpha val="100000"/>
                            </a:srgbClr>
                          </a:solidFill>
                          <a:latin typeface="宋体" pitchFamily="2" charset="-122"/>
                          <a:ea typeface="宋体" pitchFamily="2" charset="-122"/>
                          <a:cs typeface="宋体" pitchFamily="2" charset="-122"/>
                        </a:rPr>
                        <a:t>    </a:t>
                      </a:r>
                      <a:r>
                        <a:rPr sz="800" b="1" kern="0" spc="-10" dirty="0">
                          <a:solidFill>
                            <a:srgbClr val="000000">
                              <a:alpha val="100000"/>
                            </a:srgbClr>
                          </a:solidFill>
                          <a:latin typeface="宋体" pitchFamily="2" charset="-122"/>
                          <a:ea typeface="宋体" pitchFamily="2" charset="-122"/>
                          <a:cs typeface="宋体" pitchFamily="2" charset="-122"/>
                        </a:rPr>
                        <a:t>管道设计单位和安装单位进行设计和施工。安装单位</a:t>
                      </a:r>
                      <a:r>
                        <a:rPr sz="800" kern="0" spc="20" dirty="0">
                          <a:solidFill>
                            <a:srgbClr val="000000">
                              <a:alpha val="100000"/>
                            </a:srgbClr>
                          </a:solidFill>
                          <a:latin typeface="宋体" pitchFamily="2" charset="-122"/>
                          <a:ea typeface="宋体" pitchFamily="2" charset="-122"/>
                          <a:cs typeface="宋体" pitchFamily="2" charset="-122"/>
                        </a:rPr>
                        <a:t>  </a:t>
                      </a:r>
                      <a:r>
                        <a:rPr sz="800" b="1" kern="0" spc="-10" dirty="0">
                          <a:solidFill>
                            <a:srgbClr val="000000">
                              <a:alpha val="100000"/>
                            </a:srgbClr>
                          </a:solidFill>
                          <a:latin typeface="宋体" pitchFamily="2" charset="-122"/>
                          <a:ea typeface="宋体" pitchFamily="2" charset="-122"/>
                          <a:cs typeface="宋体" pitchFamily="2" charset="-122"/>
                        </a:rPr>
                        <a:t>应当在施工前将拟进行改造的情况书面告知使用登记</a:t>
                      </a:r>
                      <a:r>
                        <a:rPr sz="800" kern="0" spc="30" dirty="0">
                          <a:solidFill>
                            <a:srgbClr val="000000">
                              <a:alpha val="100000"/>
                            </a:srgbClr>
                          </a:solidFill>
                          <a:latin typeface="宋体" pitchFamily="2" charset="-122"/>
                          <a:ea typeface="宋体" pitchFamily="2" charset="-122"/>
                          <a:cs typeface="宋体" pitchFamily="2" charset="-122"/>
                        </a:rPr>
                        <a:t>  </a:t>
                      </a:r>
                      <a:r>
                        <a:rPr sz="800" b="1" kern="0" spc="-10" dirty="0">
                          <a:solidFill>
                            <a:srgbClr val="000000">
                              <a:alpha val="100000"/>
                            </a:srgbClr>
                          </a:solidFill>
                          <a:latin typeface="宋体" pitchFamily="2" charset="-122"/>
                          <a:ea typeface="宋体" pitchFamily="2" charset="-122"/>
                          <a:cs typeface="宋体" pitchFamily="2" charset="-122"/>
                        </a:rPr>
                        <a:t>机关后，方可施工。改造施工结束后，安装单位应当</a:t>
                      </a:r>
                      <a:r>
                        <a:rPr sz="800" kern="0" spc="30" dirty="0">
                          <a:solidFill>
                            <a:srgbClr val="000000">
                              <a:alpha val="100000"/>
                            </a:srgbClr>
                          </a:solidFill>
                          <a:latin typeface="宋体" pitchFamily="2" charset="-122"/>
                          <a:ea typeface="宋体" pitchFamily="2" charset="-122"/>
                          <a:cs typeface="宋体" pitchFamily="2" charset="-122"/>
                        </a:rPr>
                        <a:t>  </a:t>
                      </a:r>
                      <a:r>
                        <a:rPr sz="800" b="1" kern="0" spc="0" dirty="0">
                          <a:solidFill>
                            <a:srgbClr val="000000">
                              <a:alpha val="100000"/>
                            </a:srgbClr>
                          </a:solidFill>
                          <a:latin typeface="宋体" pitchFamily="2" charset="-122"/>
                          <a:ea typeface="宋体" pitchFamily="2" charset="-122"/>
                          <a:cs typeface="宋体" pitchFamily="2" charset="-122"/>
                        </a:rPr>
                        <a:t>向使用单位提供施工质量证</a:t>
                      </a:r>
                      <a:r>
                        <a:rPr sz="800" b="1" kern="0" spc="-10" dirty="0">
                          <a:solidFill>
                            <a:srgbClr val="000000">
                              <a:alpha val="100000"/>
                            </a:srgbClr>
                          </a:solidFill>
                          <a:latin typeface="宋体" pitchFamily="2" charset="-122"/>
                          <a:ea typeface="宋体" pitchFamily="2" charset="-122"/>
                          <a:cs typeface="宋体" pitchFamily="2" charset="-122"/>
                        </a:rPr>
                        <a:t>明文件。对于GC1级管道</a:t>
                      </a:r>
                      <a:r>
                        <a:rPr sz="800" kern="0" spc="-10" dirty="0">
                          <a:solidFill>
                            <a:srgbClr val="000000">
                              <a:alpha val="100000"/>
                            </a:srgbClr>
                          </a:solidFill>
                          <a:latin typeface="宋体" pitchFamily="2" charset="-122"/>
                          <a:ea typeface="宋体" pitchFamily="2" charset="-122"/>
                          <a:cs typeface="宋体" pitchFamily="2" charset="-122"/>
                        </a:rPr>
                        <a:t>   </a:t>
                      </a:r>
                      <a:r>
                        <a:rPr sz="800" b="1" kern="0" spc="-10" dirty="0">
                          <a:solidFill>
                            <a:srgbClr val="000000">
                              <a:alpha val="100000"/>
                            </a:srgbClr>
                          </a:solidFill>
                          <a:latin typeface="宋体" pitchFamily="2" charset="-122"/>
                          <a:ea typeface="宋体" pitchFamily="2" charset="-122"/>
                          <a:cs typeface="宋体" pitchFamily="2" charset="-122"/>
                        </a:rPr>
                        <a:t>或者改造长度大于500m的管道，还应当实施监督检</a:t>
                      </a:r>
                      <a:endParaRPr sz="800" dirty="0">
                        <a:latin typeface="宋体" pitchFamily="2" charset="-122"/>
                        <a:ea typeface="宋体" pitchFamily="2" charset="-122"/>
                        <a:cs typeface="宋体" pitchFamily="2" charset="-122"/>
                      </a:endParaRPr>
                    </a:p>
                    <a:p>
                      <a:pPr marL="13970" algn="l" rtl="0" eaLnBrk="0">
                        <a:lnSpc>
                          <a:spcPct val="89000"/>
                        </a:lnSpc>
                        <a:spcBef>
                          <a:spcPts val="35"/>
                        </a:spcBef>
                      </a:pPr>
                      <a:r>
                        <a:rPr sz="800" b="1" kern="0" spc="-30" dirty="0">
                          <a:solidFill>
                            <a:srgbClr val="000000">
                              <a:alpha val="100000"/>
                            </a:srgbClr>
                          </a:solidFill>
                          <a:latin typeface="宋体" pitchFamily="2" charset="-122"/>
                          <a:ea typeface="宋体" pitchFamily="2" charset="-122"/>
                          <a:cs typeface="宋体" pitchFamily="2" charset="-122"/>
                        </a:rPr>
                        <a:t>验，检验机构应当提供监督检验报告。</a:t>
                      </a:r>
                      <a:endParaRPr sz="800" dirty="0">
                        <a:latin typeface="宋体" pitchFamily="2" charset="-122"/>
                        <a:ea typeface="宋体" pitchFamily="2" charset="-122"/>
                        <a:cs typeface="宋体" pitchFamily="2" charset="-122"/>
                      </a:endParaRPr>
                    </a:p>
                    <a:p>
                      <a:pPr marL="13970" algn="l" rtl="0" eaLnBrk="0">
                        <a:lnSpc>
                          <a:spcPct val="94000"/>
                        </a:lnSpc>
                        <a:spcBef>
                          <a:spcPts val="10"/>
                        </a:spcBef>
                      </a:pPr>
                      <a:r>
                        <a:rPr sz="800" b="1" kern="0" spc="0" dirty="0">
                          <a:solidFill>
                            <a:srgbClr val="000000">
                              <a:alpha val="100000"/>
                            </a:srgbClr>
                          </a:solidFill>
                          <a:latin typeface="宋体" pitchFamily="2" charset="-122"/>
                          <a:ea typeface="宋体" pitchFamily="2" charset="-122"/>
                          <a:cs typeface="宋体" pitchFamily="2" charset="-122"/>
                        </a:rPr>
                        <a:t>2.TSG</a:t>
                      </a:r>
                      <a:r>
                        <a:rPr sz="800" kern="0" spc="0" dirty="0">
                          <a:solidFill>
                            <a:srgbClr val="000000">
                              <a:alpha val="100000"/>
                            </a:srgbClr>
                          </a:solidFill>
                          <a:latin typeface="宋体" pitchFamily="2" charset="-122"/>
                          <a:ea typeface="宋体" pitchFamily="2" charset="-122"/>
                          <a:cs typeface="宋体" pitchFamily="2" charset="-122"/>
                        </a:rPr>
                        <a:t> </a:t>
                      </a:r>
                      <a:r>
                        <a:rPr sz="800" b="1" kern="0" spc="0" dirty="0">
                          <a:solidFill>
                            <a:srgbClr val="000000">
                              <a:alpha val="100000"/>
                            </a:srgbClr>
                          </a:solidFill>
                          <a:latin typeface="宋体" pitchFamily="2" charset="-122"/>
                          <a:ea typeface="宋体" pitchFamily="2" charset="-122"/>
                          <a:cs typeface="宋体" pitchFamily="2" charset="-122"/>
                        </a:rPr>
                        <a:t>D000</a:t>
                      </a:r>
                      <a:r>
                        <a:rPr sz="800" b="1" kern="0" spc="-10" dirty="0">
                          <a:solidFill>
                            <a:srgbClr val="000000">
                              <a:alpha val="100000"/>
                            </a:srgbClr>
                          </a:solidFill>
                          <a:latin typeface="宋体" pitchFamily="2" charset="-122"/>
                          <a:ea typeface="宋体" pitchFamily="2" charset="-122"/>
                          <a:cs typeface="宋体" pitchFamily="2" charset="-122"/>
                        </a:rPr>
                        <a:t>1-2009第一百一十四条：管道的重大维</a:t>
                      </a:r>
                      <a:endParaRPr sz="800" dirty="0">
                        <a:latin typeface="宋体" pitchFamily="2" charset="-122"/>
                        <a:ea typeface="宋体" pitchFamily="2" charset="-122"/>
                        <a:cs typeface="宋体" pitchFamily="2" charset="-122"/>
                      </a:endParaRPr>
                    </a:p>
                    <a:p>
                      <a:pPr marL="13970" algn="l" rtl="0" eaLnBrk="0">
                        <a:lnSpc>
                          <a:spcPct val="98000"/>
                        </a:lnSpc>
                        <a:spcBef>
                          <a:spcPts val="165"/>
                        </a:spcBef>
                      </a:pPr>
                      <a:r>
                        <a:rPr sz="800" b="1" kern="0" spc="-10" dirty="0">
                          <a:solidFill>
                            <a:srgbClr val="000000">
                              <a:alpha val="100000"/>
                            </a:srgbClr>
                          </a:solidFill>
                          <a:latin typeface="宋体" pitchFamily="2" charset="-122"/>
                          <a:ea typeface="宋体" pitchFamily="2" charset="-122"/>
                          <a:cs typeface="宋体" pitchFamily="2" charset="-122"/>
                        </a:rPr>
                        <a:t>修应当由有资格的安装单位进行施工。使用单位和安</a:t>
                      </a:r>
                      <a:r>
                        <a:rPr sz="800" kern="0" spc="30" dirty="0">
                          <a:solidFill>
                            <a:srgbClr val="000000">
                              <a:alpha val="100000"/>
                            </a:srgbClr>
                          </a:solidFill>
                          <a:latin typeface="宋体" pitchFamily="2" charset="-122"/>
                          <a:ea typeface="宋体" pitchFamily="2" charset="-122"/>
                          <a:cs typeface="宋体" pitchFamily="2" charset="-122"/>
                        </a:rPr>
                        <a:t>  </a:t>
                      </a:r>
                      <a:r>
                        <a:rPr sz="800" b="1" kern="0" spc="-10" dirty="0">
                          <a:solidFill>
                            <a:srgbClr val="000000">
                              <a:alpha val="100000"/>
                            </a:srgbClr>
                          </a:solidFill>
                          <a:latin typeface="宋体" pitchFamily="2" charset="-122"/>
                          <a:ea typeface="宋体" pitchFamily="2" charset="-122"/>
                          <a:cs typeface="宋体" pitchFamily="2" charset="-122"/>
                        </a:rPr>
                        <a:t>装单位在施工前应当制订重大维修方案，重大维修方</a:t>
                      </a:r>
                      <a:r>
                        <a:rPr sz="800" kern="0" spc="30" dirty="0">
                          <a:solidFill>
                            <a:srgbClr val="000000">
                              <a:alpha val="100000"/>
                            </a:srgbClr>
                          </a:solidFill>
                          <a:latin typeface="宋体" pitchFamily="2" charset="-122"/>
                          <a:ea typeface="宋体" pitchFamily="2" charset="-122"/>
                          <a:cs typeface="宋体" pitchFamily="2" charset="-122"/>
                        </a:rPr>
                        <a:t>  </a:t>
                      </a:r>
                      <a:r>
                        <a:rPr sz="800" b="1" kern="0" spc="-10" dirty="0">
                          <a:solidFill>
                            <a:srgbClr val="000000">
                              <a:alpha val="100000"/>
                            </a:srgbClr>
                          </a:solidFill>
                          <a:latin typeface="宋体" pitchFamily="2" charset="-122"/>
                          <a:ea typeface="宋体" pitchFamily="2" charset="-122"/>
                          <a:cs typeface="宋体" pitchFamily="2" charset="-122"/>
                        </a:rPr>
                        <a:t>案应当经过使用单位技术负责人批准。对于GC1级管</a:t>
                      </a:r>
                      <a:r>
                        <a:rPr sz="800" kern="0" spc="20" dirty="0">
                          <a:solidFill>
                            <a:srgbClr val="000000">
                              <a:alpha val="100000"/>
                            </a:srgbClr>
                          </a:solidFill>
                          <a:latin typeface="宋体" pitchFamily="2" charset="-122"/>
                          <a:ea typeface="宋体" pitchFamily="2" charset="-122"/>
                          <a:cs typeface="宋体" pitchFamily="2" charset="-122"/>
                        </a:rPr>
                        <a:t>   </a:t>
                      </a:r>
                      <a:r>
                        <a:rPr sz="800" b="1" kern="0" spc="-10" dirty="0">
                          <a:solidFill>
                            <a:srgbClr val="000000">
                              <a:alpha val="100000"/>
                            </a:srgbClr>
                          </a:solidFill>
                          <a:latin typeface="宋体" pitchFamily="2" charset="-122"/>
                          <a:ea typeface="宋体" pitchFamily="2" charset="-122"/>
                          <a:cs typeface="宋体" pitchFamily="2" charset="-122"/>
                        </a:rPr>
                        <a:t>道采用焊接方法更换管段与阀门时，安装单位应当在</a:t>
                      </a:r>
                      <a:r>
                        <a:rPr sz="800" kern="0" spc="30" dirty="0">
                          <a:solidFill>
                            <a:srgbClr val="000000">
                              <a:alpha val="100000"/>
                            </a:srgbClr>
                          </a:solidFill>
                          <a:latin typeface="宋体" pitchFamily="2" charset="-122"/>
                          <a:ea typeface="宋体" pitchFamily="2" charset="-122"/>
                          <a:cs typeface="宋体" pitchFamily="2" charset="-122"/>
                        </a:rPr>
                        <a:t>  </a:t>
                      </a:r>
                      <a:r>
                        <a:rPr sz="800" b="1" kern="0" spc="-10" dirty="0">
                          <a:solidFill>
                            <a:srgbClr val="000000">
                              <a:alpha val="100000"/>
                            </a:srgbClr>
                          </a:solidFill>
                          <a:latin typeface="宋体" pitchFamily="2" charset="-122"/>
                          <a:ea typeface="宋体" pitchFamily="2" charset="-122"/>
                          <a:cs typeface="宋体" pitchFamily="2" charset="-122"/>
                        </a:rPr>
                        <a:t>施工前，将拟进行的维修情况书面告知管道使用登记</a:t>
                      </a:r>
                      <a:r>
                        <a:rPr sz="800" kern="0" spc="30" dirty="0">
                          <a:solidFill>
                            <a:srgbClr val="000000">
                              <a:alpha val="100000"/>
                            </a:srgbClr>
                          </a:solidFill>
                          <a:latin typeface="宋体" pitchFamily="2" charset="-122"/>
                          <a:ea typeface="宋体" pitchFamily="2" charset="-122"/>
                          <a:cs typeface="宋体" pitchFamily="2" charset="-122"/>
                        </a:rPr>
                        <a:t>  </a:t>
                      </a:r>
                      <a:r>
                        <a:rPr sz="800" b="1" kern="0" spc="-10" dirty="0">
                          <a:solidFill>
                            <a:srgbClr val="000000">
                              <a:alpha val="100000"/>
                            </a:srgbClr>
                          </a:solidFill>
                          <a:latin typeface="宋体" pitchFamily="2" charset="-122"/>
                          <a:ea typeface="宋体" pitchFamily="2" charset="-122"/>
                          <a:cs typeface="宋体" pitchFamily="2" charset="-122"/>
                        </a:rPr>
                        <a:t>机关，并且向监督检验机构申请监督检验后，方可进</a:t>
                      </a:r>
                      <a:r>
                        <a:rPr sz="800" kern="0" spc="30" dirty="0">
                          <a:solidFill>
                            <a:srgbClr val="000000">
                              <a:alpha val="100000"/>
                            </a:srgbClr>
                          </a:solidFill>
                          <a:latin typeface="宋体" pitchFamily="2" charset="-122"/>
                          <a:ea typeface="宋体" pitchFamily="2" charset="-122"/>
                          <a:cs typeface="宋体" pitchFamily="2" charset="-122"/>
                        </a:rPr>
                        <a:t>  </a:t>
                      </a:r>
                      <a:r>
                        <a:rPr sz="800" b="1" kern="0" spc="-10" dirty="0">
                          <a:solidFill>
                            <a:srgbClr val="000000">
                              <a:alpha val="100000"/>
                            </a:srgbClr>
                          </a:solidFill>
                          <a:latin typeface="宋体" pitchFamily="2" charset="-122"/>
                          <a:ea typeface="宋体" pitchFamily="2" charset="-122"/>
                          <a:cs typeface="宋体" pitchFamily="2" charset="-122"/>
                        </a:rPr>
                        <a:t>行重大维修施工。</a:t>
                      </a:r>
                      <a:endParaRPr sz="8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eaLnBrk="0">
                        <a:lnSpc>
                          <a:spcPct val="45000"/>
                        </a:lnSpc>
                      </a:pPr>
                      <a:endParaRPr sz="100" dirty="0">
                        <a:latin typeface="Arial" panose="020B0604020202020204"/>
                        <a:ea typeface="Arial" panose="020B0604020202020204"/>
                        <a:cs typeface="Arial" panose="020B0604020202020204"/>
                      </a:endParaRPr>
                    </a:p>
                    <a:p>
                      <a:pPr marL="13970" algn="l" rtl="0" eaLnBrk="0">
                        <a:lnSpc>
                          <a:spcPct val="95000"/>
                        </a:lnSpc>
                      </a:pPr>
                      <a:r>
                        <a:rPr sz="800" b="1" kern="0" spc="0" dirty="0">
                          <a:solidFill>
                            <a:srgbClr val="000000">
                              <a:alpha val="100000"/>
                            </a:srgbClr>
                          </a:solidFill>
                          <a:latin typeface="宋体" pitchFamily="2" charset="-122"/>
                          <a:ea typeface="宋体" pitchFamily="2" charset="-122"/>
                          <a:cs typeface="宋体" pitchFamily="2" charset="-122"/>
                        </a:rPr>
                        <a:t>(1)改造或者重大修理方案</a:t>
                      </a:r>
                      <a:r>
                        <a:rPr sz="800" b="1" kern="0" spc="-10" dirty="0">
                          <a:solidFill>
                            <a:srgbClr val="000000">
                              <a:alpha val="100000"/>
                            </a:srgbClr>
                          </a:solidFill>
                          <a:latin typeface="宋体" pitchFamily="2" charset="-122"/>
                          <a:ea typeface="宋体" pitchFamily="2" charset="-122"/>
                          <a:cs typeface="宋体" pitchFamily="2" charset="-122"/>
                        </a:rPr>
                        <a:t>需经过</a:t>
                      </a:r>
                      <a:r>
                        <a:rPr sz="800" b="1" kern="0" spc="-10" dirty="0">
                          <a:solidFill>
                            <a:schemeClr val="accent1">
                              <a:alpha val="100000"/>
                            </a:schemeClr>
                          </a:solidFill>
                          <a:latin typeface="宋体" pitchFamily="2" charset="-122"/>
                          <a:ea typeface="宋体" pitchFamily="2" charset="-122"/>
                          <a:cs typeface="宋体" pitchFamily="2" charset="-122"/>
                        </a:rPr>
                        <a:t>原设计单位或者具备相应能力的设计单位书面同意</a:t>
                      </a:r>
                      <a:r>
                        <a:rPr sz="800" b="1" kern="0" spc="-10" dirty="0">
                          <a:solidFill>
                            <a:srgbClr val="000000">
                              <a:alpha val="100000"/>
                            </a:srgbClr>
                          </a:solidFill>
                          <a:latin typeface="宋体" pitchFamily="2" charset="-122"/>
                          <a:ea typeface="宋体" pitchFamily="2" charset="-122"/>
                          <a:cs typeface="宋体" pitchFamily="2" charset="-122"/>
                        </a:rPr>
                        <a:t>(应急抢修的管道重大修理工程除外</a:t>
                      </a:r>
                      <a:r>
                        <a:rPr lang="zh-CN" sz="800" b="1" kern="0" spc="-10" dirty="0">
                          <a:solidFill>
                            <a:srgbClr val="000000">
                              <a:alpha val="100000"/>
                            </a:srgbClr>
                          </a:solidFill>
                          <a:latin typeface="宋体" pitchFamily="2" charset="-122"/>
                          <a:ea typeface="宋体" pitchFamily="2" charset="-122"/>
                          <a:cs typeface="宋体" pitchFamily="2" charset="-122"/>
                        </a:rPr>
                        <a:t>，</a:t>
                      </a:r>
                      <a:r>
                        <a:rPr sz="800" b="1" kern="0" spc="-10" dirty="0">
                          <a:solidFill>
                            <a:srgbClr val="000000">
                              <a:alpha val="100000"/>
                            </a:srgbClr>
                          </a:solidFill>
                          <a:latin typeface="宋体" pitchFamily="2" charset="-122"/>
                          <a:ea typeface="宋体" pitchFamily="2" charset="-122"/>
                          <a:cs typeface="宋体" pitchFamily="2" charset="-122"/>
                        </a:rPr>
                        <a:t>未改变材质的重大修理除外),并且经过使用单位技术负责人</a:t>
                      </a:r>
                      <a:r>
                        <a:rPr sz="800" b="1" kern="0" spc="0" dirty="0">
                          <a:solidFill>
                            <a:srgbClr val="000000">
                              <a:alpha val="100000"/>
                            </a:srgbClr>
                          </a:solidFill>
                          <a:latin typeface="宋体" pitchFamily="2" charset="-122"/>
                          <a:ea typeface="宋体" pitchFamily="2" charset="-122"/>
                          <a:cs typeface="宋体" pitchFamily="2" charset="-122"/>
                        </a:rPr>
                        <a:t>同意；(2)改造或者重大修理前，改造</a:t>
                      </a:r>
                      <a:r>
                        <a:rPr sz="800" b="1" kern="0" spc="-10" dirty="0">
                          <a:solidFill>
                            <a:srgbClr val="000000">
                              <a:alpha val="100000"/>
                            </a:srgbClr>
                          </a:solidFill>
                          <a:latin typeface="宋体" pitchFamily="2" charset="-122"/>
                          <a:ea typeface="宋体" pitchFamily="2" charset="-122"/>
                          <a:cs typeface="宋体" pitchFamily="2" charset="-122"/>
                        </a:rPr>
                        <a:t>或者重大修理单位向</a:t>
                      </a:r>
                      <a:r>
                        <a:rPr sz="800" b="1" kern="0" spc="-20" dirty="0">
                          <a:solidFill>
                            <a:srgbClr val="000000">
                              <a:alpha val="100000"/>
                            </a:srgbClr>
                          </a:solidFill>
                          <a:latin typeface="宋体" pitchFamily="2" charset="-122"/>
                          <a:ea typeface="宋体" pitchFamily="2" charset="-122"/>
                          <a:cs typeface="宋体" pitchFamily="2" charset="-122"/>
                        </a:rPr>
                        <a:t>管道工程所在地的特种设备安全监管部门办理改造或者重大修</a:t>
                      </a:r>
                      <a:r>
                        <a:rPr sz="800" kern="0" spc="-10" dirty="0">
                          <a:solidFill>
                            <a:srgbClr val="000000">
                              <a:alpha val="100000"/>
                            </a:srgbClr>
                          </a:solidFill>
                          <a:latin typeface="宋体" pitchFamily="2" charset="-122"/>
                          <a:ea typeface="宋体" pitchFamily="2" charset="-122"/>
                          <a:cs typeface="宋体" pitchFamily="2" charset="-122"/>
                        </a:rPr>
                        <a:t> </a:t>
                      </a:r>
                      <a:r>
                        <a:rPr sz="800" b="1" kern="0" spc="-10" dirty="0">
                          <a:solidFill>
                            <a:srgbClr val="000000">
                              <a:alpha val="100000"/>
                            </a:srgbClr>
                          </a:solidFill>
                          <a:latin typeface="宋体" pitchFamily="2" charset="-122"/>
                          <a:ea typeface="宋体" pitchFamily="2" charset="-122"/>
                          <a:cs typeface="宋体" pitchFamily="2" charset="-122"/>
                        </a:rPr>
                        <a:t>理告知；(3)改造或者重大修理过程中涉及的切割、标记移</a:t>
                      </a:r>
                      <a:r>
                        <a:rPr sz="800" b="1" kern="0" spc="-20" dirty="0">
                          <a:solidFill>
                            <a:srgbClr val="000000">
                              <a:alpha val="100000"/>
                            </a:srgbClr>
                          </a:solidFill>
                          <a:latin typeface="宋体" pitchFamily="2" charset="-122"/>
                          <a:ea typeface="宋体" pitchFamily="2" charset="-122"/>
                          <a:cs typeface="宋体" pitchFamily="2" charset="-122"/>
                        </a:rPr>
                        <a:t>植、坡口制备、焊接、热处理、检验与试验等工作符合本规</a:t>
                      </a:r>
                      <a:r>
                        <a:rPr sz="800" b="1" kern="0" spc="-30" dirty="0">
                          <a:solidFill>
                            <a:srgbClr val="000000">
                              <a:alpha val="100000"/>
                            </a:srgbClr>
                          </a:solidFill>
                          <a:latin typeface="宋体" pitchFamily="2" charset="-122"/>
                          <a:ea typeface="宋体" pitchFamily="2" charset="-122"/>
                          <a:cs typeface="宋体" pitchFamily="2" charset="-122"/>
                        </a:rPr>
                        <a:t>程</a:t>
                      </a:r>
                      <a:r>
                        <a:rPr sz="800" kern="0" spc="0" dirty="0">
                          <a:solidFill>
                            <a:srgbClr val="000000">
                              <a:alpha val="100000"/>
                            </a:srgbClr>
                          </a:solidFill>
                          <a:latin typeface="宋体" pitchFamily="2" charset="-122"/>
                          <a:ea typeface="宋体" pitchFamily="2" charset="-122"/>
                          <a:cs typeface="宋体" pitchFamily="2" charset="-122"/>
                        </a:rPr>
                        <a:t> </a:t>
                      </a:r>
                      <a:r>
                        <a:rPr sz="800" b="1" kern="0" spc="0" dirty="0">
                          <a:solidFill>
                            <a:srgbClr val="000000">
                              <a:alpha val="100000"/>
                            </a:srgbClr>
                          </a:solidFill>
                          <a:latin typeface="宋体" pitchFamily="2" charset="-122"/>
                          <a:ea typeface="宋体" pitchFamily="2" charset="-122"/>
                          <a:cs typeface="宋体" pitchFamily="2" charset="-122"/>
                        </a:rPr>
                        <a:t>和GB/T</a:t>
                      </a:r>
                      <a:r>
                        <a:rPr sz="800" kern="0" spc="0" dirty="0">
                          <a:solidFill>
                            <a:srgbClr val="000000">
                              <a:alpha val="100000"/>
                            </a:srgbClr>
                          </a:solidFill>
                          <a:latin typeface="宋体" pitchFamily="2" charset="-122"/>
                          <a:ea typeface="宋体" pitchFamily="2" charset="-122"/>
                          <a:cs typeface="宋体" pitchFamily="2" charset="-122"/>
                        </a:rPr>
                        <a:t> </a:t>
                      </a:r>
                      <a:r>
                        <a:rPr sz="800" b="1" kern="0" spc="0" dirty="0">
                          <a:solidFill>
                            <a:srgbClr val="000000">
                              <a:alpha val="100000"/>
                            </a:srgbClr>
                          </a:solidFill>
                          <a:latin typeface="宋体" pitchFamily="2" charset="-122"/>
                          <a:ea typeface="宋体" pitchFamily="2" charset="-122"/>
                          <a:cs typeface="宋体" pitchFamily="2" charset="-122"/>
                        </a:rPr>
                        <a:t>20801、GB</a:t>
                      </a:r>
                      <a:r>
                        <a:rPr sz="800" b="1" kern="0" spc="-10" dirty="0">
                          <a:solidFill>
                            <a:srgbClr val="000000">
                              <a:alpha val="100000"/>
                            </a:srgbClr>
                          </a:solidFill>
                          <a:latin typeface="宋体" pitchFamily="2" charset="-122"/>
                          <a:ea typeface="宋体" pitchFamily="2" charset="-122"/>
                          <a:cs typeface="宋体" pitchFamily="2" charset="-122"/>
                        </a:rPr>
                        <a:t>/T</a:t>
                      </a:r>
                      <a:r>
                        <a:rPr sz="800" kern="0" spc="-10" dirty="0">
                          <a:solidFill>
                            <a:srgbClr val="000000">
                              <a:alpha val="100000"/>
                            </a:srgbClr>
                          </a:solidFill>
                          <a:latin typeface="宋体" pitchFamily="2" charset="-122"/>
                          <a:ea typeface="宋体" pitchFamily="2" charset="-122"/>
                          <a:cs typeface="宋体" pitchFamily="2" charset="-122"/>
                        </a:rPr>
                        <a:t> </a:t>
                      </a:r>
                      <a:r>
                        <a:rPr sz="800" b="1" kern="0" spc="-10" dirty="0">
                          <a:solidFill>
                            <a:srgbClr val="000000">
                              <a:alpha val="100000"/>
                            </a:srgbClr>
                          </a:solidFill>
                          <a:latin typeface="宋体" pitchFamily="2" charset="-122"/>
                          <a:ea typeface="宋体" pitchFamily="2" charset="-122"/>
                          <a:cs typeface="宋体" pitchFamily="2" charset="-122"/>
                        </a:rPr>
                        <a:t>32270的规定；(4)改造和重大修</a:t>
                      </a:r>
                      <a:r>
                        <a:rPr sz="800" b="1" kern="0" spc="0" dirty="0">
                          <a:solidFill>
                            <a:srgbClr val="000000">
                              <a:alpha val="100000"/>
                            </a:srgbClr>
                          </a:solidFill>
                          <a:latin typeface="宋体" pitchFamily="2" charset="-122"/>
                          <a:ea typeface="宋体" pitchFamily="2" charset="-122"/>
                          <a:cs typeface="宋体" pitchFamily="2" charset="-122"/>
                        </a:rPr>
                        <a:t>理过程，需经过具有相</a:t>
                      </a:r>
                      <a:r>
                        <a:rPr sz="800" b="1" kern="0" spc="-10" dirty="0">
                          <a:solidFill>
                            <a:srgbClr val="000000">
                              <a:alpha val="100000"/>
                            </a:srgbClr>
                          </a:solidFill>
                          <a:latin typeface="宋体" pitchFamily="2" charset="-122"/>
                          <a:ea typeface="宋体" pitchFamily="2" charset="-122"/>
                          <a:cs typeface="宋体" pitchFamily="2" charset="-122"/>
                        </a:rPr>
                        <a:t>应资质的监检机构按照TSG</a:t>
                      </a:r>
                      <a:r>
                        <a:rPr sz="800" kern="0" spc="-10" dirty="0">
                          <a:solidFill>
                            <a:srgbClr val="000000">
                              <a:alpha val="100000"/>
                            </a:srgbClr>
                          </a:solidFill>
                          <a:latin typeface="宋体" pitchFamily="2" charset="-122"/>
                          <a:ea typeface="宋体" pitchFamily="2" charset="-122"/>
                          <a:cs typeface="宋体" pitchFamily="2" charset="-122"/>
                        </a:rPr>
                        <a:t> </a:t>
                      </a:r>
                      <a:r>
                        <a:rPr sz="800" b="1" kern="0" spc="-10" dirty="0">
                          <a:solidFill>
                            <a:srgbClr val="000000">
                              <a:alpha val="100000"/>
                            </a:srgbClr>
                          </a:solidFill>
                          <a:latin typeface="宋体" pitchFamily="2" charset="-122"/>
                          <a:ea typeface="宋体" pitchFamily="2" charset="-122"/>
                          <a:cs typeface="宋体" pitchFamily="2" charset="-122"/>
                        </a:rPr>
                        <a:t>D7006的</a:t>
                      </a:r>
                      <a:r>
                        <a:rPr sz="800" b="1" kern="0" spc="-20" dirty="0">
                          <a:solidFill>
                            <a:srgbClr val="000000">
                              <a:alpha val="100000"/>
                            </a:srgbClr>
                          </a:solidFill>
                          <a:latin typeface="宋体" pitchFamily="2" charset="-122"/>
                          <a:ea typeface="宋体" pitchFamily="2" charset="-122"/>
                          <a:cs typeface="宋体" pitchFamily="2" charset="-122"/>
                        </a:rPr>
                        <a:t>规定进行监督检验，未经监督检验或者监督检验不合格的管道</a:t>
                      </a:r>
                      <a:r>
                        <a:rPr sz="800" b="1" kern="0" spc="-10" dirty="0">
                          <a:solidFill>
                            <a:srgbClr val="000000">
                              <a:alpha val="100000"/>
                            </a:srgbClr>
                          </a:solidFill>
                          <a:latin typeface="宋体" pitchFamily="2" charset="-122"/>
                          <a:ea typeface="宋体" pitchFamily="2" charset="-122"/>
                          <a:cs typeface="宋体" pitchFamily="2" charset="-122"/>
                        </a:rPr>
                        <a:t>不得投入使用；(5)改造和重大修理单位向使用单位提供改</a:t>
                      </a:r>
                      <a:r>
                        <a:rPr sz="800" b="1" kern="0" spc="-20" dirty="0">
                          <a:solidFill>
                            <a:srgbClr val="000000">
                              <a:alpha val="100000"/>
                            </a:srgbClr>
                          </a:solidFill>
                          <a:latin typeface="宋体" pitchFamily="2" charset="-122"/>
                          <a:ea typeface="宋体" pitchFamily="2" charset="-122"/>
                          <a:cs typeface="宋体" pitchFamily="2" charset="-122"/>
                        </a:rPr>
                        <a:t>造或者重大修理施工方案、图样和施工质量证明文件等技术资</a:t>
                      </a:r>
                      <a:r>
                        <a:rPr sz="800" kern="0" spc="20" dirty="0">
                          <a:solidFill>
                            <a:srgbClr val="000000">
                              <a:alpha val="100000"/>
                            </a:srgbClr>
                          </a:solidFill>
                          <a:latin typeface="宋体" pitchFamily="2" charset="-122"/>
                          <a:ea typeface="宋体" pitchFamily="2" charset="-122"/>
                          <a:cs typeface="宋体" pitchFamily="2" charset="-122"/>
                        </a:rPr>
                        <a:t> </a:t>
                      </a:r>
                      <a:r>
                        <a:rPr sz="800" b="1" kern="0" spc="-20" dirty="0">
                          <a:solidFill>
                            <a:srgbClr val="000000">
                              <a:alpha val="100000"/>
                            </a:srgbClr>
                          </a:solidFill>
                          <a:latin typeface="宋体" pitchFamily="2" charset="-122"/>
                          <a:ea typeface="宋体" pitchFamily="2" charset="-122"/>
                          <a:cs typeface="宋体" pitchFamily="2" charset="-122"/>
                        </a:rPr>
                        <a:t>料，使用单位需妥善保存改造和重大修理单位移交的技术资</a:t>
                      </a:r>
                      <a:r>
                        <a:rPr sz="800" b="1" kern="0" spc="-30" dirty="0">
                          <a:solidFill>
                            <a:srgbClr val="000000">
                              <a:alpha val="100000"/>
                            </a:srgbClr>
                          </a:solidFill>
                          <a:latin typeface="宋体" pitchFamily="2" charset="-122"/>
                          <a:ea typeface="宋体" pitchFamily="2" charset="-122"/>
                          <a:cs typeface="宋体" pitchFamily="2" charset="-122"/>
                        </a:rPr>
                        <a:t>料</a:t>
                      </a:r>
                      <a:r>
                        <a:rPr sz="800" kern="0" spc="0" dirty="0">
                          <a:solidFill>
                            <a:srgbClr val="000000">
                              <a:alpha val="100000"/>
                            </a:srgbClr>
                          </a:solidFill>
                          <a:latin typeface="宋体" pitchFamily="2" charset="-122"/>
                          <a:ea typeface="宋体" pitchFamily="2" charset="-122"/>
                          <a:cs typeface="宋体" pitchFamily="2" charset="-122"/>
                        </a:rPr>
                        <a:t> </a:t>
                      </a:r>
                      <a:r>
                        <a:rPr lang="zh-CN" sz="800" kern="0" spc="0" dirty="0">
                          <a:solidFill>
                            <a:srgbClr val="000000">
                              <a:alpha val="100000"/>
                            </a:srgbClr>
                          </a:solidFill>
                          <a:latin typeface="宋体" pitchFamily="2" charset="-122"/>
                          <a:ea typeface="宋体" pitchFamily="2" charset="-122"/>
                          <a:cs typeface="宋体" pitchFamily="2" charset="-122"/>
                        </a:rPr>
                        <a:t>。</a:t>
                      </a:r>
                      <a:endParaRPr lang="zh-CN" sz="800" kern="0" spc="0" dirty="0">
                        <a:solidFill>
                          <a:srgbClr val="000000">
                            <a:alpha val="100000"/>
                          </a:srgbClr>
                        </a:solidFill>
                        <a:latin typeface="宋体" pitchFamily="2" charset="-122"/>
                        <a:ea typeface="宋体" pitchFamily="2" charset="-122"/>
                        <a:cs typeface="宋体" pitchFamily="2" charset="-122"/>
                      </a:endParaRPr>
                    </a:p>
                    <a:p>
                      <a:pPr marL="13970" algn="l" rtl="0" eaLnBrk="0">
                        <a:lnSpc>
                          <a:spcPct val="95000"/>
                        </a:lnSpc>
                      </a:pPr>
                      <a:endParaRPr lang="zh-CN" sz="800" b="1" kern="0" spc="0" dirty="0">
                        <a:solidFill>
                          <a:srgbClr val="000000">
                            <a:alpha val="100000"/>
                          </a:srgbClr>
                        </a:solidFill>
                        <a:latin typeface="宋体" pitchFamily="2" charset="-122"/>
                        <a:ea typeface="宋体" pitchFamily="2" charset="-122"/>
                        <a:cs typeface="宋体" pitchFamily="2" charset="-122"/>
                      </a:endParaRPr>
                    </a:p>
                    <a:p>
                      <a:pPr marL="13970" algn="l" rtl="0" eaLnBrk="0">
                        <a:lnSpc>
                          <a:spcPct val="95000"/>
                        </a:lnSpc>
                      </a:pPr>
                      <a:r>
                        <a:rPr sz="800" b="1" kern="0" spc="0" dirty="0">
                          <a:solidFill>
                            <a:srgbClr val="000000">
                              <a:alpha val="100000"/>
                            </a:srgbClr>
                          </a:solidFill>
                          <a:latin typeface="宋体" pitchFamily="2" charset="-122"/>
                          <a:ea typeface="宋体" pitchFamily="2" charset="-122"/>
                          <a:cs typeface="宋体" pitchFamily="2" charset="-122"/>
                        </a:rPr>
                        <a:t>2.TSG</a:t>
                      </a:r>
                      <a:r>
                        <a:rPr sz="800" kern="0" spc="0" dirty="0">
                          <a:solidFill>
                            <a:srgbClr val="000000">
                              <a:alpha val="100000"/>
                            </a:srgbClr>
                          </a:solidFill>
                          <a:latin typeface="宋体" pitchFamily="2" charset="-122"/>
                          <a:ea typeface="宋体" pitchFamily="2" charset="-122"/>
                          <a:cs typeface="宋体" pitchFamily="2" charset="-122"/>
                        </a:rPr>
                        <a:t> </a:t>
                      </a:r>
                      <a:r>
                        <a:rPr sz="800" b="1" kern="0" spc="0" dirty="0">
                          <a:solidFill>
                            <a:srgbClr val="000000">
                              <a:alpha val="100000"/>
                            </a:srgbClr>
                          </a:solidFill>
                          <a:latin typeface="宋体" pitchFamily="2" charset="-122"/>
                          <a:ea typeface="宋体" pitchFamily="2" charset="-122"/>
                          <a:cs typeface="宋体" pitchFamily="2" charset="-122"/>
                        </a:rPr>
                        <a:t>31</a:t>
                      </a:r>
                      <a:r>
                        <a:rPr lang="en-US" sz="800" b="1" kern="0" spc="0" dirty="0">
                          <a:solidFill>
                            <a:srgbClr val="000000">
                              <a:alpha val="100000"/>
                            </a:srgbClr>
                          </a:solidFill>
                          <a:latin typeface="宋体" pitchFamily="2" charset="-122"/>
                          <a:ea typeface="宋体" pitchFamily="2" charset="-122"/>
                          <a:cs typeface="宋体" pitchFamily="2" charset="-122"/>
                        </a:rPr>
                        <a:t>  </a:t>
                      </a:r>
                      <a:r>
                        <a:rPr sz="800" b="1" kern="0" spc="0" dirty="0">
                          <a:solidFill>
                            <a:srgbClr val="000000">
                              <a:alpha val="100000"/>
                            </a:srgbClr>
                          </a:solidFill>
                          <a:latin typeface="宋体" pitchFamily="2" charset="-122"/>
                          <a:ea typeface="宋体" pitchFamily="2" charset="-122"/>
                          <a:cs typeface="宋体" pitchFamily="2" charset="-122"/>
                        </a:rPr>
                        <a:t>6.8</a:t>
                      </a:r>
                      <a:r>
                        <a:rPr sz="800" b="1" kern="0" spc="-10" dirty="0">
                          <a:solidFill>
                            <a:srgbClr val="000000">
                              <a:alpha val="100000"/>
                            </a:srgbClr>
                          </a:solidFill>
                          <a:latin typeface="宋体" pitchFamily="2" charset="-122"/>
                          <a:ea typeface="宋体" pitchFamily="2" charset="-122"/>
                          <a:cs typeface="宋体" pitchFamily="2" charset="-122"/>
                        </a:rPr>
                        <a:t>.2:有</a:t>
                      </a:r>
                      <a:r>
                        <a:rPr sz="800" b="1" kern="0" spc="-10" dirty="0">
                          <a:solidFill>
                            <a:schemeClr val="accent1">
                              <a:alpha val="100000"/>
                            </a:schemeClr>
                          </a:solidFill>
                          <a:latin typeface="宋体" pitchFamily="2" charset="-122"/>
                          <a:ea typeface="宋体" pitchFamily="2" charset="-122"/>
                          <a:cs typeface="宋体" pitchFamily="2" charset="-122"/>
                        </a:rPr>
                        <a:t>下列情况之一</a:t>
                      </a:r>
                      <a:r>
                        <a:rPr sz="800" b="1" kern="0" spc="-10" dirty="0">
                          <a:solidFill>
                            <a:srgbClr val="000000">
                              <a:alpha val="100000"/>
                            </a:srgbClr>
                          </a:solidFill>
                          <a:latin typeface="宋体" pitchFamily="2" charset="-122"/>
                          <a:ea typeface="宋体" pitchFamily="2" charset="-122"/>
                          <a:cs typeface="宋体" pitchFamily="2" charset="-122"/>
                        </a:rPr>
                        <a:t>的管道，在</a:t>
                      </a:r>
                      <a:r>
                        <a:rPr sz="800" b="1" kern="0" spc="-10" dirty="0">
                          <a:solidFill>
                            <a:schemeClr val="accent1">
                              <a:alpha val="100000"/>
                            </a:schemeClr>
                          </a:solidFill>
                          <a:latin typeface="宋体" pitchFamily="2" charset="-122"/>
                          <a:ea typeface="宋体" pitchFamily="2" charset="-122"/>
                          <a:cs typeface="宋体" pitchFamily="2" charset="-122"/>
                        </a:rPr>
                        <a:t>改造与重大修理</a:t>
                      </a:r>
                      <a:r>
                        <a:rPr sz="800" kern="0" spc="0" dirty="0">
                          <a:solidFill>
                            <a:schemeClr val="accent1">
                              <a:alpha val="100000"/>
                            </a:schemeClr>
                          </a:solidFill>
                          <a:latin typeface="宋体" pitchFamily="2" charset="-122"/>
                          <a:ea typeface="宋体" pitchFamily="2" charset="-122"/>
                          <a:cs typeface="宋体" pitchFamily="2" charset="-122"/>
                        </a:rPr>
                        <a:t>  </a:t>
                      </a:r>
                      <a:r>
                        <a:rPr sz="800" b="1" kern="0" spc="0" dirty="0">
                          <a:solidFill>
                            <a:schemeClr val="accent1">
                              <a:alpha val="100000"/>
                            </a:schemeClr>
                          </a:solidFill>
                          <a:latin typeface="宋体" pitchFamily="2" charset="-122"/>
                          <a:ea typeface="宋体" pitchFamily="2" charset="-122"/>
                          <a:cs typeface="宋体" pitchFamily="2" charset="-122"/>
                        </a:rPr>
                        <a:t>施工过程中应当进行</a:t>
                      </a:r>
                      <a:r>
                        <a:rPr sz="800" b="1" kern="0" spc="-10" dirty="0">
                          <a:solidFill>
                            <a:schemeClr val="accent1">
                              <a:alpha val="100000"/>
                            </a:schemeClr>
                          </a:solidFill>
                          <a:latin typeface="宋体" pitchFamily="2" charset="-122"/>
                          <a:ea typeface="宋体" pitchFamily="2" charset="-122"/>
                          <a:cs typeface="宋体" pitchFamily="2" charset="-122"/>
                        </a:rPr>
                        <a:t>耐压试验</a:t>
                      </a:r>
                      <a:r>
                        <a:rPr sz="800" b="1" kern="0" spc="-10" dirty="0">
                          <a:solidFill>
                            <a:srgbClr val="000000">
                              <a:alpha val="100000"/>
                            </a:srgbClr>
                          </a:solidFill>
                          <a:latin typeface="宋体" pitchFamily="2" charset="-122"/>
                          <a:ea typeface="宋体" pitchFamily="2" charset="-122"/>
                          <a:cs typeface="宋体" pitchFamily="2" charset="-122"/>
                        </a:rPr>
                        <a:t>：(1)用焊接方法更换管道受</a:t>
                      </a:r>
                      <a:r>
                        <a:rPr sz="800" b="1" kern="0" spc="0" dirty="0">
                          <a:solidFill>
                            <a:srgbClr val="000000">
                              <a:alpha val="100000"/>
                            </a:srgbClr>
                          </a:solidFill>
                          <a:latin typeface="宋体" pitchFamily="2" charset="-122"/>
                          <a:ea typeface="宋体" pitchFamily="2" charset="-122"/>
                          <a:cs typeface="宋体" pitchFamily="2" charset="-122"/>
                        </a:rPr>
                        <a:t>压元件的；(2)管</a:t>
                      </a:r>
                      <a:r>
                        <a:rPr sz="800" b="1" kern="0" spc="-10" dirty="0">
                          <a:solidFill>
                            <a:srgbClr val="000000">
                              <a:alpha val="100000"/>
                            </a:srgbClr>
                          </a:solidFill>
                          <a:latin typeface="宋体" pitchFamily="2" charset="-122"/>
                          <a:ea typeface="宋体" pitchFamily="2" charset="-122"/>
                          <a:cs typeface="宋体" pitchFamily="2" charset="-122"/>
                        </a:rPr>
                        <a:t>道受压元件补焊深度大于1/2实测厚度的</a:t>
                      </a:r>
                      <a:r>
                        <a:rPr lang="zh-CN" sz="800" b="1" kern="0" spc="-10" dirty="0">
                          <a:solidFill>
                            <a:srgbClr val="000000">
                              <a:alpha val="100000"/>
                            </a:srgbClr>
                          </a:solidFill>
                          <a:latin typeface="宋体" pitchFamily="2" charset="-122"/>
                          <a:ea typeface="宋体" pitchFamily="2" charset="-122"/>
                          <a:cs typeface="宋体" pitchFamily="2" charset="-122"/>
                        </a:rPr>
                        <a:t>；</a:t>
                      </a:r>
                      <a:r>
                        <a:rPr sz="800" kern="0" spc="0" dirty="0">
                          <a:solidFill>
                            <a:srgbClr val="000000">
                              <a:alpha val="100000"/>
                            </a:srgbClr>
                          </a:solidFill>
                          <a:latin typeface="宋体" pitchFamily="2" charset="-122"/>
                          <a:ea typeface="宋体" pitchFamily="2" charset="-122"/>
                          <a:cs typeface="宋体" pitchFamily="2" charset="-122"/>
                        </a:rPr>
                        <a:t> </a:t>
                      </a:r>
                      <a:r>
                        <a:rPr sz="800" b="1" kern="0" spc="0" dirty="0">
                          <a:solidFill>
                            <a:srgbClr val="000000">
                              <a:alpha val="100000"/>
                            </a:srgbClr>
                          </a:solidFill>
                          <a:latin typeface="宋体" pitchFamily="2" charset="-122"/>
                          <a:ea typeface="宋体" pitchFamily="2" charset="-122"/>
                          <a:cs typeface="宋体" pitchFamily="2" charset="-122"/>
                        </a:rPr>
                        <a:t>(3)改变使用条件，超过原</a:t>
                      </a:r>
                      <a:r>
                        <a:rPr sz="800" b="1" kern="0" spc="-10" dirty="0">
                          <a:solidFill>
                            <a:srgbClr val="000000">
                              <a:alpha val="100000"/>
                            </a:srgbClr>
                          </a:solidFill>
                          <a:latin typeface="宋体" pitchFamily="2" charset="-122"/>
                          <a:ea typeface="宋体" pitchFamily="2" charset="-122"/>
                          <a:cs typeface="宋体" pitchFamily="2" charset="-122"/>
                        </a:rPr>
                        <a:t>设计参数并且经过强度校核合格</a:t>
                      </a:r>
                      <a:r>
                        <a:rPr lang="zh-CN" sz="800" b="1" kern="0" spc="-10" dirty="0">
                          <a:solidFill>
                            <a:srgbClr val="000000">
                              <a:alpha val="100000"/>
                            </a:srgbClr>
                          </a:solidFill>
                          <a:latin typeface="宋体" pitchFamily="2" charset="-122"/>
                          <a:ea typeface="宋体" pitchFamily="2" charset="-122"/>
                          <a:cs typeface="宋体" pitchFamily="2" charset="-122"/>
                        </a:rPr>
                        <a:t>的。</a:t>
                      </a:r>
                      <a:endParaRPr lang="zh-CN" sz="800" b="1" kern="0" spc="-10" dirty="0">
                        <a:solidFill>
                          <a:srgbClr val="000000">
                            <a:alpha val="100000"/>
                          </a:srgbClr>
                        </a:solidFill>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eaLnBrk="0">
                        <a:lnSpc>
                          <a:spcPct val="116000"/>
                        </a:lnSpc>
                      </a:pPr>
                      <a:endParaRPr sz="400" dirty="0">
                        <a:latin typeface="Arial" panose="020B0604020202020204"/>
                        <a:ea typeface="Arial" panose="020B0604020202020204"/>
                        <a:cs typeface="Arial" panose="020B0604020202020204"/>
                      </a:endParaRPr>
                    </a:p>
                    <a:p>
                      <a:pPr marL="50165" indent="12065" algn="l" rtl="0" eaLnBrk="0">
                        <a:lnSpc>
                          <a:spcPct val="97000"/>
                        </a:lnSpc>
                        <a:spcBef>
                          <a:spcPts val="5"/>
                        </a:spcBef>
                      </a:pPr>
                      <a:r>
                        <a:rPr sz="800" b="1" kern="0" spc="-10" dirty="0">
                          <a:solidFill>
                            <a:srgbClr val="000000">
                              <a:alpha val="100000"/>
                            </a:srgbClr>
                          </a:solidFill>
                          <a:latin typeface="宋体" pitchFamily="2" charset="-122"/>
                          <a:ea typeface="宋体" pitchFamily="2" charset="-122"/>
                          <a:cs typeface="宋体" pitchFamily="2" charset="-122"/>
                        </a:rPr>
                        <a:t>1.方案审批：旧规</a:t>
                      </a:r>
                      <a:r>
                        <a:rPr sz="800" b="1" kern="0" spc="-20" dirty="0">
                          <a:solidFill>
                            <a:srgbClr val="000000">
                              <a:alpha val="100000"/>
                            </a:srgbClr>
                          </a:solidFill>
                          <a:latin typeface="宋体" pitchFamily="2" charset="-122"/>
                          <a:ea typeface="宋体" pitchFamily="2" charset="-122"/>
                          <a:cs typeface="宋体" pitchFamily="2" charset="-122"/>
                        </a:rPr>
                        <a:t>改造无</a:t>
                      </a:r>
                      <a:r>
                        <a:rPr sz="800" kern="0" spc="0" dirty="0">
                          <a:solidFill>
                            <a:srgbClr val="000000">
                              <a:alpha val="100000"/>
                            </a:srgbClr>
                          </a:solidFill>
                          <a:latin typeface="宋体" pitchFamily="2" charset="-122"/>
                          <a:ea typeface="宋体" pitchFamily="2" charset="-122"/>
                          <a:cs typeface="宋体" pitchFamily="2" charset="-122"/>
                        </a:rPr>
                        <a:t> </a:t>
                      </a:r>
                      <a:r>
                        <a:rPr sz="800" b="1" kern="0" spc="-20" dirty="0">
                          <a:solidFill>
                            <a:srgbClr val="000000">
                              <a:alpha val="100000"/>
                            </a:srgbClr>
                          </a:solidFill>
                          <a:latin typeface="宋体" pitchFamily="2" charset="-122"/>
                          <a:ea typeface="宋体" pitchFamily="2" charset="-122"/>
                          <a:cs typeface="宋体" pitchFamily="2" charset="-122"/>
                        </a:rPr>
                        <a:t>“设计单位同意”要求，</a:t>
                      </a:r>
                      <a:endParaRPr sz="800" dirty="0">
                        <a:latin typeface="宋体" pitchFamily="2" charset="-122"/>
                        <a:ea typeface="宋体" pitchFamily="2" charset="-122"/>
                        <a:cs typeface="宋体" pitchFamily="2" charset="-122"/>
                      </a:endParaRPr>
                    </a:p>
                    <a:p>
                      <a:pPr marL="13970" algn="l" rtl="0" eaLnBrk="0">
                        <a:lnSpc>
                          <a:spcPct val="94000"/>
                        </a:lnSpc>
                        <a:spcBef>
                          <a:spcPts val="35"/>
                        </a:spcBef>
                      </a:pPr>
                      <a:r>
                        <a:rPr sz="800" b="1" kern="0" spc="-10" dirty="0">
                          <a:solidFill>
                            <a:srgbClr val="000000">
                              <a:alpha val="100000"/>
                            </a:srgbClr>
                          </a:solidFill>
                          <a:latin typeface="宋体" pitchFamily="2" charset="-122"/>
                          <a:ea typeface="宋体" pitchFamily="2" charset="-122"/>
                          <a:cs typeface="宋体" pitchFamily="2" charset="-122"/>
                        </a:rPr>
                        <a:t>新规明确“改造/重大修</a:t>
                      </a:r>
                      <a:endParaRPr sz="800" dirty="0">
                        <a:latin typeface="宋体" pitchFamily="2" charset="-122"/>
                        <a:ea typeface="宋体" pitchFamily="2" charset="-122"/>
                        <a:cs typeface="宋体" pitchFamily="2" charset="-122"/>
                      </a:endParaRPr>
                    </a:p>
                    <a:p>
                      <a:pPr marL="13970" indent="37465" algn="l" rtl="0" eaLnBrk="0">
                        <a:lnSpc>
                          <a:spcPct val="96000"/>
                        </a:lnSpc>
                        <a:spcBef>
                          <a:spcPts val="5"/>
                        </a:spcBef>
                      </a:pPr>
                      <a:r>
                        <a:rPr sz="800" b="1" kern="0" spc="-30" dirty="0">
                          <a:solidFill>
                            <a:srgbClr val="000000">
                              <a:alpha val="100000"/>
                            </a:srgbClr>
                          </a:solidFill>
                          <a:latin typeface="宋体" pitchFamily="2" charset="-122"/>
                          <a:ea typeface="宋体" pitchFamily="2" charset="-122"/>
                          <a:cs typeface="宋体" pitchFamily="2" charset="-122"/>
                        </a:rPr>
                        <a:t>理方案需原设计单位/具</a:t>
                      </a:r>
                      <a:r>
                        <a:rPr sz="800" kern="0" spc="30" dirty="0">
                          <a:solidFill>
                            <a:srgbClr val="000000">
                              <a:alpha val="100000"/>
                            </a:srgbClr>
                          </a:solidFill>
                          <a:latin typeface="宋体" pitchFamily="2" charset="-122"/>
                          <a:ea typeface="宋体" pitchFamily="2" charset="-122"/>
                          <a:cs typeface="宋体" pitchFamily="2" charset="-122"/>
                        </a:rPr>
                        <a:t>  </a:t>
                      </a:r>
                      <a:r>
                        <a:rPr sz="800" b="1" kern="0" spc="-10" dirty="0">
                          <a:solidFill>
                            <a:srgbClr val="000000">
                              <a:alpha val="100000"/>
                            </a:srgbClr>
                          </a:solidFill>
                          <a:latin typeface="宋体" pitchFamily="2" charset="-122"/>
                          <a:ea typeface="宋体" pitchFamily="2" charset="-122"/>
                          <a:cs typeface="宋体" pitchFamily="2" charset="-122"/>
                        </a:rPr>
                        <a:t>备能力的设计单位同意”,</a:t>
                      </a:r>
                      <a:r>
                        <a:rPr sz="800" kern="0" spc="0" dirty="0">
                          <a:solidFill>
                            <a:srgbClr val="000000">
                              <a:alpha val="100000"/>
                            </a:srgbClr>
                          </a:solidFill>
                          <a:latin typeface="宋体" pitchFamily="2" charset="-122"/>
                          <a:ea typeface="宋体" pitchFamily="2" charset="-122"/>
                          <a:cs typeface="宋体" pitchFamily="2" charset="-122"/>
                        </a:rPr>
                        <a:t> </a:t>
                      </a:r>
                      <a:r>
                        <a:rPr sz="800" b="1" kern="0" spc="60" dirty="0">
                          <a:solidFill>
                            <a:srgbClr val="000000">
                              <a:alpha val="100000"/>
                            </a:srgbClr>
                          </a:solidFill>
                          <a:latin typeface="宋体" pitchFamily="2" charset="-122"/>
                          <a:ea typeface="宋体" pitchFamily="2" charset="-122"/>
                          <a:cs typeface="宋体" pitchFamily="2" charset="-122"/>
                        </a:rPr>
                        <a:t>强化设计合规性；</a:t>
                      </a:r>
                      <a:endParaRPr sz="800" dirty="0">
                        <a:latin typeface="宋体" pitchFamily="2" charset="-122"/>
                        <a:ea typeface="宋体" pitchFamily="2" charset="-122"/>
                        <a:cs typeface="宋体" pitchFamily="2" charset="-122"/>
                      </a:endParaRPr>
                    </a:p>
                    <a:p>
                      <a:pPr marL="52070" indent="-38100" algn="l" rtl="0" eaLnBrk="0">
                        <a:lnSpc>
                          <a:spcPct val="96000"/>
                        </a:lnSpc>
                        <a:spcBef>
                          <a:spcPts val="120"/>
                        </a:spcBef>
                      </a:pPr>
                      <a:r>
                        <a:rPr lang="en-US" sz="800" b="1" kern="0" spc="-10" dirty="0">
                          <a:solidFill>
                            <a:srgbClr val="000000">
                              <a:alpha val="100000"/>
                            </a:srgbClr>
                          </a:solidFill>
                          <a:latin typeface="宋体" pitchFamily="2" charset="-122"/>
                          <a:ea typeface="宋体" pitchFamily="2" charset="-122"/>
                          <a:cs typeface="宋体" pitchFamily="2" charset="-122"/>
                        </a:rPr>
                        <a:t>  </a:t>
                      </a:r>
                      <a:r>
                        <a:rPr sz="800" b="1" kern="0" spc="-10" dirty="0">
                          <a:solidFill>
                            <a:srgbClr val="000000">
                              <a:alpha val="100000"/>
                            </a:srgbClr>
                          </a:solidFill>
                          <a:latin typeface="宋体" pitchFamily="2" charset="-122"/>
                          <a:ea typeface="宋体" pitchFamily="2" charset="-122"/>
                          <a:cs typeface="宋体" pitchFamily="2" charset="-122"/>
                        </a:rPr>
                        <a:t>2.告知部门：旧规是“使</a:t>
                      </a:r>
                      <a:r>
                        <a:rPr sz="800" kern="0" spc="0" dirty="0">
                          <a:solidFill>
                            <a:srgbClr val="000000">
                              <a:alpha val="100000"/>
                            </a:srgbClr>
                          </a:solidFill>
                          <a:latin typeface="宋体" pitchFamily="2" charset="-122"/>
                          <a:ea typeface="宋体" pitchFamily="2" charset="-122"/>
                          <a:cs typeface="宋体" pitchFamily="2" charset="-122"/>
                        </a:rPr>
                        <a:t>  </a:t>
                      </a:r>
                      <a:r>
                        <a:rPr sz="800" b="1" kern="0" spc="-10" dirty="0">
                          <a:solidFill>
                            <a:srgbClr val="000000">
                              <a:alpha val="100000"/>
                            </a:srgbClr>
                          </a:solidFill>
                          <a:latin typeface="宋体" pitchFamily="2" charset="-122"/>
                          <a:ea typeface="宋体" pitchFamily="2" charset="-122"/>
                          <a:cs typeface="宋体" pitchFamily="2" charset="-122"/>
                        </a:rPr>
                        <a:t>用登记机关”,新规是</a:t>
                      </a:r>
                      <a:endParaRPr sz="800" dirty="0">
                        <a:latin typeface="宋体" pitchFamily="2" charset="-122"/>
                        <a:ea typeface="宋体" pitchFamily="2" charset="-122"/>
                        <a:cs typeface="宋体" pitchFamily="2" charset="-122"/>
                      </a:endParaRPr>
                    </a:p>
                    <a:p>
                      <a:pPr marL="52070" algn="l" rtl="0" eaLnBrk="0">
                        <a:lnSpc>
                          <a:spcPct val="93000"/>
                        </a:lnSpc>
                        <a:spcBef>
                          <a:spcPts val="65"/>
                        </a:spcBef>
                      </a:pPr>
                      <a:r>
                        <a:rPr sz="800" b="1" kern="0" spc="-10" dirty="0">
                          <a:solidFill>
                            <a:srgbClr val="000000">
                              <a:alpha val="100000"/>
                            </a:srgbClr>
                          </a:solidFill>
                          <a:latin typeface="宋体" pitchFamily="2" charset="-122"/>
                          <a:ea typeface="宋体" pitchFamily="2" charset="-122"/>
                          <a:cs typeface="宋体" pitchFamily="2" charset="-122"/>
                        </a:rPr>
                        <a:t>“特种设备安全监管部</a:t>
                      </a:r>
                      <a:r>
                        <a:rPr sz="800" kern="0" spc="10" dirty="0">
                          <a:solidFill>
                            <a:srgbClr val="000000">
                              <a:alpha val="100000"/>
                            </a:srgbClr>
                          </a:solidFill>
                          <a:latin typeface="宋体" pitchFamily="2" charset="-122"/>
                          <a:ea typeface="宋体" pitchFamily="2" charset="-122"/>
                          <a:cs typeface="宋体" pitchFamily="2" charset="-122"/>
                        </a:rPr>
                        <a:t>   </a:t>
                      </a:r>
                      <a:r>
                        <a:rPr sz="800" b="1" kern="0" spc="-10" dirty="0">
                          <a:solidFill>
                            <a:srgbClr val="000000">
                              <a:alpha val="100000"/>
                            </a:srgbClr>
                          </a:solidFill>
                          <a:latin typeface="宋体" pitchFamily="2" charset="-122"/>
                          <a:ea typeface="宋体" pitchFamily="2" charset="-122"/>
                          <a:cs typeface="宋体" pitchFamily="2" charset="-122"/>
                        </a:rPr>
                        <a:t>门”,与安装告知部门统</a:t>
                      </a:r>
                      <a:r>
                        <a:rPr lang="zh-CN" sz="800" b="1" kern="0" spc="-10" dirty="0">
                          <a:solidFill>
                            <a:srgbClr val="000000">
                              <a:alpha val="100000"/>
                            </a:srgbClr>
                          </a:solidFill>
                          <a:latin typeface="宋体" pitchFamily="2" charset="-122"/>
                          <a:ea typeface="宋体" pitchFamily="2" charset="-122"/>
                          <a:cs typeface="宋体" pitchFamily="2" charset="-122"/>
                        </a:rPr>
                        <a:t>一。</a:t>
                      </a:r>
                      <a:endParaRPr lang="zh-CN" sz="800" b="1" kern="0" spc="-10" dirty="0">
                        <a:solidFill>
                          <a:srgbClr val="000000">
                            <a:alpha val="100000"/>
                          </a:srgbClr>
                        </a:solidFill>
                        <a:latin typeface="宋体" pitchFamily="2" charset="-122"/>
                        <a:ea typeface="宋体" pitchFamily="2" charset="-122"/>
                        <a:cs typeface="宋体" pitchFamily="2" charset="-122"/>
                      </a:endParaRPr>
                    </a:p>
                    <a:p>
                      <a:pPr marL="52070" algn="l" rtl="0" eaLnBrk="0">
                        <a:lnSpc>
                          <a:spcPct val="93000"/>
                        </a:lnSpc>
                        <a:spcBef>
                          <a:spcPts val="65"/>
                        </a:spcBef>
                      </a:pPr>
                      <a:r>
                        <a:rPr sz="800" b="1" kern="0" spc="0" dirty="0">
                          <a:solidFill>
                            <a:srgbClr val="000000">
                              <a:alpha val="100000"/>
                            </a:srgbClr>
                          </a:solidFill>
                          <a:latin typeface="宋体" pitchFamily="2" charset="-122"/>
                          <a:ea typeface="宋体" pitchFamily="2" charset="-122"/>
                          <a:cs typeface="宋体" pitchFamily="2" charset="-122"/>
                        </a:rPr>
                        <a:t>3.耐压试验触发条件：</a:t>
                      </a:r>
                      <a:r>
                        <a:rPr sz="800" b="1" kern="0" spc="-10" dirty="0">
                          <a:solidFill>
                            <a:srgbClr val="000000">
                              <a:alpha val="100000"/>
                            </a:srgbClr>
                          </a:solidFill>
                          <a:latin typeface="宋体" pitchFamily="2" charset="-122"/>
                          <a:ea typeface="宋体" pitchFamily="2" charset="-122"/>
                          <a:cs typeface="宋体" pitchFamily="2" charset="-122"/>
                        </a:rPr>
                        <a:t>旧</a:t>
                      </a:r>
                      <a:r>
                        <a:rPr sz="800" kern="0" spc="-10" dirty="0">
                          <a:solidFill>
                            <a:srgbClr val="000000">
                              <a:alpha val="100000"/>
                            </a:srgbClr>
                          </a:solidFill>
                          <a:latin typeface="宋体" pitchFamily="2" charset="-122"/>
                          <a:ea typeface="宋体" pitchFamily="2" charset="-122"/>
                          <a:cs typeface="宋体" pitchFamily="2" charset="-122"/>
                        </a:rPr>
                        <a:t> </a:t>
                      </a:r>
                      <a:r>
                        <a:rPr sz="800" b="1" kern="0" spc="-10" dirty="0">
                          <a:solidFill>
                            <a:srgbClr val="000000">
                              <a:alpha val="100000"/>
                            </a:srgbClr>
                          </a:solidFill>
                          <a:latin typeface="宋体" pitchFamily="2" charset="-122"/>
                          <a:ea typeface="宋体" pitchFamily="2" charset="-122"/>
                          <a:cs typeface="宋体" pitchFamily="2" charset="-122"/>
                        </a:rPr>
                        <a:t>规无明确条件，新规明确</a:t>
                      </a:r>
                      <a:r>
                        <a:rPr sz="800" kern="0" spc="-10" dirty="0">
                          <a:solidFill>
                            <a:srgbClr val="000000">
                              <a:alpha val="100000"/>
                            </a:srgbClr>
                          </a:solidFill>
                          <a:latin typeface="宋体" pitchFamily="2" charset="-122"/>
                          <a:ea typeface="宋体" pitchFamily="2" charset="-122"/>
                          <a:cs typeface="宋体" pitchFamily="2" charset="-122"/>
                        </a:rPr>
                        <a:t> </a:t>
                      </a:r>
                      <a:r>
                        <a:rPr sz="800" b="1" kern="0" spc="-10" dirty="0">
                          <a:solidFill>
                            <a:srgbClr val="000000">
                              <a:alpha val="100000"/>
                            </a:srgbClr>
                          </a:solidFill>
                          <a:latin typeface="宋体" pitchFamily="2" charset="-122"/>
                          <a:ea typeface="宋体" pitchFamily="2" charset="-122"/>
                          <a:cs typeface="宋体" pitchFamily="2" charset="-122"/>
                        </a:rPr>
                        <a:t>“换受压元件、补焊超</a:t>
                      </a:r>
                      <a:endParaRPr sz="800" dirty="0">
                        <a:latin typeface="宋体" pitchFamily="2" charset="-122"/>
                        <a:ea typeface="宋体" pitchFamily="2" charset="-122"/>
                        <a:cs typeface="宋体" pitchFamily="2" charset="-122"/>
                      </a:endParaRPr>
                    </a:p>
                    <a:p>
                      <a:pPr marL="52070" algn="l" rtl="0" eaLnBrk="0">
                        <a:lnSpc>
                          <a:spcPct val="97000"/>
                        </a:lnSpc>
                        <a:spcBef>
                          <a:spcPts val="45"/>
                        </a:spcBef>
                      </a:pPr>
                      <a:r>
                        <a:rPr sz="800" b="1" kern="0" spc="-10" dirty="0">
                          <a:solidFill>
                            <a:srgbClr val="000000">
                              <a:alpha val="100000"/>
                            </a:srgbClr>
                          </a:solidFill>
                          <a:latin typeface="宋体" pitchFamily="2" charset="-122"/>
                          <a:ea typeface="宋体" pitchFamily="2" charset="-122"/>
                          <a:cs typeface="宋体" pitchFamily="2" charset="-122"/>
                        </a:rPr>
                        <a:t>1/2厚度、改参数”需做</a:t>
                      </a:r>
                      <a:r>
                        <a:rPr sz="800" kern="0" spc="30" dirty="0">
                          <a:solidFill>
                            <a:srgbClr val="000000">
                              <a:alpha val="100000"/>
                            </a:srgbClr>
                          </a:solidFill>
                          <a:latin typeface="宋体" pitchFamily="2" charset="-122"/>
                          <a:ea typeface="宋体" pitchFamily="2" charset="-122"/>
                          <a:cs typeface="宋体" pitchFamily="2" charset="-122"/>
                        </a:rPr>
                        <a:t>  </a:t>
                      </a:r>
                      <a:r>
                        <a:rPr sz="800" b="1" kern="0" spc="-40" dirty="0">
                          <a:solidFill>
                            <a:srgbClr val="000000">
                              <a:alpha val="100000"/>
                            </a:srgbClr>
                          </a:solidFill>
                          <a:latin typeface="宋体" pitchFamily="2" charset="-122"/>
                          <a:ea typeface="宋体" pitchFamily="2" charset="-122"/>
                          <a:cs typeface="宋体" pitchFamily="2" charset="-122"/>
                        </a:rPr>
                        <a:t>耐压试验，标准更清晰。</a:t>
                      </a:r>
                      <a:endParaRPr sz="8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138429">
                <a:tc vMerge="1">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eaLnBrk="0">
                        <a:lnSpc>
                          <a:spcPts val="1040"/>
                        </a:lnSpc>
                      </a:pPr>
                      <a:endParaRPr sz="800" dirty="0">
                        <a:latin typeface="Arial" panose="020B0604020202020204"/>
                        <a:ea typeface="Arial" panose="020B0604020202020204"/>
                        <a:cs typeface="Arial" panose="020B0604020202020204"/>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eaLnBrk="0">
                        <a:lnSpc>
                          <a:spcPct val="29000"/>
                        </a:lnSpc>
                      </a:pPr>
                      <a:endParaRPr sz="100" dirty="0">
                        <a:latin typeface="Arial" panose="020B0604020202020204"/>
                        <a:ea typeface="Arial" panose="020B0604020202020204"/>
                        <a:cs typeface="Arial" panose="020B0604020202020204"/>
                      </a:endParaRPr>
                    </a:p>
                    <a:p>
                      <a:pPr marL="13970" algn="l" rtl="0" eaLnBrk="0">
                        <a:lnSpc>
                          <a:spcPct val="96000"/>
                        </a:lnSpc>
                      </a:pPr>
                      <a:endParaRPr sz="8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eaLnBrk="0">
                        <a:lnSpc>
                          <a:spcPts val="1040"/>
                        </a:lnSpc>
                      </a:pPr>
                      <a:endParaRPr sz="800" dirty="0">
                        <a:latin typeface="Arial" panose="020B0604020202020204"/>
                        <a:ea typeface="Arial" panose="020B0604020202020204"/>
                        <a:cs typeface="Arial" panose="020B0604020202020204"/>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296545">
                <a:tc vMerge="1">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eaLnBrk="0">
                        <a:lnSpc>
                          <a:spcPct val="100000"/>
                        </a:lnSpc>
                      </a:pPr>
                      <a:endParaRPr sz="1000" dirty="0">
                        <a:latin typeface="Arial" panose="020B0604020202020204"/>
                        <a:ea typeface="Arial" panose="020B0604020202020204"/>
                        <a:cs typeface="Arial" panose="020B0604020202020204"/>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rtl="0" eaLnBrk="0">
                        <a:lnSpc>
                          <a:spcPct val="117000"/>
                        </a:lnSpc>
                      </a:pPr>
                      <a:endParaRPr sz="200" dirty="0">
                        <a:latin typeface="Arial" panose="020B0604020202020204"/>
                        <a:ea typeface="Arial" panose="020B0604020202020204"/>
                        <a:cs typeface="Arial" panose="020B0604020202020204"/>
                      </a:endParaRPr>
                    </a:p>
                    <a:p>
                      <a:pPr algn="r" rtl="0" eaLnBrk="0">
                        <a:lnSpc>
                          <a:spcPts val="895"/>
                        </a:lnSpc>
                      </a:pPr>
                      <a:endParaRPr sz="7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rtl="0" eaLnBrk="0">
                        <a:lnSpc>
                          <a:spcPct val="116000"/>
                        </a:lnSpc>
                      </a:pPr>
                      <a:endParaRPr sz="200" dirty="0">
                        <a:latin typeface="Arial" panose="020B0604020202020204"/>
                        <a:ea typeface="Arial" panose="020B0604020202020204"/>
                        <a:cs typeface="Arial" panose="020B0604020202020204"/>
                      </a:endParaRPr>
                    </a:p>
                    <a:p>
                      <a:pPr algn="r" rtl="0" eaLnBrk="0">
                        <a:lnSpc>
                          <a:spcPct val="95000"/>
                        </a:lnSpc>
                      </a:pPr>
                      <a:endParaRPr sz="8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r>
            </a:tbl>
          </a:graphicData>
        </a:graphic>
      </p:graphicFrame>
      <p:sp>
        <p:nvSpPr>
          <p:cNvPr id="110" name="textbox 110"/>
          <p:cNvSpPr/>
          <p:nvPr/>
        </p:nvSpPr>
        <p:spPr>
          <a:xfrm>
            <a:off x="637540" y="207645"/>
            <a:ext cx="1268730" cy="236855"/>
          </a:xfrm>
          <a:prstGeom prst="rect">
            <a:avLst/>
          </a:prstGeom>
          <a:noFill/>
          <a:ln w="0" cap="flat">
            <a:noFill/>
            <a:prstDash val="solid"/>
            <a:miter lim="0"/>
          </a:ln>
        </p:spPr>
        <p:txBody>
          <a:bodyPr vert="horz" wrap="square" lIns="0" tIns="0" rIns="0" bIns="0"/>
          <a:lstStyle/>
          <a:p>
            <a:pPr algn="l" rtl="0" eaLnBrk="0">
              <a:lnSpc>
                <a:spcPct val="81000"/>
              </a:lnSpc>
            </a:pPr>
            <a:endParaRPr sz="100" dirty="0">
              <a:latin typeface="Arial" panose="020B0604020202020204"/>
              <a:ea typeface="Arial" panose="020B0604020202020204"/>
              <a:cs typeface="Arial" panose="020B0604020202020204"/>
            </a:endParaRPr>
          </a:p>
          <a:p>
            <a:pPr marL="12700" algn="l" rtl="0" eaLnBrk="0">
              <a:lnSpc>
                <a:spcPct val="99000"/>
              </a:lnSpc>
            </a:pPr>
            <a:r>
              <a:rPr sz="1400" b="1" kern="0" spc="100" dirty="0">
                <a:solidFill>
                  <a:srgbClr val="206070">
                    <a:alpha val="100000"/>
                  </a:srgbClr>
                </a:solidFill>
                <a:latin typeface="黑体" panose="02010609060101010101" charset="-122"/>
                <a:ea typeface="黑体" panose="02010609060101010101" charset="-122"/>
                <a:cs typeface="黑体" panose="02010609060101010101" charset="-122"/>
              </a:rPr>
              <a:t>第六章</a:t>
            </a:r>
            <a:r>
              <a:rPr lang="en-US" sz="1400" b="1" kern="0" spc="100" dirty="0">
                <a:solidFill>
                  <a:srgbClr val="206070">
                    <a:alpha val="100000"/>
                  </a:srgbClr>
                </a:solidFill>
                <a:latin typeface="黑体" panose="02010609060101010101" charset="-122"/>
                <a:ea typeface="黑体" panose="02010609060101010101" charset="-122"/>
                <a:cs typeface="黑体" panose="02010609060101010101" charset="-122"/>
              </a:rPr>
              <a:t>  </a:t>
            </a:r>
            <a:r>
              <a:rPr sz="1400" b="1" kern="0" spc="100" dirty="0">
                <a:solidFill>
                  <a:srgbClr val="206070">
                    <a:alpha val="100000"/>
                  </a:srgbClr>
                </a:solidFill>
                <a:latin typeface="黑体" panose="02010609060101010101" charset="-122"/>
                <a:ea typeface="黑体" panose="02010609060101010101" charset="-122"/>
                <a:cs typeface="黑体" panose="02010609060101010101" charset="-122"/>
              </a:rPr>
              <a:t>使</a:t>
            </a:r>
            <a:r>
              <a:rPr sz="1400" b="1" kern="0" spc="100" dirty="0">
                <a:solidFill>
                  <a:srgbClr val="306080">
                    <a:alpha val="100000"/>
                  </a:srgbClr>
                </a:solidFill>
                <a:latin typeface="黑体" panose="02010609060101010101" charset="-122"/>
                <a:ea typeface="黑体" panose="02010609060101010101" charset="-122"/>
                <a:cs typeface="黑体" panose="02010609060101010101" charset="-122"/>
              </a:rPr>
              <a:t>用</a:t>
            </a:r>
            <a:endParaRPr sz="1400" dirty="0">
              <a:latin typeface="黑体" panose="02010609060101010101" charset="-122"/>
              <a:ea typeface="黑体" panose="02010609060101010101" charset="-122"/>
              <a:cs typeface="黑体" panose="02010609060101010101" charset="-122"/>
            </a:endParaRPr>
          </a:p>
        </p:txBody>
      </p:sp>
      <p:pic>
        <p:nvPicPr>
          <p:cNvPr id="112" name="picture 112"/>
          <p:cNvPicPr>
            <a:picLocks noChangeAspect="1"/>
          </p:cNvPicPr>
          <p:nvPr/>
        </p:nvPicPr>
        <p:blipFill>
          <a:blip r:embed="rId1"/>
          <a:stretch>
            <a:fillRect/>
          </a:stretch>
        </p:blipFill>
        <p:spPr>
          <a:xfrm rot="21600000">
            <a:off x="171450" y="463557"/>
            <a:ext cx="6400776" cy="6350"/>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4" name="table 114"/>
          <p:cNvGraphicFramePr>
            <a:graphicFrameLocks noGrp="1"/>
          </p:cNvGraphicFramePr>
          <p:nvPr/>
        </p:nvGraphicFramePr>
        <p:xfrm>
          <a:off x="92082" y="606407"/>
          <a:ext cx="6604000" cy="3143250"/>
        </p:xfrm>
        <a:graphic>
          <a:graphicData uri="http://schemas.openxmlformats.org/drawingml/2006/table">
            <a:tbl>
              <a:tblPr/>
              <a:tblGrid>
                <a:gridCol w="320675"/>
                <a:gridCol w="2393950"/>
                <a:gridCol w="2711450"/>
                <a:gridCol w="1177925"/>
              </a:tblGrid>
              <a:tr h="225425">
                <a:tc>
                  <a:txBody>
                    <a:bodyPr/>
                    <a:lstStyle/>
                    <a:p>
                      <a:pPr algn="l" rtl="0" eaLnBrk="0">
                        <a:lnSpc>
                          <a:spcPct val="103000"/>
                        </a:lnSpc>
                      </a:pPr>
                      <a:endParaRPr sz="400" dirty="0">
                        <a:latin typeface="Arial" panose="020B0604020202020204"/>
                        <a:ea typeface="Arial" panose="020B0604020202020204"/>
                        <a:cs typeface="Arial" panose="020B0604020202020204"/>
                      </a:endParaRPr>
                    </a:p>
                    <a:p>
                      <a:pPr marL="55245" algn="l" rtl="0" eaLnBrk="0">
                        <a:lnSpc>
                          <a:spcPct val="100000"/>
                        </a:lnSpc>
                        <a:spcBef>
                          <a:spcPts val="5"/>
                        </a:spcBef>
                      </a:pPr>
                      <a:r>
                        <a:rPr sz="800" b="1" kern="0" spc="20" dirty="0">
                          <a:solidFill>
                            <a:srgbClr val="FFFFFF">
                              <a:alpha val="100000"/>
                            </a:srgbClr>
                          </a:solidFill>
                          <a:latin typeface="宋体" pitchFamily="2" charset="-122"/>
                          <a:ea typeface="宋体" pitchFamily="2" charset="-122"/>
                          <a:cs typeface="宋体" pitchFamily="2" charset="-122"/>
                        </a:rPr>
                        <a:t>条款</a:t>
                      </a:r>
                      <a:endParaRPr sz="8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56FC0"/>
                    </a:solidFill>
                  </a:tcPr>
                </a:tc>
                <a:tc>
                  <a:txBody>
                    <a:bodyPr/>
                    <a:lstStyle/>
                    <a:p>
                      <a:pPr algn="l" rtl="0" eaLnBrk="0">
                        <a:lnSpc>
                          <a:spcPct val="103000"/>
                        </a:lnSpc>
                      </a:pPr>
                      <a:endParaRPr sz="400" dirty="0">
                        <a:latin typeface="Arial" panose="020B0604020202020204"/>
                        <a:ea typeface="Arial" panose="020B0604020202020204"/>
                        <a:cs typeface="Arial" panose="020B0604020202020204"/>
                      </a:endParaRPr>
                    </a:p>
                    <a:p>
                      <a:pPr marL="801370" algn="l" rtl="0" eaLnBrk="0">
                        <a:lnSpc>
                          <a:spcPct val="100000"/>
                        </a:lnSpc>
                        <a:spcBef>
                          <a:spcPts val="5"/>
                        </a:spcBef>
                      </a:pPr>
                      <a:r>
                        <a:rPr sz="800" b="1" kern="0" spc="30" dirty="0">
                          <a:solidFill>
                            <a:srgbClr val="FFFFFF">
                              <a:alpha val="100000"/>
                            </a:srgbClr>
                          </a:solidFill>
                          <a:latin typeface="宋体" pitchFamily="2" charset="-122"/>
                          <a:ea typeface="宋体" pitchFamily="2" charset="-122"/>
                          <a:cs typeface="宋体" pitchFamily="2" charset="-122"/>
                        </a:rPr>
                        <a:t>旧规对应</a:t>
                      </a:r>
                      <a:r>
                        <a:rPr sz="800" b="1" u="sng" kern="0" spc="30" dirty="0">
                          <a:solidFill>
                            <a:srgbClr val="FFFFFF">
                              <a:alpha val="100000"/>
                            </a:srgbClr>
                          </a:solidFill>
                          <a:latin typeface="宋体" pitchFamily="2" charset="-122"/>
                          <a:ea typeface="宋体" pitchFamily="2" charset="-122"/>
                          <a:cs typeface="宋体" pitchFamily="2" charset="-122"/>
                        </a:rPr>
                        <a:t>要</a:t>
                      </a:r>
                      <a:r>
                        <a:rPr sz="800" b="1" kern="0" spc="30" dirty="0">
                          <a:solidFill>
                            <a:srgbClr val="FFFFFF">
                              <a:alpha val="100000"/>
                            </a:srgbClr>
                          </a:solidFill>
                          <a:latin typeface="宋体" pitchFamily="2" charset="-122"/>
                          <a:ea typeface="宋体" pitchFamily="2" charset="-122"/>
                          <a:cs typeface="宋体" pitchFamily="2" charset="-122"/>
                        </a:rPr>
                        <a:t>求概述</a:t>
                      </a:r>
                      <a:endParaRPr sz="8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271C7"/>
                    </a:solidFill>
                  </a:tcPr>
                </a:tc>
                <a:tc>
                  <a:txBody>
                    <a:bodyPr/>
                    <a:lstStyle/>
                    <a:p>
                      <a:pPr algn="l" rtl="0" eaLnBrk="0">
                        <a:lnSpc>
                          <a:spcPct val="103000"/>
                        </a:lnSpc>
                      </a:pPr>
                      <a:endParaRPr sz="400" dirty="0">
                        <a:latin typeface="Arial" panose="020B0604020202020204"/>
                        <a:ea typeface="Arial" panose="020B0604020202020204"/>
                        <a:cs typeface="Arial" panose="020B0604020202020204"/>
                      </a:endParaRPr>
                    </a:p>
                    <a:p>
                      <a:pPr marL="750570" algn="l" rtl="0" eaLnBrk="0">
                        <a:lnSpc>
                          <a:spcPct val="100000"/>
                        </a:lnSpc>
                        <a:spcBef>
                          <a:spcPts val="5"/>
                        </a:spcBef>
                      </a:pPr>
                      <a:r>
                        <a:rPr sz="800" b="1" kern="0" spc="40" dirty="0">
                          <a:solidFill>
                            <a:srgbClr val="FFFFFF">
                              <a:alpha val="100000"/>
                            </a:srgbClr>
                          </a:solidFill>
                          <a:latin typeface="宋体" pitchFamily="2" charset="-122"/>
                          <a:ea typeface="宋体" pitchFamily="2" charset="-122"/>
                          <a:cs typeface="宋体" pitchFamily="2" charset="-122"/>
                        </a:rPr>
                        <a:t>新规技术变化核心条款概述</a:t>
                      </a:r>
                      <a:endParaRPr sz="8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271C6"/>
                    </a:solidFill>
                  </a:tcPr>
                </a:tc>
                <a:tc>
                  <a:txBody>
                    <a:bodyPr/>
                    <a:lstStyle/>
                    <a:p>
                      <a:pPr algn="l" rtl="0" eaLnBrk="0">
                        <a:lnSpc>
                          <a:spcPct val="103000"/>
                        </a:lnSpc>
                      </a:pPr>
                      <a:endParaRPr sz="400" dirty="0">
                        <a:latin typeface="Arial" panose="020B0604020202020204"/>
                        <a:ea typeface="Arial" panose="020B0604020202020204"/>
                        <a:cs typeface="Arial" panose="020B0604020202020204"/>
                      </a:endParaRPr>
                    </a:p>
                    <a:p>
                      <a:pPr marL="375920" algn="l" rtl="0" eaLnBrk="0">
                        <a:lnSpc>
                          <a:spcPct val="100000"/>
                        </a:lnSpc>
                        <a:spcBef>
                          <a:spcPts val="5"/>
                        </a:spcBef>
                      </a:pPr>
                      <a:r>
                        <a:rPr sz="800" b="1" kern="0" spc="30" dirty="0">
                          <a:solidFill>
                            <a:srgbClr val="FFFFFF">
                              <a:alpha val="100000"/>
                            </a:srgbClr>
                          </a:solidFill>
                          <a:latin typeface="宋体" pitchFamily="2" charset="-122"/>
                          <a:ea typeface="宋体" pitchFamily="2" charset="-122"/>
                          <a:cs typeface="宋体" pitchFamily="2" charset="-122"/>
                        </a:rPr>
                        <a:t>对比说明</a:t>
                      </a:r>
                      <a:endParaRPr sz="8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370C5"/>
                    </a:solidFill>
                  </a:tcPr>
                </a:tc>
              </a:tr>
              <a:tr h="2917825">
                <a:tc>
                  <a:txBody>
                    <a:bodyPr/>
                    <a:lstStyle/>
                    <a:p>
                      <a:pPr algn="l" rtl="0" eaLnBrk="0">
                        <a:lnSpc>
                          <a:spcPct val="104000"/>
                        </a:lnSpc>
                      </a:pPr>
                      <a:endParaRPr sz="1000" dirty="0">
                        <a:latin typeface="Arial" panose="020B0604020202020204"/>
                        <a:ea typeface="Arial" panose="020B0604020202020204"/>
                        <a:cs typeface="Arial" panose="020B0604020202020204"/>
                      </a:endParaRPr>
                    </a:p>
                    <a:p>
                      <a:pPr algn="l" rtl="0" eaLnBrk="0">
                        <a:lnSpc>
                          <a:spcPct val="104000"/>
                        </a:lnSpc>
                      </a:pPr>
                      <a:endParaRPr sz="1000" dirty="0">
                        <a:latin typeface="Arial" panose="020B0604020202020204"/>
                        <a:ea typeface="Arial" panose="020B0604020202020204"/>
                        <a:cs typeface="Arial" panose="020B0604020202020204"/>
                      </a:endParaRPr>
                    </a:p>
                    <a:p>
                      <a:pPr algn="l" rtl="0" eaLnBrk="0">
                        <a:lnSpc>
                          <a:spcPct val="104000"/>
                        </a:lnSpc>
                      </a:pPr>
                      <a:endParaRPr sz="1000" dirty="0">
                        <a:latin typeface="Arial" panose="020B0604020202020204"/>
                        <a:ea typeface="Arial" panose="020B0604020202020204"/>
                        <a:cs typeface="Arial" panose="020B0604020202020204"/>
                      </a:endParaRPr>
                    </a:p>
                    <a:p>
                      <a:pPr algn="l" rtl="0" eaLnBrk="0">
                        <a:lnSpc>
                          <a:spcPct val="104000"/>
                        </a:lnSpc>
                      </a:pPr>
                      <a:endParaRPr sz="1000" dirty="0">
                        <a:latin typeface="Arial" panose="020B0604020202020204"/>
                        <a:ea typeface="Arial" panose="020B0604020202020204"/>
                        <a:cs typeface="Arial" panose="020B0604020202020204"/>
                      </a:endParaRPr>
                    </a:p>
                    <a:p>
                      <a:pPr algn="l" rtl="0" eaLnBrk="0">
                        <a:lnSpc>
                          <a:spcPct val="104000"/>
                        </a:lnSpc>
                      </a:pPr>
                      <a:endParaRPr sz="1000" dirty="0">
                        <a:latin typeface="Arial" panose="020B0604020202020204"/>
                        <a:ea typeface="Arial" panose="020B0604020202020204"/>
                        <a:cs typeface="Arial" panose="020B0604020202020204"/>
                      </a:endParaRPr>
                    </a:p>
                    <a:p>
                      <a:pPr algn="l" rtl="0" eaLnBrk="0">
                        <a:lnSpc>
                          <a:spcPct val="105000"/>
                        </a:lnSpc>
                      </a:pPr>
                      <a:endParaRPr sz="1000" dirty="0">
                        <a:latin typeface="Arial" panose="020B0604020202020204"/>
                        <a:ea typeface="Arial" panose="020B0604020202020204"/>
                        <a:cs typeface="Arial" panose="020B0604020202020204"/>
                      </a:endParaRPr>
                    </a:p>
                    <a:p>
                      <a:pPr algn="l" rtl="0" eaLnBrk="0">
                        <a:lnSpc>
                          <a:spcPct val="105000"/>
                        </a:lnSpc>
                      </a:pPr>
                      <a:endParaRPr sz="1000" dirty="0">
                        <a:latin typeface="Arial" panose="020B0604020202020204"/>
                        <a:ea typeface="Arial" panose="020B0604020202020204"/>
                        <a:cs typeface="Arial" panose="020B0604020202020204"/>
                      </a:endParaRPr>
                    </a:p>
                    <a:p>
                      <a:pPr algn="l" rtl="0" eaLnBrk="0">
                        <a:lnSpc>
                          <a:spcPct val="105000"/>
                        </a:lnSpc>
                      </a:pPr>
                      <a:endParaRPr sz="1000" dirty="0">
                        <a:latin typeface="Arial" panose="020B0604020202020204"/>
                        <a:ea typeface="Arial" panose="020B0604020202020204"/>
                        <a:cs typeface="Arial" panose="020B0604020202020204"/>
                      </a:endParaRPr>
                    </a:p>
                    <a:p>
                      <a:pPr algn="l" rtl="0" eaLnBrk="0">
                        <a:lnSpc>
                          <a:spcPct val="9000"/>
                        </a:lnSpc>
                      </a:pPr>
                      <a:endParaRPr sz="100" dirty="0">
                        <a:latin typeface="Arial" panose="020B0604020202020204"/>
                        <a:ea typeface="Arial" panose="020B0604020202020204"/>
                        <a:cs typeface="Arial" panose="020B0604020202020204"/>
                      </a:endParaRPr>
                    </a:p>
                    <a:p>
                      <a:pPr marL="10795" algn="just" rtl="0" eaLnBrk="0">
                        <a:lnSpc>
                          <a:spcPct val="101000"/>
                        </a:lnSpc>
                      </a:pPr>
                      <a:r>
                        <a:rPr sz="800" b="1" kern="0" spc="10" dirty="0">
                          <a:solidFill>
                            <a:srgbClr val="000000">
                              <a:alpha val="100000"/>
                            </a:srgbClr>
                          </a:solidFill>
                          <a:latin typeface="宋体" pitchFamily="2" charset="-122"/>
                          <a:ea typeface="宋体" pitchFamily="2" charset="-122"/>
                          <a:cs typeface="宋体" pitchFamily="2" charset="-122"/>
                        </a:rPr>
                        <a:t>7.2安</a:t>
                      </a:r>
                      <a:r>
                        <a:rPr sz="800" kern="0" spc="-10" dirty="0">
                          <a:solidFill>
                            <a:srgbClr val="000000">
                              <a:alpha val="100000"/>
                            </a:srgbClr>
                          </a:solidFill>
                          <a:latin typeface="宋体" pitchFamily="2" charset="-122"/>
                          <a:ea typeface="宋体" pitchFamily="2" charset="-122"/>
                          <a:cs typeface="宋体" pitchFamily="2" charset="-122"/>
                        </a:rPr>
                        <a:t>  </a:t>
                      </a:r>
                      <a:r>
                        <a:rPr sz="800" b="1" kern="0" spc="-10" dirty="0">
                          <a:solidFill>
                            <a:srgbClr val="000000">
                              <a:alpha val="100000"/>
                            </a:srgbClr>
                          </a:solidFill>
                          <a:latin typeface="宋体" pitchFamily="2" charset="-122"/>
                          <a:ea typeface="宋体" pitchFamily="2" charset="-122"/>
                          <a:cs typeface="宋体" pitchFamily="2" charset="-122"/>
                        </a:rPr>
                        <a:t>全状况</a:t>
                      </a:r>
                      <a:r>
                        <a:rPr sz="800" kern="0" spc="10" dirty="0">
                          <a:solidFill>
                            <a:srgbClr val="000000">
                              <a:alpha val="100000"/>
                            </a:srgbClr>
                          </a:solidFill>
                          <a:latin typeface="宋体" pitchFamily="2" charset="-122"/>
                          <a:ea typeface="宋体" pitchFamily="2" charset="-122"/>
                          <a:cs typeface="宋体" pitchFamily="2" charset="-122"/>
                        </a:rPr>
                        <a:t> </a:t>
                      </a:r>
                      <a:r>
                        <a:rPr sz="800" b="1" kern="0" spc="10" dirty="0">
                          <a:solidFill>
                            <a:srgbClr val="000000">
                              <a:alpha val="100000"/>
                            </a:srgbClr>
                          </a:solidFill>
                          <a:latin typeface="宋体" pitchFamily="2" charset="-122"/>
                          <a:ea typeface="宋体" pitchFamily="2" charset="-122"/>
                          <a:cs typeface="宋体" pitchFamily="2" charset="-122"/>
                        </a:rPr>
                        <a:t>分级</a:t>
                      </a:r>
                      <a:endParaRPr sz="8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eaLnBrk="0">
                        <a:lnSpc>
                          <a:spcPct val="115000"/>
                        </a:lnSpc>
                      </a:pPr>
                      <a:endParaRPr sz="1000" dirty="0">
                        <a:latin typeface="Arial" panose="020B0604020202020204"/>
                        <a:ea typeface="Arial" panose="020B0604020202020204"/>
                        <a:cs typeface="Arial" panose="020B0604020202020204"/>
                      </a:endParaRPr>
                    </a:p>
                    <a:p>
                      <a:pPr algn="l" rtl="0" eaLnBrk="0">
                        <a:lnSpc>
                          <a:spcPct val="115000"/>
                        </a:lnSpc>
                      </a:pPr>
                      <a:endParaRPr sz="1000" dirty="0">
                        <a:latin typeface="Arial" panose="020B0604020202020204"/>
                        <a:ea typeface="Arial" panose="020B0604020202020204"/>
                        <a:cs typeface="Arial" panose="020B0604020202020204"/>
                      </a:endParaRPr>
                    </a:p>
                    <a:p>
                      <a:pPr algn="l" rtl="0" eaLnBrk="0">
                        <a:lnSpc>
                          <a:spcPct val="115000"/>
                        </a:lnSpc>
                      </a:pPr>
                      <a:endParaRPr sz="1000" dirty="0">
                        <a:latin typeface="Arial" panose="020B0604020202020204"/>
                        <a:ea typeface="Arial" panose="020B0604020202020204"/>
                        <a:cs typeface="Arial" panose="020B0604020202020204"/>
                      </a:endParaRPr>
                    </a:p>
                    <a:p>
                      <a:pPr algn="l" rtl="0" eaLnBrk="0">
                        <a:lnSpc>
                          <a:spcPct val="116000"/>
                        </a:lnSpc>
                      </a:pPr>
                      <a:endParaRPr sz="1000" dirty="0">
                        <a:latin typeface="Arial" panose="020B0604020202020204"/>
                        <a:ea typeface="Arial" panose="020B0604020202020204"/>
                        <a:cs typeface="Arial" panose="020B0604020202020204"/>
                      </a:endParaRPr>
                    </a:p>
                    <a:p>
                      <a:pPr algn="l" rtl="0" eaLnBrk="0">
                        <a:lnSpc>
                          <a:spcPct val="116000"/>
                        </a:lnSpc>
                      </a:pPr>
                      <a:endParaRPr sz="1000" dirty="0">
                        <a:latin typeface="Arial" panose="020B0604020202020204"/>
                        <a:ea typeface="Arial" panose="020B0604020202020204"/>
                        <a:cs typeface="Arial" panose="020B0604020202020204"/>
                      </a:endParaRPr>
                    </a:p>
                    <a:p>
                      <a:pPr algn="l" rtl="0" eaLnBrk="0">
                        <a:lnSpc>
                          <a:spcPct val="116000"/>
                        </a:lnSpc>
                      </a:pPr>
                      <a:endParaRPr sz="1000" dirty="0">
                        <a:latin typeface="Arial" panose="020B0604020202020204"/>
                        <a:ea typeface="Arial" panose="020B0604020202020204"/>
                        <a:cs typeface="Arial" panose="020B0604020202020204"/>
                      </a:endParaRPr>
                    </a:p>
                    <a:p>
                      <a:pPr marL="13970" algn="l" rtl="0" eaLnBrk="0">
                        <a:lnSpc>
                          <a:spcPct val="94000"/>
                        </a:lnSpc>
                        <a:spcBef>
                          <a:spcPts val="5"/>
                        </a:spcBef>
                      </a:pPr>
                      <a:r>
                        <a:rPr sz="800" b="1" kern="0" spc="0" dirty="0">
                          <a:solidFill>
                            <a:srgbClr val="000000">
                              <a:alpha val="100000"/>
                            </a:srgbClr>
                          </a:solidFill>
                          <a:latin typeface="宋体" pitchFamily="2" charset="-122"/>
                          <a:ea typeface="宋体" pitchFamily="2" charset="-122"/>
                          <a:cs typeface="宋体" pitchFamily="2" charset="-122"/>
                        </a:rPr>
                        <a:t>TSG</a:t>
                      </a:r>
                      <a:r>
                        <a:rPr sz="800" kern="0" spc="30" dirty="0">
                          <a:solidFill>
                            <a:srgbClr val="000000">
                              <a:alpha val="100000"/>
                            </a:srgbClr>
                          </a:solidFill>
                          <a:latin typeface="宋体" pitchFamily="2" charset="-122"/>
                          <a:ea typeface="宋体" pitchFamily="2" charset="-122"/>
                          <a:cs typeface="宋体" pitchFamily="2" charset="-122"/>
                        </a:rPr>
                        <a:t> </a:t>
                      </a:r>
                      <a:r>
                        <a:rPr sz="800" b="1" kern="0" spc="0" dirty="0">
                          <a:solidFill>
                            <a:srgbClr val="000000">
                              <a:alpha val="100000"/>
                            </a:srgbClr>
                          </a:solidFill>
                          <a:latin typeface="宋体" pitchFamily="2" charset="-122"/>
                          <a:ea typeface="宋体" pitchFamily="2" charset="-122"/>
                          <a:cs typeface="宋体" pitchFamily="2" charset="-122"/>
                        </a:rPr>
                        <a:t>D</a:t>
                      </a:r>
                      <a:r>
                        <a:rPr sz="800" b="1" kern="0" spc="30" dirty="0">
                          <a:solidFill>
                            <a:srgbClr val="000000">
                              <a:alpha val="100000"/>
                            </a:srgbClr>
                          </a:solidFill>
                          <a:latin typeface="宋体" pitchFamily="2" charset="-122"/>
                          <a:ea typeface="宋体" pitchFamily="2" charset="-122"/>
                          <a:cs typeface="宋体" pitchFamily="2" charset="-122"/>
                        </a:rPr>
                        <a:t>7005-20183.1/3.2:(1)管道安全</a:t>
                      </a:r>
                      <a:r>
                        <a:rPr sz="800" b="1" kern="0" spc="20" dirty="0">
                          <a:solidFill>
                            <a:srgbClr val="000000">
                              <a:alpha val="100000"/>
                            </a:srgbClr>
                          </a:solidFill>
                          <a:latin typeface="宋体" pitchFamily="2" charset="-122"/>
                          <a:ea typeface="宋体" pitchFamily="2" charset="-122"/>
                          <a:cs typeface="宋体" pitchFamily="2" charset="-122"/>
                        </a:rPr>
                        <a:t>状况等级</a:t>
                      </a:r>
                      <a:endParaRPr sz="800" dirty="0">
                        <a:latin typeface="宋体" pitchFamily="2" charset="-122"/>
                        <a:ea typeface="宋体" pitchFamily="2" charset="-122"/>
                        <a:cs typeface="宋体" pitchFamily="2" charset="-122"/>
                      </a:endParaRPr>
                    </a:p>
                    <a:p>
                      <a:pPr marL="13970" algn="l" rtl="0" eaLnBrk="0">
                        <a:lnSpc>
                          <a:spcPct val="93000"/>
                        </a:lnSpc>
                        <a:spcBef>
                          <a:spcPts val="5"/>
                        </a:spcBef>
                      </a:pPr>
                      <a:r>
                        <a:rPr sz="800" b="1" kern="0" spc="40" dirty="0">
                          <a:solidFill>
                            <a:srgbClr val="000000">
                              <a:alpha val="100000"/>
                            </a:srgbClr>
                          </a:solidFill>
                          <a:latin typeface="宋体" pitchFamily="2" charset="-122"/>
                          <a:ea typeface="宋体" pitchFamily="2" charset="-122"/>
                          <a:cs typeface="宋体" pitchFamily="2" charset="-122"/>
                        </a:rPr>
                        <a:t>分为1级、2级、3级</a:t>
                      </a:r>
                      <a:r>
                        <a:rPr sz="800" b="1" kern="0" spc="30" dirty="0">
                          <a:solidFill>
                            <a:srgbClr val="000000">
                              <a:alpha val="100000"/>
                            </a:srgbClr>
                          </a:solidFill>
                          <a:latin typeface="宋体" pitchFamily="2" charset="-122"/>
                          <a:ea typeface="宋体" pitchFamily="2" charset="-122"/>
                          <a:cs typeface="宋体" pitchFamily="2" charset="-122"/>
                        </a:rPr>
                        <a:t>和4级，共4个级别；(2)安</a:t>
                      </a:r>
                      <a:endParaRPr sz="800" dirty="0">
                        <a:latin typeface="宋体" pitchFamily="2" charset="-122"/>
                        <a:ea typeface="宋体" pitchFamily="2" charset="-122"/>
                        <a:cs typeface="宋体" pitchFamily="2" charset="-122"/>
                      </a:endParaRPr>
                    </a:p>
                    <a:p>
                      <a:pPr marL="13970" algn="l" rtl="0" eaLnBrk="0">
                        <a:lnSpc>
                          <a:spcPct val="93000"/>
                        </a:lnSpc>
                        <a:spcBef>
                          <a:spcPts val="5"/>
                        </a:spcBef>
                      </a:pPr>
                      <a:r>
                        <a:rPr sz="800" b="1" kern="0" spc="10" dirty="0">
                          <a:solidFill>
                            <a:srgbClr val="000000">
                              <a:alpha val="100000"/>
                            </a:srgbClr>
                          </a:solidFill>
                          <a:latin typeface="宋体" pitchFamily="2" charset="-122"/>
                          <a:ea typeface="宋体" pitchFamily="2" charset="-122"/>
                          <a:cs typeface="宋体" pitchFamily="2" charset="-122"/>
                        </a:rPr>
                        <a:t>全状况等级为1级、2级的，</a:t>
                      </a:r>
                      <a:r>
                        <a:rPr sz="800" kern="0" spc="260" dirty="0">
                          <a:solidFill>
                            <a:srgbClr val="000000">
                              <a:alpha val="100000"/>
                            </a:srgbClr>
                          </a:solidFill>
                          <a:latin typeface="宋体" pitchFamily="2" charset="-122"/>
                          <a:ea typeface="宋体" pitchFamily="2" charset="-122"/>
                          <a:cs typeface="宋体" pitchFamily="2" charset="-122"/>
                        </a:rPr>
                        <a:t> </a:t>
                      </a:r>
                      <a:r>
                        <a:rPr sz="800" b="1" kern="0" spc="0" dirty="0">
                          <a:solidFill>
                            <a:srgbClr val="000000">
                              <a:alpha val="100000"/>
                            </a:srgbClr>
                          </a:solidFill>
                          <a:latin typeface="宋体" pitchFamily="2" charset="-122"/>
                          <a:ea typeface="宋体" pitchFamily="2" charset="-122"/>
                          <a:cs typeface="宋体" pitchFamily="2" charset="-122"/>
                        </a:rPr>
                        <a:t>GC</a:t>
                      </a:r>
                      <a:r>
                        <a:rPr sz="800" b="1" kern="0" spc="10" dirty="0">
                          <a:solidFill>
                            <a:srgbClr val="000000">
                              <a:alpha val="100000"/>
                            </a:srgbClr>
                          </a:solidFill>
                          <a:latin typeface="宋体" pitchFamily="2" charset="-122"/>
                          <a:ea typeface="宋体" pitchFamily="2" charset="-122"/>
                          <a:cs typeface="宋体" pitchFamily="2" charset="-122"/>
                        </a:rPr>
                        <a:t>1、</a:t>
                      </a:r>
                      <a:r>
                        <a:rPr sz="800" b="1" kern="0" spc="0" dirty="0">
                          <a:solidFill>
                            <a:srgbClr val="000000">
                              <a:alpha val="100000"/>
                            </a:srgbClr>
                          </a:solidFill>
                          <a:latin typeface="宋体" pitchFamily="2" charset="-122"/>
                          <a:ea typeface="宋体" pitchFamily="2" charset="-122"/>
                          <a:cs typeface="宋体" pitchFamily="2" charset="-122"/>
                        </a:rPr>
                        <a:t>GC</a:t>
                      </a:r>
                      <a:r>
                        <a:rPr sz="800" b="1" kern="0" spc="10" dirty="0">
                          <a:solidFill>
                            <a:srgbClr val="000000">
                              <a:alpha val="100000"/>
                            </a:srgbClr>
                          </a:solidFill>
                          <a:latin typeface="宋体" pitchFamily="2" charset="-122"/>
                          <a:ea typeface="宋体" pitchFamily="2" charset="-122"/>
                          <a:cs typeface="宋体" pitchFamily="2" charset="-122"/>
                        </a:rPr>
                        <a:t>2级管道一般</a:t>
                      </a:r>
                      <a:endParaRPr sz="800" dirty="0">
                        <a:latin typeface="宋体" pitchFamily="2" charset="-122"/>
                        <a:ea typeface="宋体" pitchFamily="2" charset="-122"/>
                        <a:cs typeface="宋体" pitchFamily="2" charset="-122"/>
                      </a:endParaRPr>
                    </a:p>
                    <a:p>
                      <a:pPr marL="13970" algn="l" rtl="0" eaLnBrk="0">
                        <a:lnSpc>
                          <a:spcPct val="104000"/>
                        </a:lnSpc>
                        <a:spcBef>
                          <a:spcPts val="5"/>
                        </a:spcBef>
                      </a:pPr>
                      <a:r>
                        <a:rPr sz="800" b="1" kern="0" spc="40" dirty="0">
                          <a:solidFill>
                            <a:srgbClr val="000000">
                              <a:alpha val="100000"/>
                            </a:srgbClr>
                          </a:solidFill>
                          <a:latin typeface="宋体" pitchFamily="2" charset="-122"/>
                          <a:ea typeface="宋体" pitchFamily="2" charset="-122"/>
                          <a:cs typeface="宋体" pitchFamily="2" charset="-122"/>
                        </a:rPr>
                        <a:t>不超过6年检验一次，</a:t>
                      </a:r>
                      <a:r>
                        <a:rPr sz="800" b="1" kern="0" spc="0" dirty="0">
                          <a:solidFill>
                            <a:srgbClr val="000000">
                              <a:alpha val="100000"/>
                            </a:srgbClr>
                          </a:solidFill>
                          <a:latin typeface="宋体" pitchFamily="2" charset="-122"/>
                          <a:ea typeface="宋体" pitchFamily="2" charset="-122"/>
                          <a:cs typeface="宋体" pitchFamily="2" charset="-122"/>
                        </a:rPr>
                        <a:t>GC</a:t>
                      </a:r>
                      <a:r>
                        <a:rPr sz="800" b="1" kern="0" spc="40" dirty="0">
                          <a:solidFill>
                            <a:srgbClr val="000000">
                              <a:alpha val="100000"/>
                            </a:srgbClr>
                          </a:solidFill>
                          <a:latin typeface="宋体" pitchFamily="2" charset="-122"/>
                          <a:ea typeface="宋体" pitchFamily="2" charset="-122"/>
                          <a:cs typeface="宋体" pitchFamily="2" charset="-122"/>
                        </a:rPr>
                        <a:t>3级管道不超过9年检验一</a:t>
                      </a:r>
                      <a:r>
                        <a:rPr sz="800" kern="0" spc="0" dirty="0">
                          <a:solidFill>
                            <a:srgbClr val="000000">
                              <a:alpha val="100000"/>
                            </a:srgbClr>
                          </a:solidFill>
                          <a:latin typeface="宋体" pitchFamily="2" charset="-122"/>
                          <a:ea typeface="宋体" pitchFamily="2" charset="-122"/>
                          <a:cs typeface="宋体" pitchFamily="2" charset="-122"/>
                        </a:rPr>
                        <a:t>  </a:t>
                      </a:r>
                      <a:r>
                        <a:rPr sz="800" b="1" kern="0" spc="10" dirty="0">
                          <a:solidFill>
                            <a:srgbClr val="000000">
                              <a:alpha val="100000"/>
                            </a:srgbClr>
                          </a:solidFill>
                          <a:latin typeface="宋体" pitchFamily="2" charset="-122"/>
                          <a:ea typeface="宋体" pitchFamily="2" charset="-122"/>
                          <a:cs typeface="宋体" pitchFamily="2" charset="-122"/>
                        </a:rPr>
                        <a:t>次；(3)安全状况等级为3级的，</a:t>
                      </a:r>
                      <a:r>
                        <a:rPr sz="800" kern="0" spc="250" dirty="0">
                          <a:solidFill>
                            <a:srgbClr val="000000">
                              <a:alpha val="100000"/>
                            </a:srgbClr>
                          </a:solidFill>
                          <a:latin typeface="宋体" pitchFamily="2" charset="-122"/>
                          <a:ea typeface="宋体" pitchFamily="2" charset="-122"/>
                          <a:cs typeface="宋体" pitchFamily="2" charset="-122"/>
                        </a:rPr>
                        <a:t> </a:t>
                      </a:r>
                      <a:r>
                        <a:rPr sz="800" b="1" kern="0" spc="10" dirty="0">
                          <a:solidFill>
                            <a:srgbClr val="000000">
                              <a:alpha val="100000"/>
                            </a:srgbClr>
                          </a:solidFill>
                          <a:latin typeface="宋体" pitchFamily="2" charset="-122"/>
                          <a:ea typeface="宋体" pitchFamily="2" charset="-122"/>
                          <a:cs typeface="宋体" pitchFamily="2" charset="-122"/>
                        </a:rPr>
                        <a:t>一般</a:t>
                      </a:r>
                      <a:r>
                        <a:rPr sz="800" b="1" kern="0" spc="0" dirty="0">
                          <a:solidFill>
                            <a:srgbClr val="000000">
                              <a:alpha val="100000"/>
                            </a:srgbClr>
                          </a:solidFill>
                          <a:latin typeface="宋体" pitchFamily="2" charset="-122"/>
                          <a:ea typeface="宋体" pitchFamily="2" charset="-122"/>
                          <a:cs typeface="宋体" pitchFamily="2" charset="-122"/>
                        </a:rPr>
                        <a:t>不超过3年</a:t>
                      </a:r>
                      <a:endParaRPr sz="800" dirty="0">
                        <a:latin typeface="宋体" pitchFamily="2" charset="-122"/>
                        <a:ea typeface="宋体" pitchFamily="2" charset="-122"/>
                        <a:cs typeface="宋体" pitchFamily="2" charset="-122"/>
                      </a:endParaRPr>
                    </a:p>
                    <a:p>
                      <a:pPr marL="13970" algn="l" rtl="0" eaLnBrk="0">
                        <a:lnSpc>
                          <a:spcPct val="99000"/>
                        </a:lnSpc>
                        <a:spcBef>
                          <a:spcPts val="10"/>
                        </a:spcBef>
                      </a:pPr>
                      <a:r>
                        <a:rPr sz="800" b="1" kern="0" spc="40" dirty="0">
                          <a:solidFill>
                            <a:srgbClr val="000000">
                              <a:alpha val="100000"/>
                            </a:srgbClr>
                          </a:solidFill>
                          <a:latin typeface="宋体" pitchFamily="2" charset="-122"/>
                          <a:ea typeface="宋体" pitchFamily="2" charset="-122"/>
                          <a:cs typeface="宋体" pitchFamily="2" charset="-122"/>
                        </a:rPr>
                        <a:t>检验一次；(4)安全状况等级为4级的，使用</a:t>
                      </a:r>
                      <a:r>
                        <a:rPr sz="800" b="1" kern="0" spc="30" dirty="0">
                          <a:solidFill>
                            <a:srgbClr val="000000">
                              <a:alpha val="100000"/>
                            </a:srgbClr>
                          </a:solidFill>
                          <a:latin typeface="宋体" pitchFamily="2" charset="-122"/>
                          <a:ea typeface="宋体" pitchFamily="2" charset="-122"/>
                          <a:cs typeface="宋体" pitchFamily="2" charset="-122"/>
                        </a:rPr>
                        <a:t>单位应</a:t>
                      </a:r>
                      <a:r>
                        <a:rPr sz="800" kern="0" spc="0" dirty="0">
                          <a:solidFill>
                            <a:srgbClr val="000000">
                              <a:alpha val="100000"/>
                            </a:srgbClr>
                          </a:solidFill>
                          <a:latin typeface="宋体" pitchFamily="2" charset="-122"/>
                          <a:ea typeface="宋体" pitchFamily="2" charset="-122"/>
                          <a:cs typeface="宋体" pitchFamily="2" charset="-122"/>
                        </a:rPr>
                        <a:t> </a:t>
                      </a:r>
                      <a:r>
                        <a:rPr sz="800" b="1" kern="0" spc="40" dirty="0">
                          <a:solidFill>
                            <a:srgbClr val="000000">
                              <a:alpha val="100000"/>
                            </a:srgbClr>
                          </a:solidFill>
                          <a:latin typeface="宋体" pitchFamily="2" charset="-122"/>
                          <a:ea typeface="宋体" pitchFamily="2" charset="-122"/>
                          <a:cs typeface="宋体" pitchFamily="2" charset="-122"/>
                        </a:rPr>
                        <a:t>当对管道缺陷进行处理，否则不得继续使用。</a:t>
                      </a:r>
                      <a:endParaRPr sz="8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eaLnBrk="0">
                        <a:lnSpc>
                          <a:spcPct val="125000"/>
                        </a:lnSpc>
                      </a:pPr>
                      <a:endParaRPr sz="1000" dirty="0">
                        <a:latin typeface="Arial" panose="020B0604020202020204"/>
                        <a:ea typeface="Arial" panose="020B0604020202020204"/>
                        <a:cs typeface="Arial" panose="020B0604020202020204"/>
                      </a:endParaRPr>
                    </a:p>
                    <a:p>
                      <a:pPr algn="l" rtl="0" eaLnBrk="0">
                        <a:lnSpc>
                          <a:spcPct val="125000"/>
                        </a:lnSpc>
                      </a:pPr>
                      <a:endParaRPr sz="1000" dirty="0">
                        <a:latin typeface="Arial" panose="020B0604020202020204"/>
                        <a:ea typeface="Arial" panose="020B0604020202020204"/>
                        <a:cs typeface="Arial" panose="020B0604020202020204"/>
                      </a:endParaRPr>
                    </a:p>
                    <a:p>
                      <a:pPr algn="l" rtl="0" eaLnBrk="0">
                        <a:lnSpc>
                          <a:spcPct val="126000"/>
                        </a:lnSpc>
                      </a:pPr>
                      <a:endParaRPr sz="1000" dirty="0">
                        <a:latin typeface="Arial" panose="020B0604020202020204"/>
                        <a:ea typeface="Arial" panose="020B0604020202020204"/>
                        <a:cs typeface="Arial" panose="020B0604020202020204"/>
                      </a:endParaRPr>
                    </a:p>
                    <a:p>
                      <a:pPr algn="l" rtl="0" eaLnBrk="0">
                        <a:lnSpc>
                          <a:spcPct val="8000"/>
                        </a:lnSpc>
                      </a:pPr>
                      <a:endParaRPr sz="100" dirty="0">
                        <a:latin typeface="Arial" panose="020B0604020202020204"/>
                        <a:ea typeface="Arial" panose="020B0604020202020204"/>
                        <a:cs typeface="Arial" panose="020B0604020202020204"/>
                      </a:endParaRPr>
                    </a:p>
                    <a:p>
                      <a:pPr marL="13970" algn="l" rtl="0" eaLnBrk="0">
                        <a:lnSpc>
                          <a:spcPct val="99000"/>
                        </a:lnSpc>
                      </a:pPr>
                      <a:r>
                        <a:rPr sz="800" b="1" kern="0" spc="20" dirty="0">
                          <a:solidFill>
                            <a:srgbClr val="000000">
                              <a:alpha val="100000"/>
                            </a:srgbClr>
                          </a:solidFill>
                          <a:latin typeface="宋体" pitchFamily="2" charset="-122"/>
                          <a:ea typeface="宋体" pitchFamily="2" charset="-122"/>
                          <a:cs typeface="宋体" pitchFamily="2" charset="-122"/>
                        </a:rPr>
                        <a:t>1.</a:t>
                      </a:r>
                      <a:r>
                        <a:rPr sz="800" b="1" kern="0" spc="0" dirty="0">
                          <a:solidFill>
                            <a:srgbClr val="000000">
                              <a:alpha val="100000"/>
                            </a:srgbClr>
                          </a:solidFill>
                          <a:latin typeface="宋体" pitchFamily="2" charset="-122"/>
                          <a:ea typeface="宋体" pitchFamily="2" charset="-122"/>
                          <a:cs typeface="宋体" pitchFamily="2" charset="-122"/>
                        </a:rPr>
                        <a:t>TSG</a:t>
                      </a:r>
                      <a:r>
                        <a:rPr sz="800" kern="0" spc="20" dirty="0">
                          <a:solidFill>
                            <a:srgbClr val="000000">
                              <a:alpha val="100000"/>
                            </a:srgbClr>
                          </a:solidFill>
                          <a:latin typeface="宋体" pitchFamily="2" charset="-122"/>
                          <a:ea typeface="宋体" pitchFamily="2" charset="-122"/>
                          <a:cs typeface="宋体" pitchFamily="2" charset="-122"/>
                        </a:rPr>
                        <a:t> </a:t>
                      </a:r>
                      <a:r>
                        <a:rPr sz="800" b="1" kern="0" spc="20" dirty="0">
                          <a:solidFill>
                            <a:srgbClr val="000000">
                              <a:alpha val="100000"/>
                            </a:srgbClr>
                          </a:solidFill>
                          <a:latin typeface="宋体" pitchFamily="2" charset="-122"/>
                          <a:ea typeface="宋体" pitchFamily="2" charset="-122"/>
                          <a:cs typeface="宋体" pitchFamily="2" charset="-122"/>
                        </a:rPr>
                        <a:t>31</a:t>
                      </a:r>
                      <a:r>
                        <a:rPr lang="en-US" sz="800" b="1" kern="0" spc="20" dirty="0">
                          <a:solidFill>
                            <a:srgbClr val="000000">
                              <a:alpha val="100000"/>
                            </a:srgbClr>
                          </a:solidFill>
                          <a:latin typeface="宋体" pitchFamily="2" charset="-122"/>
                          <a:ea typeface="宋体" pitchFamily="2" charset="-122"/>
                          <a:cs typeface="宋体" pitchFamily="2" charset="-122"/>
                        </a:rPr>
                        <a:t>  </a:t>
                      </a:r>
                      <a:r>
                        <a:rPr sz="800" b="1" kern="0" spc="20" dirty="0">
                          <a:solidFill>
                            <a:srgbClr val="000000">
                              <a:alpha val="100000"/>
                            </a:srgbClr>
                          </a:solidFill>
                          <a:latin typeface="宋体" pitchFamily="2" charset="-122"/>
                          <a:ea typeface="宋体" pitchFamily="2" charset="-122"/>
                          <a:cs typeface="宋体" pitchFamily="2" charset="-122"/>
                        </a:rPr>
                        <a:t>7.1.3:管道定期检验的安全状况</a:t>
                      </a:r>
                      <a:r>
                        <a:rPr sz="800" b="1" kern="0" spc="20" dirty="0">
                          <a:solidFill>
                            <a:schemeClr val="accent1">
                              <a:alpha val="100000"/>
                            </a:schemeClr>
                          </a:solidFill>
                          <a:latin typeface="宋体" pitchFamily="2" charset="-122"/>
                          <a:ea typeface="宋体" pitchFamily="2" charset="-122"/>
                          <a:cs typeface="宋体" pitchFamily="2" charset="-122"/>
                        </a:rPr>
                        <a:t>分为1级、2级、</a:t>
                      </a:r>
                      <a:r>
                        <a:rPr sz="800" kern="0" spc="20" dirty="0">
                          <a:solidFill>
                            <a:schemeClr val="accent1">
                              <a:alpha val="100000"/>
                            </a:schemeClr>
                          </a:solidFill>
                          <a:latin typeface="宋体" pitchFamily="2" charset="-122"/>
                          <a:ea typeface="宋体" pitchFamily="2" charset="-122"/>
                          <a:cs typeface="宋体" pitchFamily="2" charset="-122"/>
                        </a:rPr>
                        <a:t>  </a:t>
                      </a:r>
                      <a:r>
                        <a:rPr sz="800" b="1" kern="0" spc="20" dirty="0">
                          <a:solidFill>
                            <a:schemeClr val="accent1">
                              <a:alpha val="100000"/>
                            </a:schemeClr>
                          </a:solidFill>
                          <a:latin typeface="宋体" pitchFamily="2" charset="-122"/>
                          <a:ea typeface="宋体" pitchFamily="2" charset="-122"/>
                          <a:cs typeface="宋体" pitchFamily="2" charset="-122"/>
                        </a:rPr>
                        <a:t>3级、4级和5级，共5个级</a:t>
                      </a:r>
                      <a:r>
                        <a:rPr sz="800" b="1" kern="0" spc="10" dirty="0">
                          <a:solidFill>
                            <a:schemeClr val="accent1">
                              <a:alpha val="100000"/>
                            </a:schemeClr>
                          </a:solidFill>
                          <a:latin typeface="宋体" pitchFamily="2" charset="-122"/>
                          <a:ea typeface="宋体" pitchFamily="2" charset="-122"/>
                          <a:cs typeface="宋体" pitchFamily="2" charset="-122"/>
                        </a:rPr>
                        <a:t>别。</a:t>
                      </a:r>
                      <a:endParaRPr sz="800" b="1" kern="0" spc="10" dirty="0">
                        <a:solidFill>
                          <a:schemeClr val="accent1">
                            <a:alpha val="100000"/>
                          </a:schemeClr>
                        </a:solidFill>
                        <a:latin typeface="宋体" pitchFamily="2" charset="-122"/>
                        <a:ea typeface="宋体" pitchFamily="2" charset="-122"/>
                        <a:cs typeface="宋体" pitchFamily="2" charset="-122"/>
                      </a:endParaRPr>
                    </a:p>
                    <a:p>
                      <a:pPr marL="13970" algn="l" rtl="0" eaLnBrk="0">
                        <a:lnSpc>
                          <a:spcPct val="99000"/>
                        </a:lnSpc>
                      </a:pPr>
                      <a:endParaRPr sz="800" dirty="0">
                        <a:latin typeface="宋体" pitchFamily="2" charset="-122"/>
                        <a:ea typeface="宋体" pitchFamily="2" charset="-122"/>
                        <a:cs typeface="宋体" pitchFamily="2" charset="-122"/>
                      </a:endParaRPr>
                    </a:p>
                    <a:p>
                      <a:pPr marL="13970" algn="l" rtl="0" eaLnBrk="0">
                        <a:lnSpc>
                          <a:spcPct val="98000"/>
                        </a:lnSpc>
                        <a:spcBef>
                          <a:spcPts val="20"/>
                        </a:spcBef>
                      </a:pPr>
                      <a:r>
                        <a:rPr sz="800" b="1" kern="0" spc="30" dirty="0">
                          <a:solidFill>
                            <a:srgbClr val="000000">
                              <a:alpha val="100000"/>
                            </a:srgbClr>
                          </a:solidFill>
                          <a:latin typeface="宋体" pitchFamily="2" charset="-122"/>
                          <a:ea typeface="宋体" pitchFamily="2" charset="-122"/>
                          <a:cs typeface="宋体" pitchFamily="2" charset="-122"/>
                        </a:rPr>
                        <a:t>2.</a:t>
                      </a:r>
                      <a:r>
                        <a:rPr sz="800" b="1" kern="0" spc="0" dirty="0">
                          <a:solidFill>
                            <a:srgbClr val="000000">
                              <a:alpha val="100000"/>
                            </a:srgbClr>
                          </a:solidFill>
                          <a:latin typeface="宋体" pitchFamily="2" charset="-122"/>
                          <a:ea typeface="宋体" pitchFamily="2" charset="-122"/>
                          <a:cs typeface="宋体" pitchFamily="2" charset="-122"/>
                        </a:rPr>
                        <a:t>TSG</a:t>
                      </a:r>
                      <a:r>
                        <a:rPr sz="800" kern="0" spc="30" dirty="0">
                          <a:solidFill>
                            <a:srgbClr val="000000">
                              <a:alpha val="100000"/>
                            </a:srgbClr>
                          </a:solidFill>
                          <a:latin typeface="宋体" pitchFamily="2" charset="-122"/>
                          <a:ea typeface="宋体" pitchFamily="2" charset="-122"/>
                          <a:cs typeface="宋体" pitchFamily="2" charset="-122"/>
                        </a:rPr>
                        <a:t> </a:t>
                      </a:r>
                      <a:r>
                        <a:rPr sz="800" b="1" kern="0" spc="30" dirty="0">
                          <a:solidFill>
                            <a:srgbClr val="000000">
                              <a:alpha val="100000"/>
                            </a:srgbClr>
                          </a:solidFill>
                          <a:latin typeface="宋体" pitchFamily="2" charset="-122"/>
                          <a:ea typeface="宋体" pitchFamily="2" charset="-122"/>
                          <a:cs typeface="宋体" pitchFamily="2" charset="-122"/>
                        </a:rPr>
                        <a:t>31</a:t>
                      </a:r>
                      <a:r>
                        <a:rPr lang="en-US" sz="800" b="1" kern="0" spc="30" dirty="0">
                          <a:solidFill>
                            <a:srgbClr val="000000">
                              <a:alpha val="100000"/>
                            </a:srgbClr>
                          </a:solidFill>
                          <a:latin typeface="宋体" pitchFamily="2" charset="-122"/>
                          <a:ea typeface="宋体" pitchFamily="2" charset="-122"/>
                          <a:cs typeface="宋体" pitchFamily="2" charset="-122"/>
                        </a:rPr>
                        <a:t>  </a:t>
                      </a:r>
                      <a:r>
                        <a:rPr sz="800" b="1" kern="0" spc="30" dirty="0">
                          <a:solidFill>
                            <a:srgbClr val="000000">
                              <a:alpha val="100000"/>
                            </a:srgbClr>
                          </a:solidFill>
                          <a:latin typeface="宋体" pitchFamily="2" charset="-122"/>
                          <a:ea typeface="宋体" pitchFamily="2" charset="-122"/>
                          <a:cs typeface="宋体" pitchFamily="2" charset="-122"/>
                        </a:rPr>
                        <a:t>7.1.4.1:金属管道检验周期：(1)安全状况等级</a:t>
                      </a:r>
                      <a:r>
                        <a:rPr sz="800" kern="0" spc="30" dirty="0">
                          <a:solidFill>
                            <a:srgbClr val="000000">
                              <a:alpha val="100000"/>
                            </a:srgbClr>
                          </a:solidFill>
                          <a:latin typeface="宋体" pitchFamily="2" charset="-122"/>
                          <a:ea typeface="宋体" pitchFamily="2" charset="-122"/>
                          <a:cs typeface="宋体" pitchFamily="2" charset="-122"/>
                        </a:rPr>
                        <a:t>  </a:t>
                      </a:r>
                      <a:r>
                        <a:rPr sz="800" b="1" kern="0" spc="20" dirty="0">
                          <a:solidFill>
                            <a:srgbClr val="000000">
                              <a:alpha val="100000"/>
                            </a:srgbClr>
                          </a:solidFill>
                          <a:latin typeface="宋体" pitchFamily="2" charset="-122"/>
                          <a:ea typeface="宋体" pitchFamily="2" charset="-122"/>
                          <a:cs typeface="宋体" pitchFamily="2" charset="-122"/>
                        </a:rPr>
                        <a:t>为1级、2级的，</a:t>
                      </a:r>
                      <a:r>
                        <a:rPr sz="800" kern="0" spc="20" dirty="0">
                          <a:solidFill>
                            <a:srgbClr val="000000">
                              <a:alpha val="100000"/>
                            </a:srgbClr>
                          </a:solidFill>
                          <a:latin typeface="宋体" pitchFamily="2" charset="-122"/>
                          <a:ea typeface="宋体" pitchFamily="2" charset="-122"/>
                          <a:cs typeface="宋体" pitchFamily="2" charset="-122"/>
                        </a:rPr>
                        <a:t> </a:t>
                      </a:r>
                      <a:r>
                        <a:rPr sz="800" b="1" kern="0" spc="20" dirty="0">
                          <a:solidFill>
                            <a:srgbClr val="000000">
                              <a:alpha val="100000"/>
                            </a:srgbClr>
                          </a:solidFill>
                          <a:latin typeface="宋体" pitchFamily="2" charset="-122"/>
                          <a:ea typeface="宋体" pitchFamily="2" charset="-122"/>
                          <a:cs typeface="宋体" pitchFamily="2" charset="-122"/>
                        </a:rPr>
                        <a:t>一般不超过6年检验一次；(2)安全状况</a:t>
                      </a:r>
                      <a:r>
                        <a:rPr sz="800" b="1" kern="0" spc="30" dirty="0">
                          <a:solidFill>
                            <a:srgbClr val="000000">
                              <a:alpha val="100000"/>
                            </a:srgbClr>
                          </a:solidFill>
                          <a:latin typeface="宋体" pitchFamily="2" charset="-122"/>
                          <a:ea typeface="宋体" pitchFamily="2" charset="-122"/>
                          <a:cs typeface="宋体" pitchFamily="2" charset="-122"/>
                        </a:rPr>
                        <a:t>等级为3级的，</a:t>
                      </a:r>
                      <a:r>
                        <a:rPr sz="800" kern="0" spc="-70" dirty="0">
                          <a:solidFill>
                            <a:srgbClr val="000000">
                              <a:alpha val="100000"/>
                            </a:srgbClr>
                          </a:solidFill>
                          <a:latin typeface="宋体" pitchFamily="2" charset="-122"/>
                          <a:ea typeface="宋体" pitchFamily="2" charset="-122"/>
                          <a:cs typeface="宋体" pitchFamily="2" charset="-122"/>
                        </a:rPr>
                        <a:t> </a:t>
                      </a:r>
                      <a:r>
                        <a:rPr sz="800" b="1" kern="0" spc="30" dirty="0">
                          <a:solidFill>
                            <a:srgbClr val="000000">
                              <a:alpha val="100000"/>
                            </a:srgbClr>
                          </a:solidFill>
                          <a:latin typeface="宋体" pitchFamily="2" charset="-122"/>
                          <a:ea typeface="宋体" pitchFamily="2" charset="-122"/>
                          <a:cs typeface="宋体" pitchFamily="2" charset="-122"/>
                        </a:rPr>
                        <a:t>一般每3年至6</a:t>
                      </a:r>
                      <a:r>
                        <a:rPr sz="800" b="1" kern="0" spc="20" dirty="0">
                          <a:solidFill>
                            <a:srgbClr val="000000">
                              <a:alpha val="100000"/>
                            </a:srgbClr>
                          </a:solidFill>
                          <a:latin typeface="宋体" pitchFamily="2" charset="-122"/>
                          <a:ea typeface="宋体" pitchFamily="2" charset="-122"/>
                          <a:cs typeface="宋体" pitchFamily="2" charset="-122"/>
                        </a:rPr>
                        <a:t>年检验一次；(3)安全状况</a:t>
                      </a:r>
                      <a:r>
                        <a:rPr sz="800" b="1" kern="0" spc="30" dirty="0">
                          <a:solidFill>
                            <a:srgbClr val="000000">
                              <a:alpha val="100000"/>
                            </a:srgbClr>
                          </a:solidFill>
                          <a:latin typeface="宋体" pitchFamily="2" charset="-122"/>
                          <a:ea typeface="宋体" pitchFamily="2" charset="-122"/>
                          <a:cs typeface="宋体" pitchFamily="2" charset="-122"/>
                        </a:rPr>
                        <a:t>等级为4级的，监控使用，其检验周期</a:t>
                      </a:r>
                      <a:r>
                        <a:rPr sz="800" b="1" kern="0" spc="20" dirty="0">
                          <a:solidFill>
                            <a:srgbClr val="000000">
                              <a:alpha val="100000"/>
                            </a:srgbClr>
                          </a:solidFill>
                          <a:latin typeface="宋体" pitchFamily="2" charset="-122"/>
                          <a:ea typeface="宋体" pitchFamily="2" charset="-122"/>
                          <a:cs typeface="宋体" pitchFamily="2" charset="-122"/>
                        </a:rPr>
                        <a:t>由检验机构确定，累</a:t>
                      </a:r>
                      <a:r>
                        <a:rPr sz="800" b="1" kern="0" spc="40" dirty="0">
                          <a:solidFill>
                            <a:srgbClr val="000000">
                              <a:alpha val="100000"/>
                            </a:srgbClr>
                          </a:solidFill>
                          <a:latin typeface="宋体" pitchFamily="2" charset="-122"/>
                          <a:ea typeface="宋体" pitchFamily="2" charset="-122"/>
                          <a:cs typeface="宋体" pitchFamily="2" charset="-122"/>
                        </a:rPr>
                        <a:t>计监控使用时间不超过3年；(4)安全</a:t>
                      </a:r>
                      <a:r>
                        <a:rPr sz="800" b="1" kern="0" spc="30" dirty="0">
                          <a:solidFill>
                            <a:srgbClr val="000000">
                              <a:alpha val="100000"/>
                            </a:srgbClr>
                          </a:solidFill>
                          <a:latin typeface="宋体" pitchFamily="2" charset="-122"/>
                          <a:ea typeface="宋体" pitchFamily="2" charset="-122"/>
                          <a:cs typeface="宋体" pitchFamily="2" charset="-122"/>
                        </a:rPr>
                        <a:t>状况等级为5级的，使用单位应当对管道缺陷进行处</a:t>
                      </a:r>
                      <a:r>
                        <a:rPr sz="800" b="1" kern="0" spc="20" dirty="0">
                          <a:solidFill>
                            <a:srgbClr val="000000">
                              <a:alpha val="100000"/>
                            </a:srgbClr>
                          </a:solidFill>
                          <a:latin typeface="宋体" pitchFamily="2" charset="-122"/>
                          <a:ea typeface="宋体" pitchFamily="2" charset="-122"/>
                          <a:cs typeface="宋体" pitchFamily="2" charset="-122"/>
                        </a:rPr>
                        <a:t>理，否则不得继续使用。</a:t>
                      </a:r>
                      <a:endParaRPr sz="800" b="1" kern="0" spc="20" dirty="0">
                        <a:solidFill>
                          <a:srgbClr val="000000">
                            <a:alpha val="100000"/>
                          </a:srgbClr>
                        </a:solidFill>
                        <a:latin typeface="宋体" pitchFamily="2" charset="-122"/>
                        <a:ea typeface="宋体" pitchFamily="2" charset="-122"/>
                        <a:cs typeface="宋体" pitchFamily="2" charset="-122"/>
                      </a:endParaRPr>
                    </a:p>
                    <a:p>
                      <a:pPr marL="13970" algn="l" rtl="0" eaLnBrk="0">
                        <a:lnSpc>
                          <a:spcPct val="98000"/>
                        </a:lnSpc>
                        <a:spcBef>
                          <a:spcPts val="20"/>
                        </a:spcBef>
                      </a:pPr>
                      <a:endParaRPr sz="800" dirty="0">
                        <a:latin typeface="宋体" pitchFamily="2" charset="-122"/>
                        <a:ea typeface="宋体" pitchFamily="2" charset="-122"/>
                        <a:cs typeface="宋体" pitchFamily="2" charset="-122"/>
                      </a:endParaRPr>
                    </a:p>
                    <a:p>
                      <a:pPr marL="13970" algn="l" rtl="0" eaLnBrk="0">
                        <a:lnSpc>
                          <a:spcPct val="96000"/>
                        </a:lnSpc>
                        <a:spcBef>
                          <a:spcPts val="5"/>
                        </a:spcBef>
                      </a:pPr>
                      <a:r>
                        <a:rPr sz="800" b="1" kern="0" spc="40" dirty="0">
                          <a:solidFill>
                            <a:srgbClr val="000000">
                              <a:alpha val="100000"/>
                            </a:srgbClr>
                          </a:solidFill>
                          <a:latin typeface="宋体" pitchFamily="2" charset="-122"/>
                          <a:ea typeface="宋体" pitchFamily="2" charset="-122"/>
                          <a:cs typeface="宋体" pitchFamily="2" charset="-122"/>
                        </a:rPr>
                        <a:t>3.</a:t>
                      </a:r>
                      <a:r>
                        <a:rPr sz="800" b="1" kern="0" spc="0" dirty="0">
                          <a:solidFill>
                            <a:srgbClr val="000000">
                              <a:alpha val="100000"/>
                            </a:srgbClr>
                          </a:solidFill>
                          <a:latin typeface="宋体" pitchFamily="2" charset="-122"/>
                          <a:ea typeface="宋体" pitchFamily="2" charset="-122"/>
                          <a:cs typeface="宋体" pitchFamily="2" charset="-122"/>
                        </a:rPr>
                        <a:t>TSG</a:t>
                      </a:r>
                      <a:r>
                        <a:rPr sz="800" kern="0" spc="40" dirty="0">
                          <a:solidFill>
                            <a:srgbClr val="000000">
                              <a:alpha val="100000"/>
                            </a:srgbClr>
                          </a:solidFill>
                          <a:latin typeface="宋体" pitchFamily="2" charset="-122"/>
                          <a:ea typeface="宋体" pitchFamily="2" charset="-122"/>
                          <a:cs typeface="宋体" pitchFamily="2" charset="-122"/>
                        </a:rPr>
                        <a:t> </a:t>
                      </a:r>
                      <a:r>
                        <a:rPr sz="800" b="1" kern="0" spc="40" dirty="0">
                          <a:solidFill>
                            <a:srgbClr val="000000">
                              <a:alpha val="100000"/>
                            </a:srgbClr>
                          </a:solidFill>
                          <a:latin typeface="宋体" pitchFamily="2" charset="-122"/>
                          <a:ea typeface="宋体" pitchFamily="2" charset="-122"/>
                          <a:cs typeface="宋体" pitchFamily="2" charset="-122"/>
                        </a:rPr>
                        <a:t>31</a:t>
                      </a:r>
                      <a:r>
                        <a:rPr lang="en-US" sz="800" b="1" kern="0" spc="40" dirty="0">
                          <a:solidFill>
                            <a:srgbClr val="000000">
                              <a:alpha val="100000"/>
                            </a:srgbClr>
                          </a:solidFill>
                          <a:latin typeface="宋体" pitchFamily="2" charset="-122"/>
                          <a:ea typeface="宋体" pitchFamily="2" charset="-122"/>
                          <a:cs typeface="宋体" pitchFamily="2" charset="-122"/>
                        </a:rPr>
                        <a:t>  </a:t>
                      </a:r>
                      <a:r>
                        <a:rPr sz="800" b="1" kern="0" spc="40" dirty="0">
                          <a:solidFill>
                            <a:srgbClr val="000000">
                              <a:alpha val="100000"/>
                            </a:srgbClr>
                          </a:solidFill>
                          <a:latin typeface="宋体" pitchFamily="2" charset="-122"/>
                          <a:ea typeface="宋体" pitchFamily="2" charset="-122"/>
                          <a:cs typeface="宋体" pitchFamily="2" charset="-122"/>
                        </a:rPr>
                        <a:t>7.6.1</a:t>
                      </a:r>
                      <a:r>
                        <a:rPr sz="800" b="1" kern="0" spc="30" dirty="0">
                          <a:solidFill>
                            <a:srgbClr val="000000">
                              <a:alpha val="100000"/>
                            </a:srgbClr>
                          </a:solidFill>
                          <a:latin typeface="宋体" pitchFamily="2" charset="-122"/>
                          <a:ea typeface="宋体" pitchFamily="2" charset="-122"/>
                          <a:cs typeface="宋体" pitchFamily="2" charset="-122"/>
                        </a:rPr>
                        <a:t>:非金属管道检验周期：(1)安全状况等级</a:t>
                      </a:r>
                      <a:r>
                        <a:rPr sz="800" kern="0" spc="-10" dirty="0">
                          <a:solidFill>
                            <a:srgbClr val="000000">
                              <a:alpha val="100000"/>
                            </a:srgbClr>
                          </a:solidFill>
                          <a:latin typeface="宋体" pitchFamily="2" charset="-122"/>
                          <a:ea typeface="宋体" pitchFamily="2" charset="-122"/>
                          <a:cs typeface="宋体" pitchFamily="2" charset="-122"/>
                        </a:rPr>
                        <a:t>  </a:t>
                      </a:r>
                      <a:r>
                        <a:rPr sz="800" b="1" kern="0" spc="30" dirty="0">
                          <a:solidFill>
                            <a:srgbClr val="000000">
                              <a:alpha val="100000"/>
                            </a:srgbClr>
                          </a:solidFill>
                          <a:latin typeface="宋体" pitchFamily="2" charset="-122"/>
                          <a:ea typeface="宋体" pitchFamily="2" charset="-122"/>
                          <a:cs typeface="宋体" pitchFamily="2" charset="-122"/>
                        </a:rPr>
                        <a:t>为1级的，</a:t>
                      </a:r>
                      <a:r>
                        <a:rPr sz="800" kern="0" spc="-180" dirty="0">
                          <a:solidFill>
                            <a:srgbClr val="000000">
                              <a:alpha val="100000"/>
                            </a:srgbClr>
                          </a:solidFill>
                          <a:latin typeface="宋体" pitchFamily="2" charset="-122"/>
                          <a:ea typeface="宋体" pitchFamily="2" charset="-122"/>
                          <a:cs typeface="宋体" pitchFamily="2" charset="-122"/>
                        </a:rPr>
                        <a:t> </a:t>
                      </a:r>
                      <a:r>
                        <a:rPr sz="800" b="1" kern="0" spc="30" dirty="0">
                          <a:solidFill>
                            <a:srgbClr val="000000">
                              <a:alpha val="100000"/>
                            </a:srgbClr>
                          </a:solidFill>
                          <a:latin typeface="宋体" pitchFamily="2" charset="-122"/>
                          <a:ea typeface="宋体" pitchFamily="2" charset="-122"/>
                          <a:cs typeface="宋体" pitchFamily="2" charset="-122"/>
                        </a:rPr>
                        <a:t>一般每3年检验一次；(2)安全状况等级</a:t>
                      </a:r>
                      <a:r>
                        <a:rPr sz="800" b="1" kern="0" spc="20" dirty="0">
                          <a:solidFill>
                            <a:srgbClr val="000000">
                              <a:alpha val="100000"/>
                            </a:srgbClr>
                          </a:solidFill>
                          <a:latin typeface="宋体" pitchFamily="2" charset="-122"/>
                          <a:ea typeface="宋体" pitchFamily="2" charset="-122"/>
                          <a:cs typeface="宋体" pitchFamily="2" charset="-122"/>
                        </a:rPr>
                        <a:t>为2级</a:t>
                      </a:r>
                      <a:r>
                        <a:rPr sz="800" b="1" kern="0" spc="40" dirty="0">
                          <a:solidFill>
                            <a:srgbClr val="000000">
                              <a:alpha val="100000"/>
                            </a:srgbClr>
                          </a:solidFill>
                          <a:latin typeface="宋体" pitchFamily="2" charset="-122"/>
                          <a:ea typeface="宋体" pitchFamily="2" charset="-122"/>
                          <a:cs typeface="宋体" pitchFamily="2" charset="-122"/>
                        </a:rPr>
                        <a:t>的，一般每2年检验一次；(3)</a:t>
                      </a:r>
                      <a:r>
                        <a:rPr sz="800" b="1" kern="0" spc="30" dirty="0">
                          <a:solidFill>
                            <a:srgbClr val="000000">
                              <a:alpha val="100000"/>
                            </a:srgbClr>
                          </a:solidFill>
                          <a:latin typeface="宋体" pitchFamily="2" charset="-122"/>
                          <a:ea typeface="宋体" pitchFamily="2" charset="-122"/>
                          <a:cs typeface="宋体" pitchFamily="2" charset="-122"/>
                        </a:rPr>
                        <a:t>安全状况等级为3级的，应</a:t>
                      </a:r>
                      <a:r>
                        <a:rPr sz="800" kern="0" spc="-10" dirty="0">
                          <a:solidFill>
                            <a:srgbClr val="000000">
                              <a:alpha val="100000"/>
                            </a:srgbClr>
                          </a:solidFill>
                          <a:latin typeface="宋体" pitchFamily="2" charset="-122"/>
                          <a:ea typeface="宋体" pitchFamily="2" charset="-122"/>
                          <a:cs typeface="宋体" pitchFamily="2" charset="-122"/>
                        </a:rPr>
                        <a:t>  </a:t>
                      </a:r>
                      <a:r>
                        <a:rPr sz="800" b="1" kern="0" spc="-20" dirty="0">
                          <a:solidFill>
                            <a:srgbClr val="000000">
                              <a:alpha val="100000"/>
                            </a:srgbClr>
                          </a:solidFill>
                          <a:latin typeface="宋体" pitchFamily="2" charset="-122"/>
                          <a:ea typeface="宋体" pitchFamily="2" charset="-122"/>
                          <a:cs typeface="宋体" pitchFamily="2" charset="-122"/>
                        </a:rPr>
                        <a:t>当监控使用，其检验周期由检验机构确定，累计监控使用时间</a:t>
                      </a:r>
                      <a:r>
                        <a:rPr sz="800" kern="0" spc="20" dirty="0">
                          <a:solidFill>
                            <a:srgbClr val="000000">
                              <a:alpha val="100000"/>
                            </a:srgbClr>
                          </a:solidFill>
                          <a:latin typeface="宋体" pitchFamily="2" charset="-122"/>
                          <a:ea typeface="宋体" pitchFamily="2" charset="-122"/>
                          <a:cs typeface="宋体" pitchFamily="2" charset="-122"/>
                        </a:rPr>
                        <a:t> </a:t>
                      </a:r>
                      <a:r>
                        <a:rPr sz="800" b="1" kern="0" spc="40" dirty="0">
                          <a:solidFill>
                            <a:srgbClr val="000000">
                              <a:alpha val="100000"/>
                            </a:srgbClr>
                          </a:solidFill>
                          <a:latin typeface="宋体" pitchFamily="2" charset="-122"/>
                          <a:ea typeface="宋体" pitchFamily="2" charset="-122"/>
                          <a:cs typeface="宋体" pitchFamily="2" charset="-122"/>
                        </a:rPr>
                        <a:t>不得超过1年；(4)安全状况等级为4级的</a:t>
                      </a:r>
                      <a:r>
                        <a:rPr sz="800" b="1" kern="0" spc="30" dirty="0">
                          <a:solidFill>
                            <a:srgbClr val="000000">
                              <a:alpha val="100000"/>
                            </a:srgbClr>
                          </a:solidFill>
                          <a:latin typeface="宋体" pitchFamily="2" charset="-122"/>
                          <a:ea typeface="宋体" pitchFamily="2" charset="-122"/>
                          <a:cs typeface="宋体" pitchFamily="2" charset="-122"/>
                        </a:rPr>
                        <a:t>，应当对缺陷进</a:t>
                      </a:r>
                      <a:r>
                        <a:rPr sz="800" kern="0" spc="0" dirty="0">
                          <a:solidFill>
                            <a:srgbClr val="000000">
                              <a:alpha val="100000"/>
                            </a:srgbClr>
                          </a:solidFill>
                          <a:latin typeface="宋体" pitchFamily="2" charset="-122"/>
                          <a:ea typeface="宋体" pitchFamily="2" charset="-122"/>
                          <a:cs typeface="宋体" pitchFamily="2" charset="-122"/>
                        </a:rPr>
                        <a:t>  </a:t>
                      </a:r>
                      <a:r>
                        <a:rPr sz="800" b="1" kern="0" spc="40" dirty="0">
                          <a:solidFill>
                            <a:srgbClr val="000000">
                              <a:alpha val="100000"/>
                            </a:srgbClr>
                          </a:solidFill>
                          <a:latin typeface="宋体" pitchFamily="2" charset="-122"/>
                          <a:ea typeface="宋体" pitchFamily="2" charset="-122"/>
                          <a:cs typeface="宋体" pitchFamily="2" charset="-122"/>
                        </a:rPr>
                        <a:t>行修复处理，修复后按照3级进行监控使用；(5)</a:t>
                      </a:r>
                      <a:r>
                        <a:rPr sz="800" b="1" kern="0" spc="30" dirty="0">
                          <a:solidFill>
                            <a:srgbClr val="000000">
                              <a:alpha val="100000"/>
                            </a:srgbClr>
                          </a:solidFill>
                          <a:latin typeface="宋体" pitchFamily="2" charset="-122"/>
                          <a:ea typeface="宋体" pitchFamily="2" charset="-122"/>
                          <a:cs typeface="宋体" pitchFamily="2" charset="-122"/>
                        </a:rPr>
                        <a:t>安全状况</a:t>
                      </a:r>
                      <a:r>
                        <a:rPr sz="800" kern="0" spc="-10" dirty="0">
                          <a:solidFill>
                            <a:srgbClr val="000000">
                              <a:alpha val="100000"/>
                            </a:srgbClr>
                          </a:solidFill>
                          <a:latin typeface="宋体" pitchFamily="2" charset="-122"/>
                          <a:ea typeface="宋体" pitchFamily="2" charset="-122"/>
                          <a:cs typeface="宋体" pitchFamily="2" charset="-122"/>
                        </a:rPr>
                        <a:t> </a:t>
                      </a:r>
                      <a:r>
                        <a:rPr sz="800" b="1" kern="0" spc="40" dirty="0">
                          <a:solidFill>
                            <a:srgbClr val="000000">
                              <a:alpha val="100000"/>
                            </a:srgbClr>
                          </a:solidFill>
                          <a:latin typeface="宋体" pitchFamily="2" charset="-122"/>
                          <a:ea typeface="宋体" pitchFamily="2" charset="-122"/>
                          <a:cs typeface="宋体" pitchFamily="2" charset="-122"/>
                        </a:rPr>
                        <a:t>等级为5级的，不得继续</a:t>
                      </a:r>
                      <a:r>
                        <a:rPr sz="800" b="1" kern="0" spc="30" dirty="0">
                          <a:solidFill>
                            <a:srgbClr val="000000">
                              <a:alpha val="100000"/>
                            </a:srgbClr>
                          </a:solidFill>
                          <a:latin typeface="宋体" pitchFamily="2" charset="-122"/>
                          <a:ea typeface="宋体" pitchFamily="2" charset="-122"/>
                          <a:cs typeface="宋体" pitchFamily="2" charset="-122"/>
                        </a:rPr>
                        <a:t>使用。</a:t>
                      </a:r>
                      <a:endParaRPr sz="800" dirty="0">
                        <a:latin typeface="宋体" pitchFamily="2" charset="-122"/>
                        <a:ea typeface="宋体" pitchFamily="2" charset="-122"/>
                        <a:cs typeface="宋体" pitchFamily="2" charset="-122"/>
                      </a:endParaRPr>
                    </a:p>
                    <a:p>
                      <a:pPr algn="l" rtl="0" eaLnBrk="0">
                        <a:lnSpc>
                          <a:spcPct val="162000"/>
                        </a:lnSpc>
                      </a:pPr>
                      <a:endParaRPr sz="1000" dirty="0">
                        <a:latin typeface="Arial" panose="020B0604020202020204"/>
                        <a:ea typeface="Arial" panose="020B0604020202020204"/>
                        <a:cs typeface="Arial" panose="020B0604020202020204"/>
                      </a:endParaRPr>
                    </a:p>
                    <a:p>
                      <a:pPr algn="l" rtl="0" eaLnBrk="0">
                        <a:lnSpc>
                          <a:spcPct val="102000"/>
                        </a:lnSpc>
                      </a:pPr>
                      <a:endParaRPr sz="200" dirty="0">
                        <a:latin typeface="Arial" panose="020B0604020202020204"/>
                        <a:ea typeface="Arial" panose="020B0604020202020204"/>
                        <a:cs typeface="Arial" panose="020B0604020202020204"/>
                      </a:endParaRPr>
                    </a:p>
                    <a:p>
                      <a:pPr algn="r" rtl="0" eaLnBrk="0">
                        <a:lnSpc>
                          <a:spcPct val="100000"/>
                        </a:lnSpc>
                        <a:spcBef>
                          <a:spcPts val="0"/>
                        </a:spcBef>
                      </a:pPr>
                      <a:endParaRPr sz="8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eaLnBrk="0">
                        <a:lnSpc>
                          <a:spcPct val="123000"/>
                        </a:lnSpc>
                      </a:pPr>
                      <a:endParaRPr sz="1000" dirty="0">
                        <a:latin typeface="Arial" panose="020B0604020202020204"/>
                        <a:ea typeface="Arial" panose="020B0604020202020204"/>
                        <a:cs typeface="Arial" panose="020B0604020202020204"/>
                      </a:endParaRPr>
                    </a:p>
                    <a:p>
                      <a:pPr algn="l" rtl="0" eaLnBrk="0">
                        <a:lnSpc>
                          <a:spcPct val="123000"/>
                        </a:lnSpc>
                      </a:pPr>
                      <a:endParaRPr sz="1000" dirty="0">
                        <a:latin typeface="Arial" panose="020B0604020202020204"/>
                        <a:ea typeface="Arial" panose="020B0604020202020204"/>
                        <a:cs typeface="Arial" panose="020B0604020202020204"/>
                      </a:endParaRPr>
                    </a:p>
                    <a:p>
                      <a:pPr algn="l" rtl="0" eaLnBrk="0">
                        <a:lnSpc>
                          <a:spcPct val="123000"/>
                        </a:lnSpc>
                      </a:pPr>
                      <a:endParaRPr sz="1000" dirty="0">
                        <a:latin typeface="Arial" panose="020B0604020202020204"/>
                        <a:ea typeface="Arial" panose="020B0604020202020204"/>
                        <a:cs typeface="Arial" panose="020B0604020202020204"/>
                      </a:endParaRPr>
                    </a:p>
                    <a:p>
                      <a:pPr algn="l" rtl="0" eaLnBrk="0">
                        <a:lnSpc>
                          <a:spcPct val="124000"/>
                        </a:lnSpc>
                      </a:pPr>
                      <a:endParaRPr sz="1000" dirty="0">
                        <a:latin typeface="Arial" panose="020B0604020202020204"/>
                        <a:ea typeface="Arial" panose="020B0604020202020204"/>
                        <a:cs typeface="Arial" panose="020B0604020202020204"/>
                      </a:endParaRPr>
                    </a:p>
                    <a:p>
                      <a:pPr marL="13970" algn="l" rtl="0" eaLnBrk="0">
                        <a:lnSpc>
                          <a:spcPct val="100000"/>
                        </a:lnSpc>
                        <a:spcBef>
                          <a:spcPts val="5"/>
                        </a:spcBef>
                      </a:pPr>
                      <a:r>
                        <a:rPr sz="800" b="1" kern="0" spc="-10" dirty="0">
                          <a:solidFill>
                            <a:srgbClr val="000000">
                              <a:alpha val="100000"/>
                            </a:srgbClr>
                          </a:solidFill>
                          <a:latin typeface="宋体" pitchFamily="2" charset="-122"/>
                          <a:ea typeface="宋体" pitchFamily="2" charset="-122"/>
                          <a:cs typeface="宋体" pitchFamily="2" charset="-122"/>
                        </a:rPr>
                        <a:t>1.分级数量：</a:t>
                      </a:r>
                      <a:r>
                        <a:rPr sz="800" kern="0" spc="-90" dirty="0">
                          <a:solidFill>
                            <a:srgbClr val="000000">
                              <a:alpha val="100000"/>
                            </a:srgbClr>
                          </a:solidFill>
                          <a:latin typeface="宋体" pitchFamily="2" charset="-122"/>
                          <a:ea typeface="宋体" pitchFamily="2" charset="-122"/>
                          <a:cs typeface="宋体" pitchFamily="2" charset="-122"/>
                        </a:rPr>
                        <a:t> </a:t>
                      </a:r>
                      <a:r>
                        <a:rPr sz="800" b="1" kern="0" spc="-10" dirty="0">
                          <a:solidFill>
                            <a:srgbClr val="000000">
                              <a:alpha val="100000"/>
                            </a:srgbClr>
                          </a:solidFill>
                          <a:latin typeface="宋体" pitchFamily="2" charset="-122"/>
                          <a:ea typeface="宋体" pitchFamily="2" charset="-122"/>
                          <a:cs typeface="宋体" pitchFamily="2" charset="-122"/>
                        </a:rPr>
                        <a:t>TSGD7005-2018为4级，</a:t>
                      </a:r>
                      <a:endParaRPr sz="800" dirty="0">
                        <a:latin typeface="宋体" pitchFamily="2" charset="-122"/>
                        <a:ea typeface="宋体" pitchFamily="2" charset="-122"/>
                        <a:cs typeface="宋体" pitchFamily="2" charset="-122"/>
                      </a:endParaRPr>
                    </a:p>
                    <a:p>
                      <a:pPr marL="13970" algn="l" rtl="0" eaLnBrk="0">
                        <a:lnSpc>
                          <a:spcPct val="93000"/>
                        </a:lnSpc>
                        <a:spcBef>
                          <a:spcPts val="5"/>
                        </a:spcBef>
                      </a:pPr>
                      <a:r>
                        <a:rPr sz="800" b="1" kern="0" spc="0" dirty="0">
                          <a:solidFill>
                            <a:srgbClr val="000000">
                              <a:alpha val="100000"/>
                            </a:srgbClr>
                          </a:solidFill>
                          <a:latin typeface="宋体" pitchFamily="2" charset="-122"/>
                          <a:ea typeface="宋体" pitchFamily="2" charset="-122"/>
                          <a:cs typeface="宋体" pitchFamily="2" charset="-122"/>
                        </a:rPr>
                        <a:t>TSG</a:t>
                      </a:r>
                      <a:r>
                        <a:rPr sz="800" kern="0" spc="30" dirty="0">
                          <a:solidFill>
                            <a:srgbClr val="000000">
                              <a:alpha val="100000"/>
                            </a:srgbClr>
                          </a:solidFill>
                          <a:latin typeface="宋体" pitchFamily="2" charset="-122"/>
                          <a:ea typeface="宋体" pitchFamily="2" charset="-122"/>
                          <a:cs typeface="宋体" pitchFamily="2" charset="-122"/>
                        </a:rPr>
                        <a:t> </a:t>
                      </a:r>
                      <a:r>
                        <a:rPr sz="800" b="1" kern="0" spc="30" dirty="0">
                          <a:solidFill>
                            <a:srgbClr val="000000">
                              <a:alpha val="100000"/>
                            </a:srgbClr>
                          </a:solidFill>
                          <a:latin typeface="宋体" pitchFamily="2" charset="-122"/>
                          <a:ea typeface="宋体" pitchFamily="2" charset="-122"/>
                          <a:cs typeface="宋体" pitchFamily="2" charset="-122"/>
                        </a:rPr>
                        <a:t>31增至5级(新增</a:t>
                      </a:r>
                      <a:r>
                        <a:rPr sz="800" b="1" kern="0" spc="50" dirty="0">
                          <a:solidFill>
                            <a:srgbClr val="000000">
                              <a:alpha val="100000"/>
                            </a:srgbClr>
                          </a:solidFill>
                          <a:latin typeface="宋体" pitchFamily="2" charset="-122"/>
                          <a:ea typeface="宋体" pitchFamily="2" charset="-122"/>
                          <a:cs typeface="宋体" pitchFamily="2" charset="-122"/>
                        </a:rPr>
                        <a:t>5级“不得继续使用”</a:t>
                      </a:r>
                      <a:r>
                        <a:rPr sz="800" b="1" kern="0" spc="40" dirty="0">
                          <a:solidFill>
                            <a:srgbClr val="000000">
                              <a:alpha val="100000"/>
                            </a:srgbClr>
                          </a:solidFill>
                          <a:latin typeface="宋体" pitchFamily="2" charset="-122"/>
                          <a:ea typeface="宋体" pitchFamily="2" charset="-122"/>
                          <a:cs typeface="宋体" pitchFamily="2" charset="-122"/>
                        </a:rPr>
                        <a:t>);</a:t>
                      </a:r>
                      <a:endParaRPr sz="800" dirty="0">
                        <a:latin typeface="宋体" pitchFamily="2" charset="-122"/>
                        <a:ea typeface="宋体" pitchFamily="2" charset="-122"/>
                        <a:cs typeface="宋体" pitchFamily="2" charset="-122"/>
                      </a:endParaRPr>
                    </a:p>
                    <a:p>
                      <a:pPr marL="13970" algn="l" rtl="0" eaLnBrk="0">
                        <a:lnSpc>
                          <a:spcPct val="99000"/>
                        </a:lnSpc>
                        <a:spcBef>
                          <a:spcPts val="95"/>
                        </a:spcBef>
                      </a:pPr>
                      <a:r>
                        <a:rPr sz="800" b="1" kern="0" spc="-10" dirty="0">
                          <a:solidFill>
                            <a:srgbClr val="000000">
                              <a:alpha val="100000"/>
                            </a:srgbClr>
                          </a:solidFill>
                          <a:latin typeface="宋体" pitchFamily="2" charset="-122"/>
                          <a:ea typeface="宋体" pitchFamily="2" charset="-122"/>
                          <a:cs typeface="宋体" pitchFamily="2" charset="-122"/>
                        </a:rPr>
                        <a:t>2.检验周期：</a:t>
                      </a:r>
                      <a:r>
                        <a:rPr sz="800" kern="0" spc="-70" dirty="0">
                          <a:solidFill>
                            <a:srgbClr val="000000">
                              <a:alpha val="100000"/>
                            </a:srgbClr>
                          </a:solidFill>
                          <a:latin typeface="宋体" pitchFamily="2" charset="-122"/>
                          <a:ea typeface="宋体" pitchFamily="2" charset="-122"/>
                          <a:cs typeface="宋体" pitchFamily="2" charset="-122"/>
                        </a:rPr>
                        <a:t> </a:t>
                      </a:r>
                      <a:r>
                        <a:rPr sz="800" b="1" kern="0" spc="0" dirty="0">
                          <a:solidFill>
                            <a:srgbClr val="000000">
                              <a:alpha val="100000"/>
                            </a:srgbClr>
                          </a:solidFill>
                          <a:latin typeface="宋体" pitchFamily="2" charset="-122"/>
                          <a:ea typeface="宋体" pitchFamily="2" charset="-122"/>
                          <a:cs typeface="宋体" pitchFamily="2" charset="-122"/>
                        </a:rPr>
                        <a:t>TSG</a:t>
                      </a:r>
                      <a:r>
                        <a:rPr sz="800" b="1" kern="0" spc="20" dirty="0">
                          <a:solidFill>
                            <a:srgbClr val="000000">
                              <a:alpha val="100000"/>
                            </a:srgbClr>
                          </a:solidFill>
                          <a:latin typeface="宋体" pitchFamily="2" charset="-122"/>
                          <a:ea typeface="宋体" pitchFamily="2" charset="-122"/>
                          <a:cs typeface="宋体" pitchFamily="2" charset="-122"/>
                        </a:rPr>
                        <a:t>D7005-20183级固定≤3</a:t>
                      </a:r>
                      <a:r>
                        <a:rPr sz="800" kern="0" spc="30" dirty="0">
                          <a:solidFill>
                            <a:srgbClr val="000000">
                              <a:alpha val="100000"/>
                            </a:srgbClr>
                          </a:solidFill>
                          <a:latin typeface="宋体" pitchFamily="2" charset="-122"/>
                          <a:ea typeface="宋体" pitchFamily="2" charset="-122"/>
                          <a:cs typeface="宋体" pitchFamily="2" charset="-122"/>
                        </a:rPr>
                        <a:t>  </a:t>
                      </a:r>
                      <a:r>
                        <a:rPr sz="800" b="1" kern="0" spc="30" dirty="0">
                          <a:solidFill>
                            <a:srgbClr val="000000">
                              <a:alpha val="100000"/>
                            </a:srgbClr>
                          </a:solidFill>
                          <a:latin typeface="宋体" pitchFamily="2" charset="-122"/>
                          <a:ea typeface="宋体" pitchFamily="2" charset="-122"/>
                          <a:cs typeface="宋体" pitchFamily="2" charset="-122"/>
                        </a:rPr>
                        <a:t>年，</a:t>
                      </a:r>
                      <a:r>
                        <a:rPr sz="800" b="1" kern="0" spc="0" dirty="0">
                          <a:solidFill>
                            <a:srgbClr val="000000">
                              <a:alpha val="100000"/>
                            </a:srgbClr>
                          </a:solidFill>
                          <a:latin typeface="宋体" pitchFamily="2" charset="-122"/>
                          <a:ea typeface="宋体" pitchFamily="2" charset="-122"/>
                          <a:cs typeface="宋体" pitchFamily="2" charset="-122"/>
                        </a:rPr>
                        <a:t>TSG</a:t>
                      </a:r>
                      <a:r>
                        <a:rPr sz="800" kern="0" spc="30" dirty="0">
                          <a:solidFill>
                            <a:srgbClr val="000000">
                              <a:alpha val="100000"/>
                            </a:srgbClr>
                          </a:solidFill>
                          <a:latin typeface="宋体" pitchFamily="2" charset="-122"/>
                          <a:ea typeface="宋体" pitchFamily="2" charset="-122"/>
                          <a:cs typeface="宋体" pitchFamily="2" charset="-122"/>
                        </a:rPr>
                        <a:t> </a:t>
                      </a:r>
                      <a:r>
                        <a:rPr sz="800" b="1" kern="0" spc="30" dirty="0">
                          <a:solidFill>
                            <a:srgbClr val="000000">
                              <a:alpha val="100000"/>
                            </a:srgbClr>
                          </a:solidFill>
                          <a:latin typeface="宋体" pitchFamily="2" charset="-122"/>
                          <a:ea typeface="宋体" pitchFamily="2" charset="-122"/>
                          <a:cs typeface="宋体" pitchFamily="2" charset="-122"/>
                        </a:rPr>
                        <a:t>313级为3-6</a:t>
                      </a:r>
                      <a:r>
                        <a:rPr sz="800" b="1" kern="0" spc="-10" dirty="0">
                          <a:solidFill>
                            <a:srgbClr val="000000">
                              <a:alpha val="100000"/>
                            </a:srgbClr>
                          </a:solidFill>
                          <a:latin typeface="宋体" pitchFamily="2" charset="-122"/>
                          <a:ea typeface="宋体" pitchFamily="2" charset="-122"/>
                          <a:cs typeface="宋体" pitchFamily="2" charset="-122"/>
                        </a:rPr>
                        <a:t>年</a:t>
                      </a:r>
                      <a:r>
                        <a:rPr sz="800" kern="0" spc="250" dirty="0">
                          <a:solidFill>
                            <a:srgbClr val="000000">
                              <a:alpha val="100000"/>
                            </a:srgbClr>
                          </a:solidFill>
                          <a:latin typeface="宋体" pitchFamily="2" charset="-122"/>
                          <a:ea typeface="宋体" pitchFamily="2" charset="-122"/>
                          <a:cs typeface="宋体" pitchFamily="2" charset="-122"/>
                        </a:rPr>
                        <a:t> </a:t>
                      </a:r>
                      <a:r>
                        <a:rPr sz="800" b="1" kern="0" spc="-10" dirty="0">
                          <a:solidFill>
                            <a:srgbClr val="000000">
                              <a:alpha val="100000"/>
                            </a:srgbClr>
                          </a:solidFill>
                          <a:latin typeface="宋体" pitchFamily="2" charset="-122"/>
                          <a:ea typeface="宋体" pitchFamily="2" charset="-122"/>
                          <a:cs typeface="宋体" pitchFamily="2" charset="-122"/>
                        </a:rPr>
                        <a:t>；</a:t>
                      </a:r>
                      <a:endParaRPr sz="800" dirty="0">
                        <a:latin typeface="宋体" pitchFamily="2" charset="-122"/>
                        <a:ea typeface="宋体" pitchFamily="2" charset="-122"/>
                        <a:cs typeface="宋体" pitchFamily="2" charset="-122"/>
                      </a:endParaRPr>
                    </a:p>
                    <a:p>
                      <a:pPr marL="13970" algn="l" rtl="0" eaLnBrk="0">
                        <a:lnSpc>
                          <a:spcPct val="99000"/>
                        </a:lnSpc>
                        <a:spcBef>
                          <a:spcPts val="40"/>
                        </a:spcBef>
                      </a:pPr>
                      <a:r>
                        <a:rPr sz="800" b="1" kern="0" spc="-10" dirty="0">
                          <a:solidFill>
                            <a:srgbClr val="000000">
                              <a:alpha val="100000"/>
                            </a:srgbClr>
                          </a:solidFill>
                          <a:latin typeface="宋体" pitchFamily="2" charset="-122"/>
                          <a:ea typeface="宋体" pitchFamily="2" charset="-122"/>
                          <a:cs typeface="宋体" pitchFamily="2" charset="-122"/>
                        </a:rPr>
                        <a:t>3.专项覆盖：</a:t>
                      </a:r>
                      <a:r>
                        <a:rPr sz="800" kern="0" spc="-80" dirty="0">
                          <a:solidFill>
                            <a:srgbClr val="000000">
                              <a:alpha val="100000"/>
                            </a:srgbClr>
                          </a:solidFill>
                          <a:latin typeface="宋体" pitchFamily="2" charset="-122"/>
                          <a:ea typeface="宋体" pitchFamily="2" charset="-122"/>
                          <a:cs typeface="宋体" pitchFamily="2" charset="-122"/>
                        </a:rPr>
                        <a:t> </a:t>
                      </a:r>
                      <a:r>
                        <a:rPr sz="800" b="1" kern="0" spc="0" dirty="0">
                          <a:solidFill>
                            <a:srgbClr val="000000">
                              <a:alpha val="100000"/>
                            </a:srgbClr>
                          </a:solidFill>
                          <a:latin typeface="宋体" pitchFamily="2" charset="-122"/>
                          <a:ea typeface="宋体" pitchFamily="2" charset="-122"/>
                          <a:cs typeface="宋体" pitchFamily="2" charset="-122"/>
                        </a:rPr>
                        <a:t>TSG</a:t>
                      </a:r>
                      <a:r>
                        <a:rPr sz="800" b="1" kern="0" spc="10" dirty="0">
                          <a:solidFill>
                            <a:srgbClr val="000000">
                              <a:alpha val="100000"/>
                            </a:srgbClr>
                          </a:solidFill>
                          <a:latin typeface="宋体" pitchFamily="2" charset="-122"/>
                          <a:ea typeface="宋体" pitchFamily="2" charset="-122"/>
                          <a:cs typeface="宋体" pitchFamily="2" charset="-122"/>
                        </a:rPr>
                        <a:t>D7005-201</a:t>
                      </a:r>
                      <a:r>
                        <a:rPr sz="800" b="1" kern="0" spc="0" dirty="0">
                          <a:solidFill>
                            <a:srgbClr val="000000">
                              <a:alpha val="100000"/>
                            </a:srgbClr>
                          </a:solidFill>
                          <a:latin typeface="宋体" pitchFamily="2" charset="-122"/>
                          <a:ea typeface="宋体" pitchFamily="2" charset="-122"/>
                          <a:cs typeface="宋体" pitchFamily="2" charset="-122"/>
                        </a:rPr>
                        <a:t>8无非金属管</a:t>
                      </a:r>
                      <a:r>
                        <a:rPr sz="800" b="1" kern="0" spc="10" dirty="0">
                          <a:solidFill>
                            <a:srgbClr val="000000">
                              <a:alpha val="100000"/>
                            </a:srgbClr>
                          </a:solidFill>
                          <a:latin typeface="宋体" pitchFamily="2" charset="-122"/>
                          <a:ea typeface="宋体" pitchFamily="2" charset="-122"/>
                          <a:cs typeface="宋体" pitchFamily="2" charset="-122"/>
                        </a:rPr>
                        <a:t>道分级，</a:t>
                      </a:r>
                      <a:r>
                        <a:rPr sz="800" b="1" kern="0" spc="0" dirty="0">
                          <a:solidFill>
                            <a:srgbClr val="000000">
                              <a:alpha val="100000"/>
                            </a:srgbClr>
                          </a:solidFill>
                          <a:latin typeface="宋体" pitchFamily="2" charset="-122"/>
                          <a:ea typeface="宋体" pitchFamily="2" charset="-122"/>
                          <a:cs typeface="宋体" pitchFamily="2" charset="-122"/>
                        </a:rPr>
                        <a:t>TSG</a:t>
                      </a:r>
                      <a:r>
                        <a:rPr sz="800" kern="0" spc="10" dirty="0">
                          <a:solidFill>
                            <a:srgbClr val="000000">
                              <a:alpha val="100000"/>
                            </a:srgbClr>
                          </a:solidFill>
                          <a:latin typeface="宋体" pitchFamily="2" charset="-122"/>
                          <a:ea typeface="宋体" pitchFamily="2" charset="-122"/>
                          <a:cs typeface="宋体" pitchFamily="2" charset="-122"/>
                        </a:rPr>
                        <a:t> </a:t>
                      </a:r>
                      <a:r>
                        <a:rPr sz="800" b="1" kern="0" spc="10" dirty="0">
                          <a:solidFill>
                            <a:srgbClr val="000000">
                              <a:alpha val="100000"/>
                            </a:srgbClr>
                          </a:solidFill>
                          <a:latin typeface="宋体" pitchFamily="2" charset="-122"/>
                          <a:ea typeface="宋体" pitchFamily="2" charset="-122"/>
                          <a:cs typeface="宋体" pitchFamily="2" charset="-122"/>
                        </a:rPr>
                        <a:t>31新增</a:t>
                      </a:r>
                      <a:r>
                        <a:rPr sz="800" b="1" kern="0" spc="0" dirty="0">
                          <a:solidFill>
                            <a:srgbClr val="000000">
                              <a:alpha val="100000"/>
                            </a:srgbClr>
                          </a:solidFill>
                          <a:latin typeface="宋体" pitchFamily="2" charset="-122"/>
                          <a:ea typeface="宋体" pitchFamily="2" charset="-122"/>
                          <a:cs typeface="宋体" pitchFamily="2" charset="-122"/>
                        </a:rPr>
                        <a:t>非</a:t>
                      </a:r>
                      <a:r>
                        <a:rPr sz="800" kern="0" spc="0" dirty="0">
                          <a:solidFill>
                            <a:srgbClr val="000000">
                              <a:alpha val="100000"/>
                            </a:srgbClr>
                          </a:solidFill>
                          <a:latin typeface="宋体" pitchFamily="2" charset="-122"/>
                          <a:ea typeface="宋体" pitchFamily="2" charset="-122"/>
                          <a:cs typeface="宋体" pitchFamily="2" charset="-122"/>
                        </a:rPr>
                        <a:t>   </a:t>
                      </a:r>
                      <a:r>
                        <a:rPr sz="800" b="1" kern="0" spc="-80" dirty="0">
                          <a:solidFill>
                            <a:srgbClr val="000000">
                              <a:alpha val="100000"/>
                            </a:srgbClr>
                          </a:solidFill>
                          <a:latin typeface="宋体" pitchFamily="2" charset="-122"/>
                          <a:ea typeface="宋体" pitchFamily="2" charset="-122"/>
                          <a:cs typeface="宋体" pitchFamily="2" charset="-122"/>
                        </a:rPr>
                        <a:t>金属管道专属分级及周期。</a:t>
                      </a:r>
                      <a:endParaRPr sz="800" dirty="0">
                        <a:latin typeface="宋体" pitchFamily="2" charset="-122"/>
                        <a:ea typeface="宋体" pitchFamily="2" charset="-122"/>
                        <a:cs typeface="宋体" pitchFamily="2" charset="-122"/>
                      </a:endParaRPr>
                    </a:p>
                    <a:p>
                      <a:pPr algn="l" rtl="0" eaLnBrk="0">
                        <a:lnSpc>
                          <a:spcPct val="141000"/>
                        </a:lnSpc>
                      </a:pPr>
                      <a:endParaRPr sz="1000" dirty="0">
                        <a:latin typeface="Arial" panose="020B0604020202020204"/>
                        <a:ea typeface="Arial" panose="020B0604020202020204"/>
                        <a:cs typeface="Arial" panose="020B0604020202020204"/>
                      </a:endParaRPr>
                    </a:p>
                    <a:p>
                      <a:pPr algn="l" rtl="0" eaLnBrk="0">
                        <a:lnSpc>
                          <a:spcPct val="142000"/>
                        </a:lnSpc>
                      </a:pPr>
                      <a:endParaRPr sz="1000" dirty="0">
                        <a:latin typeface="Arial" panose="020B0604020202020204"/>
                        <a:ea typeface="Arial" panose="020B0604020202020204"/>
                        <a:cs typeface="Arial" panose="020B0604020202020204"/>
                      </a:endParaRPr>
                    </a:p>
                    <a:p>
                      <a:pPr algn="l" rtl="0" eaLnBrk="0">
                        <a:lnSpc>
                          <a:spcPct val="101000"/>
                        </a:lnSpc>
                      </a:pPr>
                      <a:endParaRPr sz="200" dirty="0">
                        <a:latin typeface="Arial" panose="020B0604020202020204"/>
                        <a:ea typeface="Arial" panose="020B0604020202020204"/>
                        <a:cs typeface="Arial" panose="020B0604020202020204"/>
                      </a:endParaRPr>
                    </a:p>
                    <a:p>
                      <a:pPr marL="13970" algn="l" rtl="0" eaLnBrk="0">
                        <a:lnSpc>
                          <a:spcPct val="100000"/>
                        </a:lnSpc>
                        <a:spcBef>
                          <a:spcPts val="0"/>
                        </a:spcBef>
                      </a:pPr>
                      <a:endParaRPr sz="8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116" name="textbox 116"/>
          <p:cNvSpPr/>
          <p:nvPr/>
        </p:nvSpPr>
        <p:spPr>
          <a:xfrm>
            <a:off x="650240" y="213995"/>
            <a:ext cx="1586230" cy="236855"/>
          </a:xfrm>
          <a:prstGeom prst="rect">
            <a:avLst/>
          </a:prstGeom>
          <a:noFill/>
          <a:ln w="0" cap="flat">
            <a:noFill/>
            <a:prstDash val="solid"/>
            <a:miter lim="0"/>
          </a:ln>
        </p:spPr>
        <p:txBody>
          <a:bodyPr vert="horz" wrap="square" lIns="0" tIns="0" rIns="0" bIns="0"/>
          <a:lstStyle/>
          <a:p>
            <a:pPr algn="l" rtl="0" eaLnBrk="0">
              <a:lnSpc>
                <a:spcPct val="81000"/>
              </a:lnSpc>
            </a:pPr>
            <a:endParaRPr sz="100" dirty="0">
              <a:latin typeface="Arial" panose="020B0604020202020204"/>
              <a:ea typeface="Arial" panose="020B0604020202020204"/>
              <a:cs typeface="Arial" panose="020B0604020202020204"/>
            </a:endParaRPr>
          </a:p>
          <a:p>
            <a:pPr marL="12700" algn="l" rtl="0" eaLnBrk="0">
              <a:lnSpc>
                <a:spcPct val="99000"/>
              </a:lnSpc>
            </a:pPr>
            <a:r>
              <a:rPr sz="1400" b="1" kern="0" spc="90" dirty="0">
                <a:solidFill>
                  <a:srgbClr val="206070">
                    <a:alpha val="100000"/>
                  </a:srgbClr>
                </a:solidFill>
                <a:latin typeface="黑体" panose="02010609060101010101" charset="-122"/>
                <a:ea typeface="黑体" panose="02010609060101010101" charset="-122"/>
                <a:cs typeface="黑体" panose="02010609060101010101" charset="-122"/>
              </a:rPr>
              <a:t>第七章</a:t>
            </a:r>
            <a:r>
              <a:rPr lang="en-US" sz="1400" b="1" kern="0" spc="90" dirty="0">
                <a:solidFill>
                  <a:srgbClr val="206070">
                    <a:alpha val="100000"/>
                  </a:srgbClr>
                </a:solidFill>
                <a:latin typeface="黑体" panose="02010609060101010101" charset="-122"/>
                <a:ea typeface="黑体" panose="02010609060101010101" charset="-122"/>
                <a:cs typeface="黑体" panose="02010609060101010101" charset="-122"/>
              </a:rPr>
              <a:t>  </a:t>
            </a:r>
            <a:r>
              <a:rPr sz="1400" b="1" kern="0" spc="90" dirty="0">
                <a:solidFill>
                  <a:srgbClr val="206070">
                    <a:alpha val="100000"/>
                  </a:srgbClr>
                </a:solidFill>
                <a:latin typeface="黑体" panose="02010609060101010101" charset="-122"/>
                <a:ea typeface="黑体" panose="02010609060101010101" charset="-122"/>
                <a:cs typeface="黑体" panose="02010609060101010101" charset="-122"/>
              </a:rPr>
              <a:t>定期检验</a:t>
            </a:r>
            <a:endParaRPr sz="1400" dirty="0">
              <a:latin typeface="黑体" panose="02010609060101010101" charset="-122"/>
              <a:ea typeface="黑体" panose="02010609060101010101" charset="-122"/>
              <a:cs typeface="黑体" panose="02010609060101010101" charset="-122"/>
            </a:endParaRPr>
          </a:p>
        </p:txBody>
      </p:sp>
      <p:pic>
        <p:nvPicPr>
          <p:cNvPr id="118" name="picture 118"/>
          <p:cNvPicPr>
            <a:picLocks noChangeAspect="1"/>
          </p:cNvPicPr>
          <p:nvPr/>
        </p:nvPicPr>
        <p:blipFill>
          <a:blip r:embed="rId1"/>
          <a:stretch>
            <a:fillRect/>
          </a:stretch>
        </p:blipFill>
        <p:spPr>
          <a:xfrm rot="21600000">
            <a:off x="171450" y="463557"/>
            <a:ext cx="6400776" cy="635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0" name="table 120"/>
          <p:cNvGraphicFramePr>
            <a:graphicFrameLocks noGrp="1"/>
          </p:cNvGraphicFramePr>
          <p:nvPr/>
        </p:nvGraphicFramePr>
        <p:xfrm>
          <a:off x="92082" y="612777"/>
          <a:ext cx="6604000" cy="3148964"/>
        </p:xfrm>
        <a:graphic>
          <a:graphicData uri="http://schemas.openxmlformats.org/drawingml/2006/table">
            <a:tbl>
              <a:tblPr/>
              <a:tblGrid>
                <a:gridCol w="320675"/>
                <a:gridCol w="2393950"/>
                <a:gridCol w="2711450"/>
                <a:gridCol w="1177925"/>
              </a:tblGrid>
              <a:tr h="225425">
                <a:tc>
                  <a:txBody>
                    <a:bodyPr/>
                    <a:lstStyle/>
                    <a:p>
                      <a:pPr algn="l" rtl="0" eaLnBrk="0">
                        <a:lnSpc>
                          <a:spcPct val="102000"/>
                        </a:lnSpc>
                      </a:pPr>
                      <a:endParaRPr sz="400" dirty="0">
                        <a:latin typeface="Arial" panose="020B0604020202020204"/>
                        <a:ea typeface="Arial" panose="020B0604020202020204"/>
                        <a:cs typeface="Arial" panose="020B0604020202020204"/>
                      </a:endParaRPr>
                    </a:p>
                    <a:p>
                      <a:pPr marL="61595" algn="l" rtl="0" eaLnBrk="0">
                        <a:lnSpc>
                          <a:spcPct val="95000"/>
                        </a:lnSpc>
                        <a:spcBef>
                          <a:spcPts val="5"/>
                        </a:spcBef>
                      </a:pPr>
                      <a:r>
                        <a:rPr sz="800" b="1" kern="0" spc="-20" dirty="0">
                          <a:solidFill>
                            <a:srgbClr val="FFFFFF">
                              <a:alpha val="100000"/>
                            </a:srgbClr>
                          </a:solidFill>
                          <a:latin typeface="宋体" pitchFamily="2" charset="-122"/>
                          <a:ea typeface="宋体" pitchFamily="2" charset="-122"/>
                          <a:cs typeface="宋体" pitchFamily="2" charset="-122"/>
                        </a:rPr>
                        <a:t>条款</a:t>
                      </a:r>
                      <a:endParaRPr sz="8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66EC2"/>
                    </a:solidFill>
                  </a:tcPr>
                </a:tc>
                <a:tc>
                  <a:txBody>
                    <a:bodyPr/>
                    <a:lstStyle/>
                    <a:p>
                      <a:pPr algn="l" rtl="0" eaLnBrk="0">
                        <a:lnSpc>
                          <a:spcPct val="102000"/>
                        </a:lnSpc>
                      </a:pPr>
                      <a:endParaRPr sz="400" dirty="0">
                        <a:latin typeface="Arial" panose="020B0604020202020204"/>
                        <a:ea typeface="Arial" panose="020B0604020202020204"/>
                        <a:cs typeface="Arial" panose="020B0604020202020204"/>
                      </a:endParaRPr>
                    </a:p>
                    <a:p>
                      <a:pPr marL="801370" algn="l" rtl="0" eaLnBrk="0">
                        <a:lnSpc>
                          <a:spcPct val="95000"/>
                        </a:lnSpc>
                        <a:spcBef>
                          <a:spcPts val="5"/>
                        </a:spcBef>
                      </a:pPr>
                      <a:r>
                        <a:rPr sz="800" b="1" kern="0" spc="-10" dirty="0">
                          <a:solidFill>
                            <a:srgbClr val="FFFFFF">
                              <a:alpha val="100000"/>
                            </a:srgbClr>
                          </a:solidFill>
                          <a:latin typeface="宋体" pitchFamily="2" charset="-122"/>
                          <a:ea typeface="宋体" pitchFamily="2" charset="-122"/>
                          <a:cs typeface="宋体" pitchFamily="2" charset="-122"/>
                        </a:rPr>
                        <a:t>旧规对应要求概述</a:t>
                      </a:r>
                      <a:endParaRPr sz="8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370C6"/>
                    </a:solidFill>
                  </a:tcPr>
                </a:tc>
                <a:tc>
                  <a:txBody>
                    <a:bodyPr/>
                    <a:lstStyle/>
                    <a:p>
                      <a:pPr algn="l" rtl="0" eaLnBrk="0">
                        <a:lnSpc>
                          <a:spcPct val="102000"/>
                        </a:lnSpc>
                      </a:pPr>
                      <a:endParaRPr sz="400" dirty="0">
                        <a:latin typeface="Arial" panose="020B0604020202020204"/>
                        <a:ea typeface="Arial" panose="020B0604020202020204"/>
                        <a:cs typeface="Arial" panose="020B0604020202020204"/>
                      </a:endParaRPr>
                    </a:p>
                    <a:p>
                      <a:pPr marL="750570" algn="l" rtl="0" eaLnBrk="0">
                        <a:lnSpc>
                          <a:spcPct val="95000"/>
                        </a:lnSpc>
                        <a:spcBef>
                          <a:spcPts val="5"/>
                        </a:spcBef>
                      </a:pPr>
                      <a:r>
                        <a:rPr sz="800" b="1" kern="0" spc="-10" dirty="0">
                          <a:solidFill>
                            <a:srgbClr val="FFFFFF">
                              <a:alpha val="100000"/>
                            </a:srgbClr>
                          </a:solidFill>
                          <a:latin typeface="宋体" pitchFamily="2" charset="-122"/>
                          <a:ea typeface="宋体" pitchFamily="2" charset="-122"/>
                          <a:cs typeface="宋体" pitchFamily="2" charset="-122"/>
                        </a:rPr>
                        <a:t>新规技术变化核心条款概述</a:t>
                      </a:r>
                      <a:endParaRPr sz="8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271C7"/>
                    </a:solidFill>
                  </a:tcPr>
                </a:tc>
                <a:tc>
                  <a:txBody>
                    <a:bodyPr/>
                    <a:lstStyle/>
                    <a:p>
                      <a:pPr algn="l" rtl="0" eaLnBrk="0">
                        <a:lnSpc>
                          <a:spcPct val="102000"/>
                        </a:lnSpc>
                      </a:pPr>
                      <a:endParaRPr sz="400" dirty="0">
                        <a:latin typeface="Arial" panose="020B0604020202020204"/>
                        <a:ea typeface="Arial" panose="020B0604020202020204"/>
                        <a:cs typeface="Arial" panose="020B0604020202020204"/>
                      </a:endParaRPr>
                    </a:p>
                    <a:p>
                      <a:pPr marL="375920" algn="l" rtl="0" eaLnBrk="0">
                        <a:lnSpc>
                          <a:spcPct val="95000"/>
                        </a:lnSpc>
                        <a:spcBef>
                          <a:spcPts val="5"/>
                        </a:spcBef>
                      </a:pPr>
                      <a:r>
                        <a:rPr sz="800" b="1" kern="0" spc="-20" dirty="0">
                          <a:solidFill>
                            <a:srgbClr val="FFFFFF">
                              <a:alpha val="100000"/>
                            </a:srgbClr>
                          </a:solidFill>
                          <a:latin typeface="宋体" pitchFamily="2" charset="-122"/>
                          <a:ea typeface="宋体" pitchFamily="2" charset="-122"/>
                          <a:cs typeface="宋体" pitchFamily="2" charset="-122"/>
                        </a:rPr>
                        <a:t>对比说明</a:t>
                      </a:r>
                      <a:endParaRPr sz="8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271C6"/>
                    </a:solidFill>
                  </a:tcPr>
                </a:tc>
              </a:tr>
              <a:tr h="2923539">
                <a:tc>
                  <a:txBody>
                    <a:bodyPr/>
                    <a:lstStyle/>
                    <a:p>
                      <a:pPr algn="l" rtl="0" eaLnBrk="0">
                        <a:lnSpc>
                          <a:spcPct val="104000"/>
                        </a:lnSpc>
                      </a:pPr>
                      <a:endParaRPr sz="1000" dirty="0">
                        <a:latin typeface="Arial" panose="020B0604020202020204"/>
                        <a:ea typeface="Arial" panose="020B0604020202020204"/>
                        <a:cs typeface="Arial" panose="020B0604020202020204"/>
                      </a:endParaRPr>
                    </a:p>
                    <a:p>
                      <a:pPr algn="l" rtl="0" eaLnBrk="0">
                        <a:lnSpc>
                          <a:spcPct val="104000"/>
                        </a:lnSpc>
                      </a:pPr>
                      <a:endParaRPr sz="1000" dirty="0">
                        <a:latin typeface="Arial" panose="020B0604020202020204"/>
                        <a:ea typeface="Arial" panose="020B0604020202020204"/>
                        <a:cs typeface="Arial" panose="020B0604020202020204"/>
                      </a:endParaRPr>
                    </a:p>
                    <a:p>
                      <a:pPr algn="l" rtl="0" eaLnBrk="0">
                        <a:lnSpc>
                          <a:spcPct val="104000"/>
                        </a:lnSpc>
                      </a:pPr>
                      <a:endParaRPr sz="1000" dirty="0">
                        <a:latin typeface="Arial" panose="020B0604020202020204"/>
                        <a:ea typeface="Arial" panose="020B0604020202020204"/>
                        <a:cs typeface="Arial" panose="020B0604020202020204"/>
                      </a:endParaRPr>
                    </a:p>
                    <a:p>
                      <a:pPr algn="l" rtl="0" eaLnBrk="0">
                        <a:lnSpc>
                          <a:spcPct val="104000"/>
                        </a:lnSpc>
                      </a:pPr>
                      <a:endParaRPr sz="1000" dirty="0">
                        <a:latin typeface="Arial" panose="020B0604020202020204"/>
                        <a:ea typeface="Arial" panose="020B0604020202020204"/>
                        <a:cs typeface="Arial" panose="020B0604020202020204"/>
                      </a:endParaRPr>
                    </a:p>
                    <a:p>
                      <a:pPr algn="l" rtl="0" eaLnBrk="0">
                        <a:lnSpc>
                          <a:spcPct val="105000"/>
                        </a:lnSpc>
                      </a:pPr>
                      <a:endParaRPr sz="1000" dirty="0">
                        <a:latin typeface="Arial" panose="020B0604020202020204"/>
                        <a:ea typeface="Arial" panose="020B0604020202020204"/>
                        <a:cs typeface="Arial" panose="020B0604020202020204"/>
                      </a:endParaRPr>
                    </a:p>
                    <a:p>
                      <a:pPr algn="l" rtl="0" eaLnBrk="0">
                        <a:lnSpc>
                          <a:spcPct val="105000"/>
                        </a:lnSpc>
                      </a:pPr>
                      <a:endParaRPr sz="1000" dirty="0">
                        <a:latin typeface="Arial" panose="020B0604020202020204"/>
                        <a:ea typeface="Arial" panose="020B0604020202020204"/>
                        <a:cs typeface="Arial" panose="020B0604020202020204"/>
                      </a:endParaRPr>
                    </a:p>
                    <a:p>
                      <a:pPr algn="l" rtl="0" eaLnBrk="0">
                        <a:lnSpc>
                          <a:spcPct val="105000"/>
                        </a:lnSpc>
                      </a:pPr>
                      <a:endParaRPr sz="1000" dirty="0">
                        <a:latin typeface="Arial" panose="020B0604020202020204"/>
                        <a:ea typeface="Arial" panose="020B0604020202020204"/>
                        <a:cs typeface="Arial" panose="020B0604020202020204"/>
                      </a:endParaRPr>
                    </a:p>
                    <a:p>
                      <a:pPr algn="l" rtl="0" eaLnBrk="0">
                        <a:lnSpc>
                          <a:spcPct val="105000"/>
                        </a:lnSpc>
                      </a:pPr>
                      <a:endParaRPr sz="1000" dirty="0">
                        <a:latin typeface="Arial" panose="020B0604020202020204"/>
                        <a:ea typeface="Arial" panose="020B0604020202020204"/>
                        <a:cs typeface="Arial" panose="020B0604020202020204"/>
                      </a:endParaRPr>
                    </a:p>
                    <a:p>
                      <a:pPr marL="10795" algn="l" rtl="0" eaLnBrk="0">
                        <a:lnSpc>
                          <a:spcPct val="102000"/>
                        </a:lnSpc>
                        <a:spcBef>
                          <a:spcPts val="5"/>
                        </a:spcBef>
                      </a:pPr>
                      <a:r>
                        <a:rPr sz="800" b="1" kern="0" spc="-20" dirty="0">
                          <a:solidFill>
                            <a:srgbClr val="000000">
                              <a:alpha val="100000"/>
                            </a:srgbClr>
                          </a:solidFill>
                          <a:latin typeface="宋体" pitchFamily="2" charset="-122"/>
                          <a:ea typeface="宋体" pitchFamily="2" charset="-122"/>
                          <a:cs typeface="宋体" pitchFamily="2" charset="-122"/>
                        </a:rPr>
                        <a:t>8.2安</a:t>
                      </a:r>
                      <a:r>
                        <a:rPr sz="800" kern="0" spc="0" dirty="0">
                          <a:solidFill>
                            <a:srgbClr val="000000">
                              <a:alpha val="100000"/>
                            </a:srgbClr>
                          </a:solidFill>
                          <a:latin typeface="宋体" pitchFamily="2" charset="-122"/>
                          <a:ea typeface="宋体" pitchFamily="2" charset="-122"/>
                          <a:cs typeface="宋体" pitchFamily="2" charset="-122"/>
                        </a:rPr>
                        <a:t>  </a:t>
                      </a:r>
                      <a:r>
                        <a:rPr sz="800" b="1" kern="0" spc="-20" dirty="0">
                          <a:solidFill>
                            <a:srgbClr val="000000">
                              <a:alpha val="100000"/>
                            </a:srgbClr>
                          </a:solidFill>
                          <a:latin typeface="宋体" pitchFamily="2" charset="-122"/>
                          <a:ea typeface="宋体" pitchFamily="2" charset="-122"/>
                          <a:cs typeface="宋体" pitchFamily="2" charset="-122"/>
                        </a:rPr>
                        <a:t>全阀校</a:t>
                      </a:r>
                      <a:r>
                        <a:rPr sz="800" kern="0" spc="-10" dirty="0">
                          <a:solidFill>
                            <a:srgbClr val="000000">
                              <a:alpha val="100000"/>
                            </a:srgbClr>
                          </a:solidFill>
                          <a:latin typeface="宋体" pitchFamily="2" charset="-122"/>
                          <a:ea typeface="宋体" pitchFamily="2" charset="-122"/>
                          <a:cs typeface="宋体" pitchFamily="2" charset="-122"/>
                        </a:rPr>
                        <a:t> </a:t>
                      </a:r>
                      <a:r>
                        <a:rPr sz="800" b="1" kern="0" spc="0" dirty="0">
                          <a:solidFill>
                            <a:srgbClr val="000000">
                              <a:alpha val="100000"/>
                            </a:srgbClr>
                          </a:solidFill>
                          <a:latin typeface="宋体" pitchFamily="2" charset="-122"/>
                          <a:ea typeface="宋体" pitchFamily="2" charset="-122"/>
                          <a:cs typeface="宋体" pitchFamily="2" charset="-122"/>
                        </a:rPr>
                        <a:t>验</a:t>
                      </a:r>
                      <a:endParaRPr sz="8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eaLnBrk="0">
                        <a:lnSpc>
                          <a:spcPct val="103000"/>
                        </a:lnSpc>
                      </a:pPr>
                      <a:endParaRPr sz="1000" dirty="0">
                        <a:latin typeface="Arial" panose="020B0604020202020204"/>
                        <a:ea typeface="Arial" panose="020B0604020202020204"/>
                        <a:cs typeface="Arial" panose="020B0604020202020204"/>
                      </a:endParaRPr>
                    </a:p>
                    <a:p>
                      <a:pPr algn="l" rtl="0" eaLnBrk="0">
                        <a:lnSpc>
                          <a:spcPct val="103000"/>
                        </a:lnSpc>
                      </a:pPr>
                      <a:endParaRPr sz="1000" dirty="0">
                        <a:latin typeface="Arial" panose="020B0604020202020204"/>
                        <a:ea typeface="Arial" panose="020B0604020202020204"/>
                        <a:cs typeface="Arial" panose="020B0604020202020204"/>
                      </a:endParaRPr>
                    </a:p>
                    <a:p>
                      <a:pPr algn="l" rtl="0" eaLnBrk="0">
                        <a:lnSpc>
                          <a:spcPct val="104000"/>
                        </a:lnSpc>
                      </a:pPr>
                      <a:endParaRPr sz="1000" dirty="0">
                        <a:latin typeface="Arial" panose="020B0604020202020204"/>
                        <a:ea typeface="Arial" panose="020B0604020202020204"/>
                        <a:cs typeface="Arial" panose="020B0604020202020204"/>
                      </a:endParaRPr>
                    </a:p>
                    <a:p>
                      <a:pPr algn="l" rtl="0" eaLnBrk="0">
                        <a:lnSpc>
                          <a:spcPct val="104000"/>
                        </a:lnSpc>
                      </a:pPr>
                      <a:endParaRPr sz="1000" dirty="0">
                        <a:latin typeface="Arial" panose="020B0604020202020204"/>
                        <a:ea typeface="Arial" panose="020B0604020202020204"/>
                        <a:cs typeface="Arial" panose="020B0604020202020204"/>
                      </a:endParaRPr>
                    </a:p>
                    <a:p>
                      <a:pPr marL="13970" algn="l" rtl="0" eaLnBrk="0">
                        <a:lnSpc>
                          <a:spcPct val="95000"/>
                        </a:lnSpc>
                        <a:spcBef>
                          <a:spcPts val="0"/>
                        </a:spcBef>
                      </a:pPr>
                      <a:r>
                        <a:rPr sz="800" b="1" kern="0" spc="0" dirty="0">
                          <a:solidFill>
                            <a:srgbClr val="000000">
                              <a:alpha val="100000"/>
                            </a:srgbClr>
                          </a:solidFill>
                          <a:latin typeface="宋体" pitchFamily="2" charset="-122"/>
                          <a:ea typeface="宋体" pitchFamily="2" charset="-122"/>
                          <a:cs typeface="宋体" pitchFamily="2" charset="-122"/>
                        </a:rPr>
                        <a:t>1.TSG</a:t>
                      </a:r>
                      <a:r>
                        <a:rPr sz="800" kern="0" spc="0" dirty="0">
                          <a:solidFill>
                            <a:srgbClr val="000000">
                              <a:alpha val="100000"/>
                            </a:srgbClr>
                          </a:solidFill>
                          <a:latin typeface="宋体" pitchFamily="2" charset="-122"/>
                          <a:ea typeface="宋体" pitchFamily="2" charset="-122"/>
                          <a:cs typeface="宋体" pitchFamily="2" charset="-122"/>
                        </a:rPr>
                        <a:t> </a:t>
                      </a:r>
                      <a:r>
                        <a:rPr sz="800" b="1" kern="0" spc="0" dirty="0">
                          <a:solidFill>
                            <a:srgbClr val="000000">
                              <a:alpha val="100000"/>
                            </a:srgbClr>
                          </a:solidFill>
                          <a:latin typeface="宋体" pitchFamily="2" charset="-122"/>
                          <a:ea typeface="宋体" pitchFamily="2" charset="-122"/>
                          <a:cs typeface="宋体" pitchFamily="2" charset="-122"/>
                        </a:rPr>
                        <a:t>D0001-2009</a:t>
                      </a:r>
                      <a:r>
                        <a:rPr sz="800" b="1" kern="0" spc="-10" dirty="0">
                          <a:solidFill>
                            <a:srgbClr val="000000">
                              <a:alpha val="100000"/>
                            </a:srgbClr>
                          </a:solidFill>
                          <a:latin typeface="宋体" pitchFamily="2" charset="-122"/>
                          <a:ea typeface="宋体" pitchFamily="2" charset="-122"/>
                          <a:cs typeface="宋体" pitchFamily="2" charset="-122"/>
                        </a:rPr>
                        <a:t>第一百四十八条：进行安全阀在</a:t>
                      </a:r>
                      <a:endParaRPr sz="800" dirty="0">
                        <a:latin typeface="宋体" pitchFamily="2" charset="-122"/>
                        <a:ea typeface="宋体" pitchFamily="2" charset="-122"/>
                        <a:cs typeface="宋体" pitchFamily="2" charset="-122"/>
                      </a:endParaRPr>
                    </a:p>
                    <a:p>
                      <a:pPr marL="7620" algn="l" rtl="0" eaLnBrk="0">
                        <a:lnSpc>
                          <a:spcPct val="95000"/>
                        </a:lnSpc>
                        <a:spcBef>
                          <a:spcPts val="50"/>
                        </a:spcBef>
                      </a:pPr>
                      <a:r>
                        <a:rPr sz="800" b="1" kern="0" spc="-10" dirty="0">
                          <a:solidFill>
                            <a:srgbClr val="000000">
                              <a:alpha val="100000"/>
                            </a:srgbClr>
                          </a:solidFill>
                          <a:latin typeface="宋体" pitchFamily="2" charset="-122"/>
                          <a:ea typeface="宋体" pitchFamily="2" charset="-122"/>
                          <a:cs typeface="宋体" pitchFamily="2" charset="-122"/>
                        </a:rPr>
                        <a:t>线检测和压力调整时，使用单位的管</a:t>
                      </a:r>
                      <a:r>
                        <a:rPr sz="800" b="1" kern="0" spc="-20" dirty="0">
                          <a:solidFill>
                            <a:srgbClr val="000000">
                              <a:alpha val="100000"/>
                            </a:srgbClr>
                          </a:solidFill>
                          <a:latin typeface="宋体" pitchFamily="2" charset="-122"/>
                          <a:ea typeface="宋体" pitchFamily="2" charset="-122"/>
                          <a:cs typeface="宋体" pitchFamily="2" charset="-122"/>
                        </a:rPr>
                        <a:t>道安全管理人员</a:t>
                      </a:r>
                      <a:r>
                        <a:rPr sz="800" kern="0" spc="0" dirty="0">
                          <a:solidFill>
                            <a:srgbClr val="000000">
                              <a:alpha val="100000"/>
                            </a:srgbClr>
                          </a:solidFill>
                          <a:latin typeface="宋体" pitchFamily="2" charset="-122"/>
                          <a:ea typeface="宋体" pitchFamily="2" charset="-122"/>
                          <a:cs typeface="宋体" pitchFamily="2" charset="-122"/>
                        </a:rPr>
                        <a:t>  </a:t>
                      </a:r>
                      <a:r>
                        <a:rPr sz="800" b="1" kern="0" spc="-20" dirty="0">
                          <a:solidFill>
                            <a:srgbClr val="000000">
                              <a:alpha val="100000"/>
                            </a:srgbClr>
                          </a:solidFill>
                          <a:latin typeface="宋体" pitchFamily="2" charset="-122"/>
                          <a:ea typeface="宋体" pitchFamily="2" charset="-122"/>
                          <a:cs typeface="宋体" pitchFamily="2" charset="-122"/>
                        </a:rPr>
                        <a:t>应当到场确认。检测和调整合格的安全</a:t>
                      </a:r>
                      <a:r>
                        <a:rPr sz="800" b="1" kern="0" spc="-30" dirty="0">
                          <a:solidFill>
                            <a:srgbClr val="000000">
                              <a:alpha val="100000"/>
                            </a:srgbClr>
                          </a:solidFill>
                          <a:latin typeface="宋体" pitchFamily="2" charset="-122"/>
                          <a:ea typeface="宋体" pitchFamily="2" charset="-122"/>
                          <a:cs typeface="宋体" pitchFamily="2" charset="-122"/>
                        </a:rPr>
                        <a:t>阀应当加铅封。</a:t>
                      </a:r>
                      <a:r>
                        <a:rPr sz="800" kern="0" spc="0" dirty="0">
                          <a:solidFill>
                            <a:srgbClr val="000000">
                              <a:alpha val="100000"/>
                            </a:srgbClr>
                          </a:solidFill>
                          <a:latin typeface="宋体" pitchFamily="2" charset="-122"/>
                          <a:ea typeface="宋体" pitchFamily="2" charset="-122"/>
                          <a:cs typeface="宋体" pitchFamily="2" charset="-122"/>
                        </a:rPr>
                        <a:t> </a:t>
                      </a:r>
                      <a:r>
                        <a:rPr sz="800" b="1" kern="0" spc="-20" dirty="0">
                          <a:solidFill>
                            <a:srgbClr val="000000">
                              <a:alpha val="100000"/>
                            </a:srgbClr>
                          </a:solidFill>
                          <a:latin typeface="宋体" pitchFamily="2" charset="-122"/>
                          <a:ea typeface="宋体" pitchFamily="2" charset="-122"/>
                          <a:cs typeface="宋体" pitchFamily="2" charset="-122"/>
                        </a:rPr>
                        <a:t>检测和调整装置用压力表的量程应当为整定压力的</a:t>
                      </a:r>
                      <a:endParaRPr sz="800" dirty="0">
                        <a:latin typeface="宋体" pitchFamily="2" charset="-122"/>
                        <a:ea typeface="宋体" pitchFamily="2" charset="-122"/>
                        <a:cs typeface="宋体" pitchFamily="2" charset="-122"/>
                      </a:endParaRPr>
                    </a:p>
                    <a:p>
                      <a:pPr marL="7620" indent="6350" algn="l" rtl="0" eaLnBrk="0">
                        <a:lnSpc>
                          <a:spcPct val="97000"/>
                        </a:lnSpc>
                        <a:spcBef>
                          <a:spcPts val="25"/>
                        </a:spcBef>
                      </a:pPr>
                      <a:r>
                        <a:rPr sz="800" b="1" kern="0" spc="0" dirty="0">
                          <a:solidFill>
                            <a:srgbClr val="000000">
                              <a:alpha val="100000"/>
                            </a:srgbClr>
                          </a:solidFill>
                          <a:latin typeface="宋体" pitchFamily="2" charset="-122"/>
                          <a:ea typeface="宋体" pitchFamily="2" charset="-122"/>
                          <a:cs typeface="宋体" pitchFamily="2" charset="-122"/>
                        </a:rPr>
                        <a:t>1.5~3.0倍，精度应当不低</a:t>
                      </a:r>
                      <a:r>
                        <a:rPr sz="800" b="1" kern="0" spc="-10" dirty="0">
                          <a:solidFill>
                            <a:srgbClr val="000000">
                              <a:alpha val="100000"/>
                            </a:srgbClr>
                          </a:solidFill>
                          <a:latin typeface="宋体" pitchFamily="2" charset="-122"/>
                          <a:ea typeface="宋体" pitchFamily="2" charset="-122"/>
                          <a:cs typeface="宋体" pitchFamily="2" charset="-122"/>
                        </a:rPr>
                        <a:t>于1.0级，而且压力表前不</a:t>
                      </a:r>
                      <a:r>
                        <a:rPr sz="800" kern="0" spc="-10" dirty="0">
                          <a:solidFill>
                            <a:srgbClr val="000000">
                              <a:alpha val="100000"/>
                            </a:srgbClr>
                          </a:solidFill>
                          <a:latin typeface="宋体" pitchFamily="2" charset="-122"/>
                          <a:ea typeface="宋体" pitchFamily="2" charset="-122"/>
                          <a:cs typeface="宋体" pitchFamily="2" charset="-122"/>
                        </a:rPr>
                        <a:t>  </a:t>
                      </a:r>
                      <a:r>
                        <a:rPr sz="800" b="1" kern="0" spc="-10" dirty="0">
                          <a:solidFill>
                            <a:srgbClr val="000000">
                              <a:alpha val="100000"/>
                            </a:srgbClr>
                          </a:solidFill>
                          <a:latin typeface="宋体" pitchFamily="2" charset="-122"/>
                          <a:ea typeface="宋体" pitchFamily="2" charset="-122"/>
                          <a:cs typeface="宋体" pitchFamily="2" charset="-122"/>
                        </a:rPr>
                        <a:t>得装阻尼器。在检测和调整时，应当有可靠的安全防</a:t>
                      </a:r>
                      <a:r>
                        <a:rPr sz="800" kern="0" spc="30" dirty="0">
                          <a:solidFill>
                            <a:srgbClr val="000000">
                              <a:alpha val="100000"/>
                            </a:srgbClr>
                          </a:solidFill>
                          <a:latin typeface="宋体" pitchFamily="2" charset="-122"/>
                          <a:ea typeface="宋体" pitchFamily="2" charset="-122"/>
                          <a:cs typeface="宋体" pitchFamily="2" charset="-122"/>
                        </a:rPr>
                        <a:t>  </a:t>
                      </a:r>
                      <a:r>
                        <a:rPr sz="800" b="1" kern="0" spc="-20" dirty="0">
                          <a:solidFill>
                            <a:srgbClr val="000000">
                              <a:alpha val="100000"/>
                            </a:srgbClr>
                          </a:solidFill>
                          <a:latin typeface="宋体" pitchFamily="2" charset="-122"/>
                          <a:ea typeface="宋体" pitchFamily="2" charset="-122"/>
                          <a:cs typeface="宋体" pitchFamily="2" charset="-122"/>
                        </a:rPr>
                        <a:t>护措施。</a:t>
                      </a:r>
                      <a:endParaRPr sz="800" dirty="0">
                        <a:latin typeface="宋体" pitchFamily="2" charset="-122"/>
                        <a:ea typeface="宋体" pitchFamily="2" charset="-122"/>
                        <a:cs typeface="宋体" pitchFamily="2" charset="-122"/>
                      </a:endParaRPr>
                    </a:p>
                    <a:p>
                      <a:pPr marL="7620" indent="6350" algn="l" rtl="0" eaLnBrk="0">
                        <a:lnSpc>
                          <a:spcPct val="96000"/>
                        </a:lnSpc>
                        <a:spcBef>
                          <a:spcPts val="200"/>
                        </a:spcBef>
                      </a:pPr>
                      <a:r>
                        <a:rPr sz="800" b="1" kern="0" spc="0" dirty="0">
                          <a:solidFill>
                            <a:srgbClr val="000000">
                              <a:alpha val="100000"/>
                            </a:srgbClr>
                          </a:solidFill>
                          <a:latin typeface="宋体" pitchFamily="2" charset="-122"/>
                          <a:ea typeface="宋体" pitchFamily="2" charset="-122"/>
                          <a:cs typeface="宋体" pitchFamily="2" charset="-122"/>
                        </a:rPr>
                        <a:t>2.TSG</a:t>
                      </a:r>
                      <a:r>
                        <a:rPr sz="800" kern="0" spc="0" dirty="0">
                          <a:solidFill>
                            <a:srgbClr val="000000">
                              <a:alpha val="100000"/>
                            </a:srgbClr>
                          </a:solidFill>
                          <a:latin typeface="宋体" pitchFamily="2" charset="-122"/>
                          <a:ea typeface="宋体" pitchFamily="2" charset="-122"/>
                          <a:cs typeface="宋体" pitchFamily="2" charset="-122"/>
                        </a:rPr>
                        <a:t> </a:t>
                      </a:r>
                      <a:r>
                        <a:rPr sz="800" b="1" kern="0" spc="0" dirty="0">
                          <a:solidFill>
                            <a:srgbClr val="000000">
                              <a:alpha val="100000"/>
                            </a:srgbClr>
                          </a:solidFill>
                          <a:latin typeface="宋体" pitchFamily="2" charset="-122"/>
                          <a:ea typeface="宋体" pitchFamily="2" charset="-122"/>
                          <a:cs typeface="宋体" pitchFamily="2" charset="-122"/>
                        </a:rPr>
                        <a:t>D000</a:t>
                      </a:r>
                      <a:r>
                        <a:rPr sz="800" b="1" kern="0" spc="-10" dirty="0">
                          <a:solidFill>
                            <a:srgbClr val="000000">
                              <a:alpha val="100000"/>
                            </a:srgbClr>
                          </a:solidFill>
                          <a:latin typeface="宋体" pitchFamily="2" charset="-122"/>
                          <a:ea typeface="宋体" pitchFamily="2" charset="-122"/>
                          <a:cs typeface="宋体" pitchFamily="2" charset="-122"/>
                        </a:rPr>
                        <a:t>1-2009第一百四十九条：安全阀有以下</a:t>
                      </a:r>
                      <a:r>
                        <a:rPr sz="800" kern="0" spc="-10" dirty="0">
                          <a:solidFill>
                            <a:srgbClr val="000000">
                              <a:alpha val="100000"/>
                            </a:srgbClr>
                          </a:solidFill>
                          <a:latin typeface="宋体" pitchFamily="2" charset="-122"/>
                          <a:ea typeface="宋体" pitchFamily="2" charset="-122"/>
                          <a:cs typeface="宋体" pitchFamily="2" charset="-122"/>
                        </a:rPr>
                        <a:t>    </a:t>
                      </a:r>
                      <a:r>
                        <a:rPr sz="800" b="1" kern="0" spc="-10" dirty="0">
                          <a:solidFill>
                            <a:srgbClr val="000000">
                              <a:alpha val="100000"/>
                            </a:srgbClr>
                          </a:solidFill>
                          <a:latin typeface="宋体" pitchFamily="2" charset="-122"/>
                          <a:ea typeface="宋体" pitchFamily="2" charset="-122"/>
                          <a:cs typeface="宋体" pitchFamily="2" charset="-122"/>
                        </a:rPr>
                        <a:t>情况之一时，应当停止使用并且立即更换：(一)选</a:t>
                      </a:r>
                      <a:r>
                        <a:rPr sz="800" kern="0" spc="10" dirty="0">
                          <a:solidFill>
                            <a:srgbClr val="000000">
                              <a:alpha val="100000"/>
                            </a:srgbClr>
                          </a:solidFill>
                          <a:latin typeface="宋体" pitchFamily="2" charset="-122"/>
                          <a:ea typeface="宋体" pitchFamily="2" charset="-122"/>
                          <a:cs typeface="宋体" pitchFamily="2" charset="-122"/>
                        </a:rPr>
                        <a:t>    </a:t>
                      </a:r>
                      <a:r>
                        <a:rPr sz="800" b="1" kern="0" spc="-10" dirty="0">
                          <a:solidFill>
                            <a:srgbClr val="000000">
                              <a:alpha val="100000"/>
                            </a:srgbClr>
                          </a:solidFill>
                          <a:latin typeface="宋体" pitchFamily="2" charset="-122"/>
                          <a:ea typeface="宋体" pitchFamily="2" charset="-122"/>
                          <a:cs typeface="宋体" pitchFamily="2" charset="-122"/>
                        </a:rPr>
                        <a:t>型错误，性能不符合要求；(二)超过校验有效期或</a:t>
                      </a:r>
                      <a:r>
                        <a:rPr sz="800" kern="0" spc="10" dirty="0">
                          <a:solidFill>
                            <a:srgbClr val="000000">
                              <a:alpha val="100000"/>
                            </a:srgbClr>
                          </a:solidFill>
                          <a:latin typeface="宋体" pitchFamily="2" charset="-122"/>
                          <a:ea typeface="宋体" pitchFamily="2" charset="-122"/>
                          <a:cs typeface="宋体" pitchFamily="2" charset="-122"/>
                        </a:rPr>
                        <a:t>    </a:t>
                      </a:r>
                      <a:r>
                        <a:rPr sz="800" b="1" kern="0" spc="0" dirty="0">
                          <a:solidFill>
                            <a:srgbClr val="000000">
                              <a:alpha val="100000"/>
                            </a:srgbClr>
                          </a:solidFill>
                          <a:latin typeface="宋体" pitchFamily="2" charset="-122"/>
                          <a:ea typeface="宋体" pitchFamily="2" charset="-122"/>
                          <a:cs typeface="宋体" pitchFamily="2" charset="-122"/>
                        </a:rPr>
                        <a:t>者铅封损坏；(三)阀芯和阀座密封面损坏；(四)</a:t>
                      </a:r>
                      <a:r>
                        <a:rPr sz="800" kern="0" spc="0" dirty="0">
                          <a:solidFill>
                            <a:srgbClr val="000000">
                              <a:alpha val="100000"/>
                            </a:srgbClr>
                          </a:solidFill>
                          <a:latin typeface="宋体" pitchFamily="2" charset="-122"/>
                          <a:ea typeface="宋体" pitchFamily="2" charset="-122"/>
                          <a:cs typeface="宋体" pitchFamily="2" charset="-122"/>
                        </a:rPr>
                        <a:t>     </a:t>
                      </a:r>
                      <a:r>
                        <a:rPr sz="800" b="1" kern="0" spc="-10" dirty="0">
                          <a:solidFill>
                            <a:srgbClr val="000000">
                              <a:alpha val="100000"/>
                            </a:srgbClr>
                          </a:solidFill>
                          <a:latin typeface="宋体" pitchFamily="2" charset="-122"/>
                          <a:ea typeface="宋体" pitchFamily="2" charset="-122"/>
                          <a:cs typeface="宋体" pitchFamily="2" charset="-122"/>
                        </a:rPr>
                        <a:t>导向零件、调节圈锈蚀严重；(五)阀芯与阀座粘死</a:t>
                      </a:r>
                      <a:r>
                        <a:rPr sz="800" kern="0" spc="10" dirty="0">
                          <a:solidFill>
                            <a:srgbClr val="000000">
                              <a:alpha val="100000"/>
                            </a:srgbClr>
                          </a:solidFill>
                          <a:latin typeface="宋体" pitchFamily="2" charset="-122"/>
                          <a:ea typeface="宋体" pitchFamily="2" charset="-122"/>
                          <a:cs typeface="宋体" pitchFamily="2" charset="-122"/>
                        </a:rPr>
                        <a:t>    </a:t>
                      </a:r>
                      <a:r>
                        <a:rPr sz="800" b="1" kern="0" spc="0" dirty="0">
                          <a:solidFill>
                            <a:srgbClr val="000000">
                              <a:alpha val="100000"/>
                            </a:srgbClr>
                          </a:solidFill>
                          <a:latin typeface="宋体" pitchFamily="2" charset="-122"/>
                          <a:ea typeface="宋体" pitchFamily="2" charset="-122"/>
                          <a:cs typeface="宋体" pitchFamily="2" charset="-122"/>
                        </a:rPr>
                        <a:t>或者弹簧严重腐蚀、生锈；(六)附件不全；(七)</a:t>
                      </a:r>
                      <a:r>
                        <a:rPr sz="800" kern="0" spc="0" dirty="0">
                          <a:solidFill>
                            <a:srgbClr val="000000">
                              <a:alpha val="100000"/>
                            </a:srgbClr>
                          </a:solidFill>
                          <a:latin typeface="宋体" pitchFamily="2" charset="-122"/>
                          <a:ea typeface="宋体" pitchFamily="2" charset="-122"/>
                          <a:cs typeface="宋体" pitchFamily="2" charset="-122"/>
                        </a:rPr>
                        <a:t>     </a:t>
                      </a:r>
                      <a:r>
                        <a:rPr sz="800" b="1" kern="0" spc="-10" dirty="0">
                          <a:solidFill>
                            <a:srgbClr val="000000">
                              <a:alpha val="100000"/>
                            </a:srgbClr>
                          </a:solidFill>
                          <a:latin typeface="宋体" pitchFamily="2" charset="-122"/>
                          <a:ea typeface="宋体" pitchFamily="2" charset="-122"/>
                          <a:cs typeface="宋体" pitchFamily="2" charset="-122"/>
                        </a:rPr>
                        <a:t>历史记录丢失。</a:t>
                      </a:r>
                      <a:endParaRPr sz="8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eaLnBrk="0">
                        <a:lnSpc>
                          <a:spcPct val="107000"/>
                        </a:lnSpc>
                      </a:pPr>
                      <a:endParaRPr sz="1000" dirty="0">
                        <a:latin typeface="Arial" panose="020B0604020202020204"/>
                        <a:ea typeface="Arial" panose="020B0604020202020204"/>
                        <a:cs typeface="Arial" panose="020B0604020202020204"/>
                      </a:endParaRPr>
                    </a:p>
                    <a:p>
                      <a:pPr algn="l" rtl="0" eaLnBrk="0">
                        <a:lnSpc>
                          <a:spcPct val="107000"/>
                        </a:lnSpc>
                      </a:pPr>
                      <a:endParaRPr sz="1000" dirty="0">
                        <a:latin typeface="Arial" panose="020B0604020202020204"/>
                        <a:ea typeface="Arial" panose="020B0604020202020204"/>
                        <a:cs typeface="Arial" panose="020B0604020202020204"/>
                      </a:endParaRPr>
                    </a:p>
                    <a:p>
                      <a:pPr algn="l" rtl="0" eaLnBrk="0">
                        <a:lnSpc>
                          <a:spcPct val="107000"/>
                        </a:lnSpc>
                      </a:pPr>
                      <a:endParaRPr sz="1000" dirty="0">
                        <a:latin typeface="Arial" panose="020B0604020202020204"/>
                        <a:ea typeface="Arial" panose="020B0604020202020204"/>
                        <a:cs typeface="Arial" panose="020B0604020202020204"/>
                      </a:endParaRPr>
                    </a:p>
                    <a:p>
                      <a:pPr algn="l" rtl="0" eaLnBrk="0">
                        <a:lnSpc>
                          <a:spcPct val="107000"/>
                        </a:lnSpc>
                      </a:pPr>
                      <a:endParaRPr sz="1000" dirty="0">
                        <a:latin typeface="Arial" panose="020B0604020202020204"/>
                        <a:ea typeface="Arial" panose="020B0604020202020204"/>
                        <a:cs typeface="Arial" panose="020B0604020202020204"/>
                      </a:endParaRPr>
                    </a:p>
                    <a:p>
                      <a:pPr algn="l" rtl="0" eaLnBrk="0">
                        <a:lnSpc>
                          <a:spcPct val="107000"/>
                        </a:lnSpc>
                      </a:pPr>
                      <a:endParaRPr sz="1000" dirty="0">
                        <a:latin typeface="Arial" panose="020B0604020202020204"/>
                        <a:ea typeface="Arial" panose="020B0604020202020204"/>
                        <a:cs typeface="Arial" panose="020B0604020202020204"/>
                      </a:endParaRPr>
                    </a:p>
                    <a:p>
                      <a:pPr marL="13970" algn="l" rtl="0" eaLnBrk="0">
                        <a:lnSpc>
                          <a:spcPct val="94000"/>
                        </a:lnSpc>
                        <a:spcBef>
                          <a:spcPts val="5"/>
                        </a:spcBef>
                      </a:pPr>
                      <a:r>
                        <a:rPr sz="800" b="1" kern="0" spc="0" dirty="0">
                          <a:solidFill>
                            <a:srgbClr val="000000">
                              <a:alpha val="100000"/>
                            </a:srgbClr>
                          </a:solidFill>
                          <a:latin typeface="宋体" pitchFamily="2" charset="-122"/>
                          <a:ea typeface="宋体" pitchFamily="2" charset="-122"/>
                          <a:cs typeface="宋体" pitchFamily="2" charset="-122"/>
                        </a:rPr>
                        <a:t>1.TSG</a:t>
                      </a:r>
                      <a:r>
                        <a:rPr sz="800" kern="0" spc="0" dirty="0">
                          <a:solidFill>
                            <a:srgbClr val="000000">
                              <a:alpha val="100000"/>
                            </a:srgbClr>
                          </a:solidFill>
                          <a:latin typeface="宋体" pitchFamily="2" charset="-122"/>
                          <a:ea typeface="宋体" pitchFamily="2" charset="-122"/>
                          <a:cs typeface="宋体" pitchFamily="2" charset="-122"/>
                        </a:rPr>
                        <a:t> </a:t>
                      </a:r>
                      <a:r>
                        <a:rPr sz="800" b="1" kern="0" spc="0" dirty="0">
                          <a:solidFill>
                            <a:srgbClr val="000000">
                              <a:alpha val="100000"/>
                            </a:srgbClr>
                          </a:solidFill>
                          <a:latin typeface="宋体" pitchFamily="2" charset="-122"/>
                          <a:ea typeface="宋体" pitchFamily="2" charset="-122"/>
                          <a:cs typeface="宋体" pitchFamily="2" charset="-122"/>
                        </a:rPr>
                        <a:t>31</a:t>
                      </a:r>
                      <a:r>
                        <a:rPr lang="en-US" sz="800" b="1" kern="0" spc="0" dirty="0">
                          <a:solidFill>
                            <a:srgbClr val="000000">
                              <a:alpha val="100000"/>
                            </a:srgbClr>
                          </a:solidFill>
                          <a:latin typeface="宋体" pitchFamily="2" charset="-122"/>
                          <a:ea typeface="宋体" pitchFamily="2" charset="-122"/>
                          <a:cs typeface="宋体" pitchFamily="2" charset="-122"/>
                        </a:rPr>
                        <a:t> </a:t>
                      </a:r>
                      <a:r>
                        <a:rPr sz="800" b="1" kern="0" spc="0" dirty="0">
                          <a:solidFill>
                            <a:srgbClr val="000000">
                              <a:alpha val="100000"/>
                            </a:srgbClr>
                          </a:solidFill>
                          <a:latin typeface="宋体" pitchFamily="2" charset="-122"/>
                          <a:ea typeface="宋体" pitchFamily="2" charset="-122"/>
                          <a:cs typeface="宋体" pitchFamily="2" charset="-122"/>
                        </a:rPr>
                        <a:t>8.2.1:超</a:t>
                      </a:r>
                      <a:r>
                        <a:rPr sz="800" b="1" kern="0" spc="-10" dirty="0">
                          <a:solidFill>
                            <a:srgbClr val="000000">
                              <a:alpha val="100000"/>
                            </a:srgbClr>
                          </a:solidFill>
                          <a:latin typeface="宋体" pitchFamily="2" charset="-122"/>
                          <a:ea typeface="宋体" pitchFamily="2" charset="-122"/>
                          <a:cs typeface="宋体" pitchFamily="2" charset="-122"/>
                        </a:rPr>
                        <a:t>压泄放装置的设置：(3)对于</a:t>
                      </a:r>
                      <a:r>
                        <a:rPr sz="800" b="1" kern="0" spc="-10" dirty="0">
                          <a:solidFill>
                            <a:schemeClr val="accent1">
                              <a:alpha val="100000"/>
                            </a:schemeClr>
                          </a:solidFill>
                          <a:latin typeface="宋体" pitchFamily="2" charset="-122"/>
                          <a:ea typeface="宋体" pitchFamily="2" charset="-122"/>
                          <a:cs typeface="宋体" pitchFamily="2" charset="-122"/>
                        </a:rPr>
                        <a:t>易燃介质、</a:t>
                      </a:r>
                      <a:r>
                        <a:rPr sz="800" b="1" kern="0" spc="-20" dirty="0">
                          <a:solidFill>
                            <a:schemeClr val="accent1">
                              <a:alpha val="100000"/>
                            </a:schemeClr>
                          </a:solidFill>
                          <a:latin typeface="宋体" pitchFamily="2" charset="-122"/>
                          <a:ea typeface="宋体" pitchFamily="2" charset="-122"/>
                          <a:cs typeface="宋体" pitchFamily="2" charset="-122"/>
                        </a:rPr>
                        <a:t>有毒介质</a:t>
                      </a:r>
                      <a:r>
                        <a:rPr sz="800" b="1" kern="0" spc="-20" dirty="0">
                          <a:solidFill>
                            <a:srgbClr val="000000">
                              <a:alpha val="100000"/>
                            </a:srgbClr>
                          </a:solidFill>
                          <a:latin typeface="宋体" pitchFamily="2" charset="-122"/>
                          <a:ea typeface="宋体" pitchFamily="2" charset="-122"/>
                          <a:cs typeface="宋体" pitchFamily="2" charset="-122"/>
                        </a:rPr>
                        <a:t>，在超压泄放装置排出口设置导管，将</a:t>
                      </a:r>
                      <a:r>
                        <a:rPr sz="800" b="1" kern="0" spc="-20" dirty="0">
                          <a:solidFill>
                            <a:schemeClr val="accent1">
                              <a:alpha val="100000"/>
                            </a:schemeClr>
                          </a:solidFill>
                          <a:latin typeface="宋体" pitchFamily="2" charset="-122"/>
                          <a:ea typeface="宋体" pitchFamily="2" charset="-122"/>
                          <a:cs typeface="宋体" pitchFamily="2" charset="-122"/>
                        </a:rPr>
                        <a:t>排放介质引至</a:t>
                      </a:r>
                      <a:r>
                        <a:rPr sz="800" kern="0" spc="0" dirty="0">
                          <a:solidFill>
                            <a:schemeClr val="accent1">
                              <a:alpha val="100000"/>
                            </a:schemeClr>
                          </a:solidFill>
                          <a:latin typeface="宋体" pitchFamily="2" charset="-122"/>
                          <a:ea typeface="宋体" pitchFamily="2" charset="-122"/>
                          <a:cs typeface="宋体" pitchFamily="2" charset="-122"/>
                        </a:rPr>
                        <a:t> </a:t>
                      </a:r>
                      <a:r>
                        <a:rPr sz="800" b="1" kern="0" spc="-10" dirty="0">
                          <a:solidFill>
                            <a:schemeClr val="accent1">
                              <a:alpha val="100000"/>
                            </a:schemeClr>
                          </a:solidFill>
                          <a:latin typeface="宋体" pitchFamily="2" charset="-122"/>
                          <a:ea typeface="宋体" pitchFamily="2" charset="-122"/>
                          <a:cs typeface="宋体" pitchFamily="2" charset="-122"/>
                        </a:rPr>
                        <a:t>安全地点，并且进行妥善处理。</a:t>
                      </a:r>
                      <a:endParaRPr sz="800" b="1" kern="0" spc="-10" dirty="0">
                        <a:solidFill>
                          <a:schemeClr val="accent1">
                            <a:alpha val="100000"/>
                          </a:schemeClr>
                        </a:solidFill>
                        <a:latin typeface="宋体" pitchFamily="2" charset="-122"/>
                        <a:ea typeface="宋体" pitchFamily="2" charset="-122"/>
                        <a:cs typeface="宋体" pitchFamily="2" charset="-122"/>
                      </a:endParaRPr>
                    </a:p>
                    <a:p>
                      <a:pPr marL="13970" algn="l" rtl="0" eaLnBrk="0">
                        <a:lnSpc>
                          <a:spcPct val="94000"/>
                        </a:lnSpc>
                        <a:spcBef>
                          <a:spcPts val="5"/>
                        </a:spcBef>
                      </a:pPr>
                      <a:endParaRPr sz="800" dirty="0">
                        <a:latin typeface="宋体" pitchFamily="2" charset="-122"/>
                        <a:ea typeface="宋体" pitchFamily="2" charset="-122"/>
                        <a:cs typeface="宋体" pitchFamily="2" charset="-122"/>
                      </a:endParaRPr>
                    </a:p>
                    <a:p>
                      <a:pPr marL="13970" algn="l" rtl="0" eaLnBrk="0">
                        <a:lnSpc>
                          <a:spcPct val="95000"/>
                        </a:lnSpc>
                        <a:spcBef>
                          <a:spcPts val="0"/>
                        </a:spcBef>
                      </a:pPr>
                      <a:r>
                        <a:rPr sz="800" b="1" kern="0" spc="0" dirty="0">
                          <a:solidFill>
                            <a:srgbClr val="000000">
                              <a:alpha val="100000"/>
                            </a:srgbClr>
                          </a:solidFill>
                          <a:latin typeface="宋体" pitchFamily="2" charset="-122"/>
                          <a:ea typeface="宋体" pitchFamily="2" charset="-122"/>
                          <a:cs typeface="宋体" pitchFamily="2" charset="-122"/>
                        </a:rPr>
                        <a:t>2.TSG</a:t>
                      </a:r>
                      <a:r>
                        <a:rPr sz="800" kern="0" spc="0" dirty="0">
                          <a:solidFill>
                            <a:srgbClr val="000000">
                              <a:alpha val="100000"/>
                            </a:srgbClr>
                          </a:solidFill>
                          <a:latin typeface="宋体" pitchFamily="2" charset="-122"/>
                          <a:ea typeface="宋体" pitchFamily="2" charset="-122"/>
                          <a:cs typeface="宋体" pitchFamily="2" charset="-122"/>
                        </a:rPr>
                        <a:t> </a:t>
                      </a:r>
                      <a:r>
                        <a:rPr sz="800" b="1" kern="0" spc="0" dirty="0">
                          <a:solidFill>
                            <a:srgbClr val="000000">
                              <a:alpha val="100000"/>
                            </a:srgbClr>
                          </a:solidFill>
                          <a:latin typeface="宋体" pitchFamily="2" charset="-122"/>
                          <a:ea typeface="宋体" pitchFamily="2" charset="-122"/>
                          <a:cs typeface="宋体" pitchFamily="2" charset="-122"/>
                        </a:rPr>
                        <a:t>31</a:t>
                      </a:r>
                      <a:r>
                        <a:rPr lang="en-US" sz="800" b="1" kern="0" spc="0" dirty="0">
                          <a:solidFill>
                            <a:srgbClr val="000000">
                              <a:alpha val="100000"/>
                            </a:srgbClr>
                          </a:solidFill>
                          <a:latin typeface="宋体" pitchFamily="2" charset="-122"/>
                          <a:ea typeface="宋体" pitchFamily="2" charset="-122"/>
                          <a:cs typeface="宋体" pitchFamily="2" charset="-122"/>
                        </a:rPr>
                        <a:t> </a:t>
                      </a:r>
                      <a:r>
                        <a:rPr sz="800" b="1" kern="0" spc="0" dirty="0">
                          <a:solidFill>
                            <a:srgbClr val="000000">
                              <a:alpha val="100000"/>
                            </a:srgbClr>
                          </a:solidFill>
                          <a:latin typeface="宋体" pitchFamily="2" charset="-122"/>
                          <a:ea typeface="宋体" pitchFamily="2" charset="-122"/>
                          <a:cs typeface="宋体" pitchFamily="2" charset="-122"/>
                        </a:rPr>
                        <a:t>8.2.</a:t>
                      </a:r>
                      <a:r>
                        <a:rPr sz="800" b="1" kern="0" spc="-10" dirty="0">
                          <a:solidFill>
                            <a:srgbClr val="000000">
                              <a:alpha val="100000"/>
                            </a:srgbClr>
                          </a:solidFill>
                          <a:latin typeface="宋体" pitchFamily="2" charset="-122"/>
                          <a:ea typeface="宋体" pitchFamily="2" charset="-122"/>
                          <a:cs typeface="宋体" pitchFamily="2" charset="-122"/>
                        </a:rPr>
                        <a:t>2:超压泄放装置的安装要求：(5)超压泄放</a:t>
                      </a:r>
                      <a:r>
                        <a:rPr sz="800" b="1" kern="0" spc="-20" dirty="0">
                          <a:solidFill>
                            <a:srgbClr val="000000">
                              <a:alpha val="100000"/>
                            </a:srgbClr>
                          </a:solidFill>
                          <a:latin typeface="宋体" pitchFamily="2" charset="-122"/>
                          <a:ea typeface="宋体" pitchFamily="2" charset="-122"/>
                          <a:cs typeface="宋体" pitchFamily="2" charset="-122"/>
                        </a:rPr>
                        <a:t>装置与被保护的管道或者设备之间</a:t>
                      </a:r>
                      <a:r>
                        <a:rPr sz="800" b="1" kern="0" spc="-20" dirty="0">
                          <a:solidFill>
                            <a:schemeClr val="accent1">
                              <a:alpha val="100000"/>
                            </a:schemeClr>
                          </a:solidFill>
                          <a:latin typeface="宋体" pitchFamily="2" charset="-122"/>
                          <a:ea typeface="宋体" pitchFamily="2" charset="-122"/>
                          <a:cs typeface="宋体" pitchFamily="2" charset="-122"/>
                        </a:rPr>
                        <a:t>一般不安装切断阀</a:t>
                      </a:r>
                      <a:r>
                        <a:rPr sz="800" b="1" kern="0" spc="-20" dirty="0">
                          <a:solidFill>
                            <a:srgbClr val="000000">
                              <a:alpha val="100000"/>
                            </a:srgbClr>
                          </a:solidFill>
                          <a:latin typeface="宋体" pitchFamily="2" charset="-122"/>
                          <a:ea typeface="宋体" pitchFamily="2" charset="-122"/>
                          <a:cs typeface="宋体" pitchFamily="2" charset="-122"/>
                        </a:rPr>
                        <a:t>；特殊情况下需要安装的，</a:t>
                      </a:r>
                      <a:r>
                        <a:rPr sz="800" b="1" kern="0" spc="-20" dirty="0">
                          <a:solidFill>
                            <a:schemeClr val="accent1">
                              <a:alpha val="100000"/>
                            </a:schemeClr>
                          </a:solidFill>
                          <a:latin typeface="宋体" pitchFamily="2" charset="-122"/>
                          <a:ea typeface="宋体" pitchFamily="2" charset="-122"/>
                          <a:cs typeface="宋体" pitchFamily="2" charset="-122"/>
                        </a:rPr>
                        <a:t>需确保切断阀的结构和通径不得妨碍</a:t>
                      </a:r>
                      <a:r>
                        <a:rPr sz="800" b="1" kern="0" spc="-20" dirty="0">
                          <a:solidFill>
                            <a:srgbClr val="000000">
                              <a:alpha val="100000"/>
                            </a:srgbClr>
                          </a:solidFill>
                          <a:latin typeface="宋体" pitchFamily="2" charset="-122"/>
                          <a:ea typeface="宋体" pitchFamily="2" charset="-122"/>
                          <a:cs typeface="宋体" pitchFamily="2" charset="-122"/>
                        </a:rPr>
                        <a:t>超压泄</a:t>
                      </a:r>
                      <a:r>
                        <a:rPr sz="800" b="1" kern="0" spc="-10" dirty="0">
                          <a:solidFill>
                            <a:srgbClr val="000000">
                              <a:alpha val="100000"/>
                            </a:srgbClr>
                          </a:solidFill>
                          <a:latin typeface="宋体" pitchFamily="2" charset="-122"/>
                          <a:ea typeface="宋体" pitchFamily="2" charset="-122"/>
                          <a:cs typeface="宋体" pitchFamily="2" charset="-122"/>
                        </a:rPr>
                        <a:t>放装置的安全泄放。</a:t>
                      </a:r>
                      <a:endParaRPr sz="800" b="1" kern="0" spc="-10" dirty="0">
                        <a:solidFill>
                          <a:srgbClr val="000000">
                            <a:alpha val="100000"/>
                          </a:srgbClr>
                        </a:solidFill>
                        <a:latin typeface="宋体" pitchFamily="2" charset="-122"/>
                        <a:ea typeface="宋体" pitchFamily="2" charset="-122"/>
                        <a:cs typeface="宋体" pitchFamily="2" charset="-122"/>
                      </a:endParaRPr>
                    </a:p>
                    <a:p>
                      <a:pPr marL="13970" algn="l" rtl="0" eaLnBrk="0">
                        <a:lnSpc>
                          <a:spcPct val="95000"/>
                        </a:lnSpc>
                        <a:spcBef>
                          <a:spcPts val="0"/>
                        </a:spcBef>
                      </a:pPr>
                      <a:endParaRPr sz="800" b="1" kern="0" spc="-10" dirty="0">
                        <a:solidFill>
                          <a:srgbClr val="000000">
                            <a:alpha val="100000"/>
                          </a:srgbClr>
                        </a:solidFill>
                        <a:latin typeface="宋体" pitchFamily="2" charset="-122"/>
                        <a:ea typeface="宋体" pitchFamily="2" charset="-122"/>
                        <a:cs typeface="宋体" pitchFamily="2" charset="-122"/>
                      </a:endParaRPr>
                    </a:p>
                    <a:p>
                      <a:pPr marL="13970" algn="l" rtl="0" eaLnBrk="0">
                        <a:lnSpc>
                          <a:spcPct val="95000"/>
                        </a:lnSpc>
                        <a:spcBef>
                          <a:spcPts val="0"/>
                        </a:spcBef>
                      </a:pPr>
                      <a:r>
                        <a:rPr sz="800" b="1" kern="0" spc="0" dirty="0">
                          <a:solidFill>
                            <a:srgbClr val="000000">
                              <a:alpha val="100000"/>
                            </a:srgbClr>
                          </a:solidFill>
                          <a:latin typeface="宋体" pitchFamily="2" charset="-122"/>
                          <a:ea typeface="宋体" pitchFamily="2" charset="-122"/>
                          <a:cs typeface="宋体" pitchFamily="2" charset="-122"/>
                        </a:rPr>
                        <a:t>3.TSG</a:t>
                      </a:r>
                      <a:r>
                        <a:rPr sz="800" kern="0" spc="0" dirty="0">
                          <a:solidFill>
                            <a:srgbClr val="000000">
                              <a:alpha val="100000"/>
                            </a:srgbClr>
                          </a:solidFill>
                          <a:latin typeface="宋体" pitchFamily="2" charset="-122"/>
                          <a:ea typeface="宋体" pitchFamily="2" charset="-122"/>
                          <a:cs typeface="宋体" pitchFamily="2" charset="-122"/>
                        </a:rPr>
                        <a:t> </a:t>
                      </a:r>
                      <a:r>
                        <a:rPr sz="800" b="1" kern="0" spc="0" dirty="0">
                          <a:solidFill>
                            <a:srgbClr val="000000">
                              <a:alpha val="100000"/>
                            </a:srgbClr>
                          </a:solidFill>
                          <a:latin typeface="宋体" pitchFamily="2" charset="-122"/>
                          <a:ea typeface="宋体" pitchFamily="2" charset="-122"/>
                          <a:cs typeface="宋体" pitchFamily="2" charset="-122"/>
                        </a:rPr>
                        <a:t>31</a:t>
                      </a:r>
                      <a:r>
                        <a:rPr lang="en-US" sz="800" b="1" kern="0" spc="0" dirty="0">
                          <a:solidFill>
                            <a:srgbClr val="000000">
                              <a:alpha val="100000"/>
                            </a:srgbClr>
                          </a:solidFill>
                          <a:latin typeface="宋体" pitchFamily="2" charset="-122"/>
                          <a:ea typeface="宋体" pitchFamily="2" charset="-122"/>
                          <a:cs typeface="宋体" pitchFamily="2" charset="-122"/>
                        </a:rPr>
                        <a:t> </a:t>
                      </a:r>
                      <a:r>
                        <a:rPr sz="800" b="1" kern="0" spc="0" dirty="0">
                          <a:solidFill>
                            <a:srgbClr val="000000">
                              <a:alpha val="100000"/>
                            </a:srgbClr>
                          </a:solidFill>
                          <a:latin typeface="宋体" pitchFamily="2" charset="-122"/>
                          <a:ea typeface="宋体" pitchFamily="2" charset="-122"/>
                          <a:cs typeface="宋体" pitchFamily="2" charset="-122"/>
                        </a:rPr>
                        <a:t>8.2</a:t>
                      </a:r>
                      <a:r>
                        <a:rPr sz="800" b="1" kern="0" spc="-10" dirty="0">
                          <a:solidFill>
                            <a:srgbClr val="000000">
                              <a:alpha val="100000"/>
                            </a:srgbClr>
                          </a:solidFill>
                          <a:latin typeface="宋体" pitchFamily="2" charset="-122"/>
                          <a:ea typeface="宋体" pitchFamily="2" charset="-122"/>
                          <a:cs typeface="宋体" pitchFamily="2" charset="-122"/>
                        </a:rPr>
                        <a:t>.3:超压泄放装置的选用：(1)安全阀的整定</a:t>
                      </a:r>
                      <a:r>
                        <a:rPr sz="800" b="1" kern="0" spc="-20" dirty="0">
                          <a:solidFill>
                            <a:srgbClr val="000000">
                              <a:alpha val="100000"/>
                            </a:srgbClr>
                          </a:solidFill>
                          <a:latin typeface="宋体" pitchFamily="2" charset="-122"/>
                          <a:ea typeface="宋体" pitchFamily="2" charset="-122"/>
                          <a:cs typeface="宋体" pitchFamily="2" charset="-122"/>
                        </a:rPr>
                        <a:t>压力或者爆破片装置的设计爆破压力，以及管道最大允许积聚</a:t>
                      </a:r>
                      <a:r>
                        <a:rPr sz="800" kern="0" spc="0" dirty="0">
                          <a:solidFill>
                            <a:srgbClr val="000000">
                              <a:alpha val="100000"/>
                            </a:srgbClr>
                          </a:solidFill>
                          <a:latin typeface="宋体" pitchFamily="2" charset="-122"/>
                          <a:ea typeface="宋体" pitchFamily="2" charset="-122"/>
                          <a:cs typeface="宋体" pitchFamily="2" charset="-122"/>
                        </a:rPr>
                        <a:t> </a:t>
                      </a:r>
                      <a:r>
                        <a:rPr sz="800" b="1" kern="0" spc="0" dirty="0">
                          <a:solidFill>
                            <a:srgbClr val="000000">
                              <a:alpha val="100000"/>
                            </a:srgbClr>
                          </a:solidFill>
                          <a:latin typeface="宋体" pitchFamily="2" charset="-122"/>
                          <a:ea typeface="宋体" pitchFamily="2" charset="-122"/>
                          <a:cs typeface="宋体" pitchFamily="2" charset="-122"/>
                        </a:rPr>
                        <a:t>压力的限制满足GB/T</a:t>
                      </a:r>
                      <a:r>
                        <a:rPr sz="800" kern="0" spc="0" dirty="0">
                          <a:solidFill>
                            <a:srgbClr val="000000">
                              <a:alpha val="100000"/>
                            </a:srgbClr>
                          </a:solidFill>
                          <a:latin typeface="宋体" pitchFamily="2" charset="-122"/>
                          <a:ea typeface="宋体" pitchFamily="2" charset="-122"/>
                          <a:cs typeface="宋体" pitchFamily="2" charset="-122"/>
                        </a:rPr>
                        <a:t> </a:t>
                      </a:r>
                      <a:r>
                        <a:rPr sz="800" b="1" kern="0" spc="0" dirty="0">
                          <a:solidFill>
                            <a:srgbClr val="000000">
                              <a:alpha val="100000"/>
                            </a:srgbClr>
                          </a:solidFill>
                          <a:latin typeface="宋体" pitchFamily="2" charset="-122"/>
                          <a:ea typeface="宋体" pitchFamily="2" charset="-122"/>
                          <a:cs typeface="宋体" pitchFamily="2" charset="-122"/>
                        </a:rPr>
                        <a:t>20801和GB/T</a:t>
                      </a:r>
                      <a:r>
                        <a:rPr sz="800" kern="0" spc="0" dirty="0">
                          <a:solidFill>
                            <a:srgbClr val="000000">
                              <a:alpha val="100000"/>
                            </a:srgbClr>
                          </a:solidFill>
                          <a:latin typeface="宋体" pitchFamily="2" charset="-122"/>
                          <a:ea typeface="宋体" pitchFamily="2" charset="-122"/>
                          <a:cs typeface="宋体" pitchFamily="2" charset="-122"/>
                        </a:rPr>
                        <a:t> </a:t>
                      </a:r>
                      <a:r>
                        <a:rPr sz="800" b="1" kern="0" spc="0" dirty="0">
                          <a:solidFill>
                            <a:srgbClr val="000000">
                              <a:alpha val="100000"/>
                            </a:srgbClr>
                          </a:solidFill>
                          <a:latin typeface="宋体" pitchFamily="2" charset="-122"/>
                          <a:ea typeface="宋体" pitchFamily="2" charset="-122"/>
                          <a:cs typeface="宋体" pitchFamily="2" charset="-122"/>
                        </a:rPr>
                        <a:t>32270的规定；</a:t>
                      </a:r>
                      <a:r>
                        <a:rPr sz="800" b="1" kern="0" spc="-10" dirty="0">
                          <a:solidFill>
                            <a:srgbClr val="000000">
                              <a:alpha val="100000"/>
                            </a:srgbClr>
                          </a:solidFill>
                          <a:latin typeface="宋体" pitchFamily="2" charset="-122"/>
                          <a:ea typeface="宋体" pitchFamily="2" charset="-122"/>
                          <a:cs typeface="宋体" pitchFamily="2" charset="-122"/>
                        </a:rPr>
                        <a:t>(2)</a:t>
                      </a:r>
                      <a:r>
                        <a:rPr sz="800" b="1" kern="0" spc="-20" dirty="0">
                          <a:solidFill>
                            <a:schemeClr val="accent1">
                              <a:alpha val="100000"/>
                            </a:schemeClr>
                          </a:solidFill>
                          <a:latin typeface="宋体" pitchFamily="2" charset="-122"/>
                          <a:ea typeface="宋体" pitchFamily="2" charset="-122"/>
                          <a:cs typeface="宋体" pitchFamily="2" charset="-122"/>
                        </a:rPr>
                        <a:t>超压泄放装置的排放能力满足设计要求的</a:t>
                      </a:r>
                      <a:r>
                        <a:rPr sz="800" b="1" kern="0" spc="-30" dirty="0">
                          <a:solidFill>
                            <a:schemeClr val="accent1">
                              <a:alpha val="100000"/>
                            </a:schemeClr>
                          </a:solidFill>
                          <a:latin typeface="宋体" pitchFamily="2" charset="-122"/>
                          <a:ea typeface="宋体" pitchFamily="2" charset="-122"/>
                          <a:cs typeface="宋体" pitchFamily="2" charset="-122"/>
                        </a:rPr>
                        <a:t>安全泄放量。</a:t>
                      </a:r>
                      <a:endParaRPr sz="800" dirty="0">
                        <a:solidFill>
                          <a:schemeClr val="accent1"/>
                        </a:solidFill>
                        <a:latin typeface="宋体" pitchFamily="2" charset="-122"/>
                        <a:ea typeface="宋体" pitchFamily="2" charset="-122"/>
                        <a:cs typeface="宋体" pitchFamily="2" charset="-122"/>
                      </a:endParaRPr>
                    </a:p>
                    <a:p>
                      <a:pPr algn="l" rtl="0" eaLnBrk="0">
                        <a:lnSpc>
                          <a:spcPct val="109000"/>
                        </a:lnSpc>
                      </a:pPr>
                      <a:endParaRPr sz="1000" dirty="0">
                        <a:latin typeface="Arial" panose="020B0604020202020204"/>
                        <a:ea typeface="Arial" panose="020B0604020202020204"/>
                        <a:cs typeface="Arial" panose="020B0604020202020204"/>
                      </a:endParaRPr>
                    </a:p>
                    <a:p>
                      <a:pPr algn="l" rtl="0" eaLnBrk="0">
                        <a:lnSpc>
                          <a:spcPct val="109000"/>
                        </a:lnSpc>
                      </a:pPr>
                      <a:endParaRPr sz="1000" dirty="0">
                        <a:latin typeface="Arial" panose="020B0604020202020204"/>
                        <a:ea typeface="Arial" panose="020B0604020202020204"/>
                        <a:cs typeface="Arial" panose="020B0604020202020204"/>
                      </a:endParaRPr>
                    </a:p>
                    <a:p>
                      <a:pPr algn="l" rtl="0" eaLnBrk="0">
                        <a:lnSpc>
                          <a:spcPct val="109000"/>
                        </a:lnSpc>
                      </a:pPr>
                      <a:endParaRPr sz="1000" dirty="0">
                        <a:latin typeface="Arial" panose="020B0604020202020204"/>
                        <a:ea typeface="Arial" panose="020B0604020202020204"/>
                        <a:cs typeface="Arial" panose="020B0604020202020204"/>
                      </a:endParaRPr>
                    </a:p>
                    <a:p>
                      <a:pPr algn="l" rtl="0" eaLnBrk="0">
                        <a:lnSpc>
                          <a:spcPct val="180000"/>
                        </a:lnSpc>
                      </a:pPr>
                      <a:endParaRPr sz="100" dirty="0">
                        <a:latin typeface="Arial" panose="020B0604020202020204"/>
                        <a:ea typeface="Arial" panose="020B0604020202020204"/>
                        <a:cs typeface="Arial" panose="020B0604020202020204"/>
                      </a:endParaRPr>
                    </a:p>
                    <a:p>
                      <a:pPr algn="r" rtl="0" eaLnBrk="0">
                        <a:lnSpc>
                          <a:spcPts val="895"/>
                        </a:lnSpc>
                        <a:spcBef>
                          <a:spcPts val="0"/>
                        </a:spcBef>
                      </a:pPr>
                      <a:endParaRPr sz="7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eaLnBrk="0">
                        <a:lnSpc>
                          <a:spcPct val="103000"/>
                        </a:lnSpc>
                      </a:pPr>
                      <a:endParaRPr sz="1000" dirty="0">
                        <a:latin typeface="Arial" panose="020B0604020202020204"/>
                        <a:ea typeface="Arial" panose="020B0604020202020204"/>
                        <a:cs typeface="Arial" panose="020B0604020202020204"/>
                      </a:endParaRPr>
                    </a:p>
                    <a:p>
                      <a:pPr algn="l" rtl="0" eaLnBrk="0">
                        <a:lnSpc>
                          <a:spcPct val="103000"/>
                        </a:lnSpc>
                      </a:pPr>
                      <a:endParaRPr sz="1000" dirty="0">
                        <a:latin typeface="Arial" panose="020B0604020202020204"/>
                        <a:ea typeface="Arial" panose="020B0604020202020204"/>
                        <a:cs typeface="Arial" panose="020B0604020202020204"/>
                      </a:endParaRPr>
                    </a:p>
                    <a:p>
                      <a:pPr algn="l" rtl="0" eaLnBrk="0">
                        <a:lnSpc>
                          <a:spcPct val="104000"/>
                        </a:lnSpc>
                      </a:pPr>
                      <a:endParaRPr sz="1000" dirty="0">
                        <a:latin typeface="Arial" panose="020B0604020202020204"/>
                        <a:ea typeface="Arial" panose="020B0604020202020204"/>
                        <a:cs typeface="Arial" panose="020B0604020202020204"/>
                      </a:endParaRPr>
                    </a:p>
                    <a:p>
                      <a:pPr algn="l" rtl="0" eaLnBrk="0">
                        <a:lnSpc>
                          <a:spcPct val="104000"/>
                        </a:lnSpc>
                      </a:pPr>
                      <a:endParaRPr sz="1000" dirty="0">
                        <a:latin typeface="Arial" panose="020B0604020202020204"/>
                        <a:ea typeface="Arial" panose="020B0604020202020204"/>
                        <a:cs typeface="Arial" panose="020B0604020202020204"/>
                      </a:endParaRPr>
                    </a:p>
                    <a:p>
                      <a:pPr marL="13970" algn="l" rtl="0" eaLnBrk="0">
                        <a:lnSpc>
                          <a:spcPct val="94000"/>
                        </a:lnSpc>
                        <a:spcBef>
                          <a:spcPts val="5"/>
                        </a:spcBef>
                      </a:pPr>
                      <a:r>
                        <a:rPr sz="800" b="1" kern="0" spc="-20" dirty="0">
                          <a:solidFill>
                            <a:srgbClr val="000000">
                              <a:alpha val="100000"/>
                            </a:srgbClr>
                          </a:solidFill>
                          <a:latin typeface="宋体" pitchFamily="2" charset="-122"/>
                          <a:ea typeface="宋体" pitchFamily="2" charset="-122"/>
                          <a:cs typeface="宋体" pitchFamily="2" charset="-122"/>
                        </a:rPr>
                        <a:t>1.介质防护：TSG</a:t>
                      </a:r>
                      <a:r>
                        <a:rPr sz="800" b="1" kern="0" spc="-10" dirty="0">
                          <a:solidFill>
                            <a:srgbClr val="000000">
                              <a:alpha val="100000"/>
                            </a:srgbClr>
                          </a:solidFill>
                          <a:latin typeface="宋体" pitchFamily="2" charset="-122"/>
                          <a:ea typeface="宋体" pitchFamily="2" charset="-122"/>
                          <a:cs typeface="宋体" pitchFamily="2" charset="-122"/>
                        </a:rPr>
                        <a:t>D0001-2009无易燃/有毒介质排放要求，TSG</a:t>
                      </a:r>
                      <a:r>
                        <a:rPr sz="800" kern="0" spc="-10" dirty="0">
                          <a:solidFill>
                            <a:srgbClr val="000000">
                              <a:alpha val="100000"/>
                            </a:srgbClr>
                          </a:solidFill>
                          <a:latin typeface="宋体" pitchFamily="2" charset="-122"/>
                          <a:ea typeface="宋体" pitchFamily="2" charset="-122"/>
                          <a:cs typeface="宋体" pitchFamily="2" charset="-122"/>
                        </a:rPr>
                        <a:t> </a:t>
                      </a:r>
                      <a:r>
                        <a:rPr sz="800" b="1" kern="0" spc="-10" dirty="0">
                          <a:solidFill>
                            <a:srgbClr val="000000">
                              <a:alpha val="100000"/>
                            </a:srgbClr>
                          </a:solidFill>
                          <a:latin typeface="宋体" pitchFamily="2" charset="-122"/>
                          <a:ea typeface="宋体" pitchFamily="2" charset="-122"/>
                          <a:cs typeface="宋体" pitchFamily="2" charset="-122"/>
                        </a:rPr>
                        <a:t>31</a:t>
                      </a:r>
                      <a:r>
                        <a:rPr sz="800" kern="0" spc="10" dirty="0">
                          <a:solidFill>
                            <a:srgbClr val="000000">
                              <a:alpha val="100000"/>
                            </a:srgbClr>
                          </a:solidFill>
                          <a:latin typeface="宋体" pitchFamily="2" charset="-122"/>
                          <a:ea typeface="宋体" pitchFamily="2" charset="-122"/>
                          <a:cs typeface="宋体" pitchFamily="2" charset="-122"/>
                        </a:rPr>
                        <a:t>  </a:t>
                      </a:r>
                      <a:r>
                        <a:rPr sz="800" b="1" kern="0" spc="-10" dirty="0">
                          <a:solidFill>
                            <a:srgbClr val="000000">
                              <a:alpha val="100000"/>
                            </a:srgbClr>
                          </a:solidFill>
                          <a:latin typeface="宋体" pitchFamily="2" charset="-122"/>
                          <a:ea typeface="宋体" pitchFamily="2" charset="-122"/>
                          <a:cs typeface="宋体" pitchFamily="2" charset="-122"/>
                        </a:rPr>
                        <a:t>明确“导管引至安全地</a:t>
                      </a:r>
                      <a:r>
                        <a:rPr sz="800" b="1" kern="0" spc="40" dirty="0">
                          <a:solidFill>
                            <a:srgbClr val="000000">
                              <a:alpha val="100000"/>
                            </a:srgbClr>
                          </a:solidFill>
                          <a:latin typeface="宋体" pitchFamily="2" charset="-122"/>
                          <a:ea typeface="宋体" pitchFamily="2" charset="-122"/>
                          <a:cs typeface="宋体" pitchFamily="2" charset="-122"/>
                        </a:rPr>
                        <a:t>点”;</a:t>
                      </a:r>
                      <a:endParaRPr sz="800" dirty="0">
                        <a:latin typeface="宋体" pitchFamily="2" charset="-122"/>
                        <a:ea typeface="宋体" pitchFamily="2" charset="-122"/>
                        <a:cs typeface="宋体" pitchFamily="2" charset="-122"/>
                      </a:endParaRPr>
                    </a:p>
                    <a:p>
                      <a:pPr marL="13970" algn="l" rtl="0" eaLnBrk="0">
                        <a:lnSpc>
                          <a:spcPct val="95000"/>
                        </a:lnSpc>
                        <a:spcBef>
                          <a:spcPts val="70"/>
                        </a:spcBef>
                      </a:pPr>
                      <a:r>
                        <a:rPr sz="800" b="1" kern="0" spc="-10" dirty="0">
                          <a:solidFill>
                            <a:srgbClr val="000000">
                              <a:alpha val="100000"/>
                            </a:srgbClr>
                          </a:solidFill>
                          <a:latin typeface="宋体" pitchFamily="2" charset="-122"/>
                          <a:ea typeface="宋体" pitchFamily="2" charset="-122"/>
                          <a:cs typeface="宋体" pitchFamily="2" charset="-122"/>
                        </a:rPr>
                        <a:t>2.切断阀安装：TSG</a:t>
                      </a:r>
                      <a:r>
                        <a:rPr sz="800" b="1" kern="0" spc="0" dirty="0">
                          <a:solidFill>
                            <a:srgbClr val="000000">
                              <a:alpha val="100000"/>
                            </a:srgbClr>
                          </a:solidFill>
                          <a:latin typeface="宋体" pitchFamily="2" charset="-122"/>
                          <a:ea typeface="宋体" pitchFamily="2" charset="-122"/>
                          <a:cs typeface="宋体" pitchFamily="2" charset="-122"/>
                        </a:rPr>
                        <a:t>D0001-2009无</a:t>
                      </a:r>
                      <a:r>
                        <a:rPr sz="800" b="1" kern="0" spc="-10" dirty="0">
                          <a:solidFill>
                            <a:srgbClr val="000000">
                              <a:alpha val="100000"/>
                            </a:srgbClr>
                          </a:solidFill>
                          <a:latin typeface="宋体" pitchFamily="2" charset="-122"/>
                          <a:ea typeface="宋体" pitchFamily="2" charset="-122"/>
                          <a:cs typeface="宋体" pitchFamily="2" charset="-122"/>
                        </a:rPr>
                        <a:t>相关规定，</a:t>
                      </a:r>
                      <a:r>
                        <a:rPr sz="800" kern="0" spc="-10" dirty="0">
                          <a:solidFill>
                            <a:srgbClr val="000000">
                              <a:alpha val="100000"/>
                            </a:srgbClr>
                          </a:solidFill>
                          <a:latin typeface="宋体" pitchFamily="2" charset="-122"/>
                          <a:ea typeface="宋体" pitchFamily="2" charset="-122"/>
                          <a:cs typeface="宋体" pitchFamily="2" charset="-122"/>
                        </a:rPr>
                        <a:t>  </a:t>
                      </a:r>
                      <a:r>
                        <a:rPr sz="800" b="1" kern="0" spc="-10" dirty="0">
                          <a:solidFill>
                            <a:srgbClr val="000000">
                              <a:alpha val="100000"/>
                            </a:srgbClr>
                          </a:solidFill>
                          <a:latin typeface="宋体" pitchFamily="2" charset="-122"/>
                          <a:ea typeface="宋体" pitchFamily="2" charset="-122"/>
                          <a:cs typeface="宋体" pitchFamily="2" charset="-122"/>
                        </a:rPr>
                        <a:t>TSG</a:t>
                      </a:r>
                      <a:r>
                        <a:rPr sz="800" kern="0" spc="-10" dirty="0">
                          <a:solidFill>
                            <a:srgbClr val="000000">
                              <a:alpha val="100000"/>
                            </a:srgbClr>
                          </a:solidFill>
                          <a:latin typeface="宋体" pitchFamily="2" charset="-122"/>
                          <a:ea typeface="宋体" pitchFamily="2" charset="-122"/>
                          <a:cs typeface="宋体" pitchFamily="2" charset="-122"/>
                        </a:rPr>
                        <a:t> </a:t>
                      </a:r>
                      <a:r>
                        <a:rPr sz="800" b="1" kern="0" spc="-10" dirty="0">
                          <a:solidFill>
                            <a:srgbClr val="000000">
                              <a:alpha val="100000"/>
                            </a:srgbClr>
                          </a:solidFill>
                          <a:latin typeface="宋体" pitchFamily="2" charset="-122"/>
                          <a:ea typeface="宋体" pitchFamily="2" charset="-122"/>
                          <a:cs typeface="宋体" pitchFamily="2" charset="-122"/>
                        </a:rPr>
                        <a:t>31明确“一般不装切断阀，装则需不妨碍泄</a:t>
                      </a:r>
                      <a:r>
                        <a:rPr sz="800" b="1" kern="0" spc="40" dirty="0">
                          <a:solidFill>
                            <a:srgbClr val="000000">
                              <a:alpha val="100000"/>
                            </a:srgbClr>
                          </a:solidFill>
                          <a:latin typeface="宋体" pitchFamily="2" charset="-122"/>
                          <a:ea typeface="宋体" pitchFamily="2" charset="-122"/>
                          <a:cs typeface="宋体" pitchFamily="2" charset="-122"/>
                        </a:rPr>
                        <a:t>放”;</a:t>
                      </a:r>
                      <a:endParaRPr sz="800" dirty="0">
                        <a:latin typeface="宋体" pitchFamily="2" charset="-122"/>
                        <a:ea typeface="宋体" pitchFamily="2" charset="-122"/>
                        <a:cs typeface="宋体" pitchFamily="2" charset="-122"/>
                      </a:endParaRPr>
                    </a:p>
                    <a:p>
                      <a:pPr marL="13970" algn="l" rtl="0" eaLnBrk="0">
                        <a:lnSpc>
                          <a:spcPct val="95000"/>
                        </a:lnSpc>
                        <a:spcBef>
                          <a:spcPts val="40"/>
                        </a:spcBef>
                      </a:pPr>
                      <a:r>
                        <a:rPr sz="800" b="1" kern="0" spc="-10" dirty="0">
                          <a:solidFill>
                            <a:srgbClr val="000000">
                              <a:alpha val="100000"/>
                            </a:srgbClr>
                          </a:solidFill>
                          <a:latin typeface="宋体" pitchFamily="2" charset="-122"/>
                          <a:ea typeface="宋体" pitchFamily="2" charset="-122"/>
                          <a:cs typeface="宋体" pitchFamily="2" charset="-122"/>
                        </a:rPr>
                        <a:t>3.选用要求：TSGD0001-2009无泄放能力要求，TSG</a:t>
                      </a:r>
                      <a:r>
                        <a:rPr sz="800" kern="0" spc="-10" dirty="0">
                          <a:solidFill>
                            <a:srgbClr val="000000">
                              <a:alpha val="100000"/>
                            </a:srgbClr>
                          </a:solidFill>
                          <a:latin typeface="宋体" pitchFamily="2" charset="-122"/>
                          <a:ea typeface="宋体" pitchFamily="2" charset="-122"/>
                          <a:cs typeface="宋体" pitchFamily="2" charset="-122"/>
                        </a:rPr>
                        <a:t> </a:t>
                      </a:r>
                      <a:r>
                        <a:rPr sz="800" b="1" kern="0" spc="-10" dirty="0">
                          <a:solidFill>
                            <a:srgbClr val="000000">
                              <a:alpha val="100000"/>
                            </a:srgbClr>
                          </a:solidFill>
                          <a:latin typeface="宋体" pitchFamily="2" charset="-122"/>
                          <a:ea typeface="宋体" pitchFamily="2" charset="-122"/>
                          <a:cs typeface="宋体" pitchFamily="2" charset="-122"/>
                        </a:rPr>
                        <a:t>31明确“排</a:t>
                      </a:r>
                      <a:r>
                        <a:rPr sz="800" b="1" kern="0" spc="-70" dirty="0">
                          <a:solidFill>
                            <a:srgbClr val="000000">
                              <a:alpha val="100000"/>
                            </a:srgbClr>
                          </a:solidFill>
                          <a:latin typeface="宋体" pitchFamily="2" charset="-122"/>
                          <a:ea typeface="宋体" pitchFamily="2" charset="-122"/>
                          <a:cs typeface="宋体" pitchFamily="2" charset="-122"/>
                        </a:rPr>
                        <a:t>放能力满足安全泄放量”。</a:t>
                      </a:r>
                      <a:endParaRPr sz="800" dirty="0">
                        <a:latin typeface="宋体" pitchFamily="2" charset="-122"/>
                        <a:ea typeface="宋体" pitchFamily="2" charset="-122"/>
                        <a:cs typeface="宋体" pitchFamily="2" charset="-122"/>
                      </a:endParaRPr>
                    </a:p>
                    <a:p>
                      <a:pPr algn="l" rtl="0" eaLnBrk="0">
                        <a:lnSpc>
                          <a:spcPct val="108000"/>
                        </a:lnSpc>
                      </a:pPr>
                      <a:endParaRPr sz="1000" dirty="0">
                        <a:latin typeface="Arial" panose="020B0604020202020204"/>
                        <a:ea typeface="Arial" panose="020B0604020202020204"/>
                        <a:cs typeface="Arial" panose="020B0604020202020204"/>
                      </a:endParaRPr>
                    </a:p>
                    <a:p>
                      <a:pPr algn="l" rtl="0" eaLnBrk="0">
                        <a:lnSpc>
                          <a:spcPct val="108000"/>
                        </a:lnSpc>
                      </a:pPr>
                      <a:endParaRPr sz="1000" dirty="0">
                        <a:latin typeface="Arial" panose="020B0604020202020204"/>
                        <a:ea typeface="Arial" panose="020B0604020202020204"/>
                        <a:cs typeface="Arial" panose="020B0604020202020204"/>
                      </a:endParaRPr>
                    </a:p>
                    <a:p>
                      <a:pPr algn="l" rtl="0" eaLnBrk="0">
                        <a:lnSpc>
                          <a:spcPct val="102000"/>
                        </a:lnSpc>
                      </a:pPr>
                      <a:endParaRPr sz="200" dirty="0">
                        <a:latin typeface="Arial" panose="020B0604020202020204"/>
                        <a:ea typeface="Arial" panose="020B0604020202020204"/>
                        <a:cs typeface="Arial" panose="020B0604020202020204"/>
                      </a:endParaRPr>
                    </a:p>
                    <a:p>
                      <a:pPr marL="13970" algn="l" rtl="0" eaLnBrk="0">
                        <a:lnSpc>
                          <a:spcPct val="95000"/>
                        </a:lnSpc>
                        <a:spcBef>
                          <a:spcPts val="0"/>
                        </a:spcBef>
                      </a:pPr>
                      <a:endParaRPr sz="8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122" name="textbox 122"/>
          <p:cNvSpPr/>
          <p:nvPr/>
        </p:nvSpPr>
        <p:spPr>
          <a:xfrm>
            <a:off x="650240" y="207645"/>
            <a:ext cx="2956560" cy="244475"/>
          </a:xfrm>
          <a:prstGeom prst="rect">
            <a:avLst/>
          </a:prstGeom>
          <a:noFill/>
          <a:ln w="0" cap="flat">
            <a:noFill/>
            <a:prstDash val="solid"/>
            <a:miter lim="0"/>
          </a:ln>
        </p:spPr>
        <p:txBody>
          <a:bodyPr vert="horz" wrap="square" lIns="0" tIns="0" rIns="0" bIns="0"/>
          <a:lstStyle/>
          <a:p>
            <a:pPr algn="l" rtl="0" eaLnBrk="0">
              <a:lnSpc>
                <a:spcPct val="80000"/>
              </a:lnSpc>
            </a:pPr>
            <a:endParaRPr sz="100" dirty="0">
              <a:latin typeface="Arial" panose="020B0604020202020204"/>
              <a:ea typeface="Arial" panose="020B0604020202020204"/>
              <a:cs typeface="Arial" panose="020B0604020202020204"/>
            </a:endParaRPr>
          </a:p>
          <a:p>
            <a:pPr marL="12700" algn="l" rtl="0" eaLnBrk="0">
              <a:lnSpc>
                <a:spcPct val="96000"/>
              </a:lnSpc>
            </a:pPr>
            <a:r>
              <a:rPr sz="1500" b="1" kern="0" spc="-30" dirty="0">
                <a:solidFill>
                  <a:srgbClr val="206080">
                    <a:alpha val="100000"/>
                  </a:srgbClr>
                </a:solidFill>
                <a:latin typeface="黑体" panose="02010609060101010101" charset="-122"/>
                <a:ea typeface="黑体" panose="02010609060101010101" charset="-122"/>
                <a:cs typeface="黑体" panose="02010609060101010101" charset="-122"/>
              </a:rPr>
              <a:t>第八章</a:t>
            </a:r>
            <a:r>
              <a:rPr lang="en-US" sz="1500" b="1" kern="0" spc="-30" dirty="0">
                <a:solidFill>
                  <a:srgbClr val="206080">
                    <a:alpha val="100000"/>
                  </a:srgbClr>
                </a:solidFill>
                <a:latin typeface="黑体" panose="02010609060101010101" charset="-122"/>
                <a:ea typeface="黑体" panose="02010609060101010101" charset="-122"/>
                <a:cs typeface="黑体" panose="02010609060101010101" charset="-122"/>
              </a:rPr>
              <a:t>   </a:t>
            </a:r>
            <a:r>
              <a:rPr sz="1500" b="1" kern="0" spc="-30" dirty="0">
                <a:solidFill>
                  <a:srgbClr val="206080">
                    <a:alpha val="100000"/>
                  </a:srgbClr>
                </a:solidFill>
                <a:latin typeface="黑体" panose="02010609060101010101" charset="-122"/>
                <a:ea typeface="黑体" panose="02010609060101010101" charset="-122"/>
                <a:cs typeface="黑体" panose="02010609060101010101" charset="-122"/>
              </a:rPr>
              <a:t>安全附件</a:t>
            </a:r>
            <a:r>
              <a:rPr sz="1500" b="1" kern="0" spc="-30" dirty="0">
                <a:solidFill>
                  <a:srgbClr val="208090">
                    <a:alpha val="100000"/>
                  </a:srgbClr>
                </a:solidFill>
                <a:latin typeface="黑体" panose="02010609060101010101" charset="-122"/>
                <a:ea typeface="黑体" panose="02010609060101010101" charset="-122"/>
                <a:cs typeface="黑体" panose="02010609060101010101" charset="-122"/>
              </a:rPr>
              <a:t>、</a:t>
            </a:r>
            <a:r>
              <a:rPr sz="1500" b="1" kern="0" spc="-30" dirty="0">
                <a:solidFill>
                  <a:srgbClr val="207080">
                    <a:alpha val="100000"/>
                  </a:srgbClr>
                </a:solidFill>
                <a:latin typeface="黑体" panose="02010609060101010101" charset="-122"/>
                <a:ea typeface="黑体" panose="02010609060101010101" charset="-122"/>
                <a:cs typeface="黑体" panose="02010609060101010101" charset="-122"/>
              </a:rPr>
              <a:t>阻火器及仪表</a:t>
            </a:r>
            <a:endParaRPr sz="1500" dirty="0">
              <a:latin typeface="黑体" panose="02010609060101010101" charset="-122"/>
              <a:ea typeface="黑体" panose="02010609060101010101" charset="-122"/>
              <a:cs typeface="黑体" panose="02010609060101010101" charset="-122"/>
            </a:endParaRPr>
          </a:p>
        </p:txBody>
      </p:sp>
      <p:pic>
        <p:nvPicPr>
          <p:cNvPr id="124" name="picture 124"/>
          <p:cNvPicPr>
            <a:picLocks noChangeAspect="1"/>
          </p:cNvPicPr>
          <p:nvPr/>
        </p:nvPicPr>
        <p:blipFill>
          <a:blip r:embed="rId1"/>
          <a:stretch>
            <a:fillRect/>
          </a:stretch>
        </p:blipFill>
        <p:spPr>
          <a:xfrm rot="21600000">
            <a:off x="171450" y="463557"/>
            <a:ext cx="6400776" cy="6350"/>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6" name="table 126"/>
          <p:cNvGraphicFramePr>
            <a:graphicFrameLocks noGrp="1"/>
          </p:cNvGraphicFramePr>
          <p:nvPr/>
        </p:nvGraphicFramePr>
        <p:xfrm>
          <a:off x="92082" y="606407"/>
          <a:ext cx="6604000" cy="3142615"/>
        </p:xfrm>
        <a:graphic>
          <a:graphicData uri="http://schemas.openxmlformats.org/drawingml/2006/table">
            <a:tbl>
              <a:tblPr/>
              <a:tblGrid>
                <a:gridCol w="320675"/>
                <a:gridCol w="2393950"/>
                <a:gridCol w="2711450"/>
                <a:gridCol w="1177925"/>
              </a:tblGrid>
              <a:tr h="225425">
                <a:tc>
                  <a:txBody>
                    <a:bodyPr/>
                    <a:lstStyle/>
                    <a:p>
                      <a:pPr algn="l" rtl="0" eaLnBrk="0">
                        <a:lnSpc>
                          <a:spcPct val="103000"/>
                        </a:lnSpc>
                      </a:pPr>
                      <a:endParaRPr sz="400" dirty="0">
                        <a:latin typeface="Arial" panose="020B0604020202020204"/>
                        <a:ea typeface="Arial" panose="020B0604020202020204"/>
                        <a:cs typeface="Arial" panose="020B0604020202020204"/>
                      </a:endParaRPr>
                    </a:p>
                    <a:p>
                      <a:pPr marL="55245" algn="l" rtl="0" eaLnBrk="0">
                        <a:lnSpc>
                          <a:spcPct val="100000"/>
                        </a:lnSpc>
                        <a:spcBef>
                          <a:spcPts val="5"/>
                        </a:spcBef>
                      </a:pPr>
                      <a:r>
                        <a:rPr sz="800" b="1" kern="0" spc="20" dirty="0">
                          <a:solidFill>
                            <a:srgbClr val="FFFFFF">
                              <a:alpha val="100000"/>
                            </a:srgbClr>
                          </a:solidFill>
                          <a:latin typeface="宋体" pitchFamily="2" charset="-122"/>
                          <a:ea typeface="宋体" pitchFamily="2" charset="-122"/>
                          <a:cs typeface="宋体" pitchFamily="2" charset="-122"/>
                        </a:rPr>
                        <a:t>条款</a:t>
                      </a:r>
                      <a:endParaRPr sz="8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66FBF"/>
                    </a:solidFill>
                  </a:tcPr>
                </a:tc>
                <a:tc>
                  <a:txBody>
                    <a:bodyPr/>
                    <a:lstStyle/>
                    <a:p>
                      <a:pPr algn="l" rtl="0" eaLnBrk="0">
                        <a:lnSpc>
                          <a:spcPct val="103000"/>
                        </a:lnSpc>
                      </a:pPr>
                      <a:endParaRPr sz="400" dirty="0">
                        <a:latin typeface="Arial" panose="020B0604020202020204"/>
                        <a:ea typeface="Arial" panose="020B0604020202020204"/>
                        <a:cs typeface="Arial" panose="020B0604020202020204"/>
                      </a:endParaRPr>
                    </a:p>
                    <a:p>
                      <a:pPr marL="801370" algn="l" rtl="0" eaLnBrk="0">
                        <a:lnSpc>
                          <a:spcPct val="100000"/>
                        </a:lnSpc>
                        <a:spcBef>
                          <a:spcPts val="5"/>
                        </a:spcBef>
                      </a:pPr>
                      <a:r>
                        <a:rPr sz="800" b="1" kern="0" spc="40" dirty="0">
                          <a:solidFill>
                            <a:srgbClr val="FFFFFF">
                              <a:alpha val="100000"/>
                            </a:srgbClr>
                          </a:solidFill>
                          <a:latin typeface="宋体" pitchFamily="2" charset="-122"/>
                          <a:ea typeface="宋体" pitchFamily="2" charset="-122"/>
                          <a:cs typeface="宋体" pitchFamily="2" charset="-122"/>
                        </a:rPr>
                        <a:t>旧规对应要求概述</a:t>
                      </a:r>
                      <a:endParaRPr sz="8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270C6"/>
                    </a:solidFill>
                  </a:tcPr>
                </a:tc>
                <a:tc>
                  <a:txBody>
                    <a:bodyPr/>
                    <a:lstStyle/>
                    <a:p>
                      <a:pPr algn="l" rtl="0" eaLnBrk="0">
                        <a:lnSpc>
                          <a:spcPct val="103000"/>
                        </a:lnSpc>
                      </a:pPr>
                      <a:endParaRPr sz="400" dirty="0">
                        <a:latin typeface="Arial" panose="020B0604020202020204"/>
                        <a:ea typeface="Arial" panose="020B0604020202020204"/>
                        <a:cs typeface="Arial" panose="020B0604020202020204"/>
                      </a:endParaRPr>
                    </a:p>
                    <a:p>
                      <a:pPr marL="750570" algn="l" rtl="0" eaLnBrk="0">
                        <a:lnSpc>
                          <a:spcPct val="100000"/>
                        </a:lnSpc>
                        <a:spcBef>
                          <a:spcPts val="5"/>
                        </a:spcBef>
                      </a:pPr>
                      <a:r>
                        <a:rPr sz="800" b="1" kern="0" spc="40" dirty="0">
                          <a:solidFill>
                            <a:srgbClr val="FFFFFF">
                              <a:alpha val="100000"/>
                            </a:srgbClr>
                          </a:solidFill>
                          <a:latin typeface="宋体" pitchFamily="2" charset="-122"/>
                          <a:ea typeface="宋体" pitchFamily="2" charset="-122"/>
                          <a:cs typeface="宋体" pitchFamily="2" charset="-122"/>
                        </a:rPr>
                        <a:t>新规技术变化核心条款概述</a:t>
                      </a:r>
                      <a:endParaRPr sz="8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270C7"/>
                    </a:solidFill>
                  </a:tcPr>
                </a:tc>
                <a:tc>
                  <a:txBody>
                    <a:bodyPr/>
                    <a:lstStyle/>
                    <a:p>
                      <a:pPr algn="l" rtl="0" eaLnBrk="0">
                        <a:lnSpc>
                          <a:spcPct val="103000"/>
                        </a:lnSpc>
                      </a:pPr>
                      <a:endParaRPr sz="400" dirty="0">
                        <a:latin typeface="Arial" panose="020B0604020202020204"/>
                        <a:ea typeface="Arial" panose="020B0604020202020204"/>
                        <a:cs typeface="Arial" panose="020B0604020202020204"/>
                      </a:endParaRPr>
                    </a:p>
                    <a:p>
                      <a:pPr marL="388620" algn="l" rtl="0" eaLnBrk="0">
                        <a:lnSpc>
                          <a:spcPct val="100000"/>
                        </a:lnSpc>
                        <a:spcBef>
                          <a:spcPts val="5"/>
                        </a:spcBef>
                      </a:pPr>
                      <a:r>
                        <a:rPr sz="800" b="1" kern="0" spc="30" dirty="0">
                          <a:solidFill>
                            <a:srgbClr val="FFFFFF">
                              <a:alpha val="100000"/>
                            </a:srgbClr>
                          </a:solidFill>
                          <a:latin typeface="宋体" pitchFamily="2" charset="-122"/>
                          <a:ea typeface="宋体" pitchFamily="2" charset="-122"/>
                          <a:cs typeface="宋体" pitchFamily="2" charset="-122"/>
                        </a:rPr>
                        <a:t>对比说明</a:t>
                      </a:r>
                      <a:endParaRPr sz="8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370C6"/>
                    </a:solidFill>
                  </a:tcPr>
                </a:tc>
              </a:tr>
              <a:tr h="620394">
                <a:tc rowSpan="4">
                  <a:txBody>
                    <a:bodyPr/>
                    <a:lstStyle/>
                    <a:p>
                      <a:pPr algn="l" rtl="0" eaLnBrk="0">
                        <a:lnSpc>
                          <a:spcPct val="104000"/>
                        </a:lnSpc>
                      </a:pPr>
                      <a:endParaRPr sz="1000" dirty="0">
                        <a:latin typeface="Arial" panose="020B0604020202020204"/>
                        <a:ea typeface="Arial" panose="020B0604020202020204"/>
                        <a:cs typeface="Arial" panose="020B0604020202020204"/>
                      </a:endParaRPr>
                    </a:p>
                    <a:p>
                      <a:pPr algn="l" rtl="0" eaLnBrk="0">
                        <a:lnSpc>
                          <a:spcPct val="104000"/>
                        </a:lnSpc>
                      </a:pPr>
                      <a:endParaRPr sz="1000" dirty="0">
                        <a:latin typeface="Arial" panose="020B0604020202020204"/>
                        <a:ea typeface="Arial" panose="020B0604020202020204"/>
                        <a:cs typeface="Arial" panose="020B0604020202020204"/>
                      </a:endParaRPr>
                    </a:p>
                    <a:p>
                      <a:pPr algn="l" rtl="0" eaLnBrk="0">
                        <a:lnSpc>
                          <a:spcPct val="104000"/>
                        </a:lnSpc>
                      </a:pPr>
                      <a:endParaRPr sz="1000" dirty="0">
                        <a:latin typeface="Arial" panose="020B0604020202020204"/>
                        <a:ea typeface="Arial" panose="020B0604020202020204"/>
                        <a:cs typeface="Arial" panose="020B0604020202020204"/>
                      </a:endParaRPr>
                    </a:p>
                    <a:p>
                      <a:pPr algn="l" rtl="0" eaLnBrk="0">
                        <a:lnSpc>
                          <a:spcPct val="104000"/>
                        </a:lnSpc>
                      </a:pPr>
                      <a:endParaRPr sz="1000" dirty="0">
                        <a:latin typeface="Arial" panose="020B0604020202020204"/>
                        <a:ea typeface="Arial" panose="020B0604020202020204"/>
                        <a:cs typeface="Arial" panose="020B0604020202020204"/>
                      </a:endParaRPr>
                    </a:p>
                    <a:p>
                      <a:pPr algn="l" rtl="0" eaLnBrk="0">
                        <a:lnSpc>
                          <a:spcPct val="104000"/>
                        </a:lnSpc>
                      </a:pPr>
                      <a:endParaRPr sz="1000" dirty="0">
                        <a:latin typeface="Arial" panose="020B0604020202020204"/>
                        <a:ea typeface="Arial" panose="020B0604020202020204"/>
                        <a:cs typeface="Arial" panose="020B0604020202020204"/>
                      </a:endParaRPr>
                    </a:p>
                    <a:p>
                      <a:pPr algn="l" rtl="0" eaLnBrk="0">
                        <a:lnSpc>
                          <a:spcPct val="105000"/>
                        </a:lnSpc>
                      </a:pPr>
                      <a:endParaRPr sz="1000" dirty="0">
                        <a:latin typeface="Arial" panose="020B0604020202020204"/>
                        <a:ea typeface="Arial" panose="020B0604020202020204"/>
                        <a:cs typeface="Arial" panose="020B0604020202020204"/>
                      </a:endParaRPr>
                    </a:p>
                    <a:p>
                      <a:pPr algn="l" rtl="0" eaLnBrk="0">
                        <a:lnSpc>
                          <a:spcPct val="105000"/>
                        </a:lnSpc>
                      </a:pPr>
                      <a:endParaRPr sz="1000" dirty="0">
                        <a:latin typeface="Arial" panose="020B0604020202020204"/>
                        <a:ea typeface="Arial" panose="020B0604020202020204"/>
                        <a:cs typeface="Arial" panose="020B0604020202020204"/>
                      </a:endParaRPr>
                    </a:p>
                    <a:p>
                      <a:pPr algn="l" rtl="0" eaLnBrk="0">
                        <a:lnSpc>
                          <a:spcPct val="105000"/>
                        </a:lnSpc>
                      </a:pPr>
                      <a:endParaRPr sz="1000" dirty="0">
                        <a:latin typeface="Arial" panose="020B0604020202020204"/>
                        <a:ea typeface="Arial" panose="020B0604020202020204"/>
                        <a:cs typeface="Arial" panose="020B0604020202020204"/>
                      </a:endParaRPr>
                    </a:p>
                    <a:p>
                      <a:pPr marL="17145" algn="l" rtl="0" eaLnBrk="0">
                        <a:lnSpc>
                          <a:spcPct val="99000"/>
                        </a:lnSpc>
                        <a:spcBef>
                          <a:spcPts val="5"/>
                        </a:spcBef>
                      </a:pPr>
                      <a:r>
                        <a:rPr sz="800" b="1" kern="0" spc="100" dirty="0">
                          <a:solidFill>
                            <a:srgbClr val="000000">
                              <a:alpha val="100000"/>
                            </a:srgbClr>
                          </a:solidFill>
                          <a:latin typeface="宋体" pitchFamily="2" charset="-122"/>
                          <a:ea typeface="宋体" pitchFamily="2" charset="-122"/>
                          <a:cs typeface="宋体" pitchFamily="2" charset="-122"/>
                        </a:rPr>
                        <a:t>附件A</a:t>
                      </a:r>
                      <a:endParaRPr sz="800" dirty="0">
                        <a:latin typeface="宋体" pitchFamily="2" charset="-122"/>
                        <a:ea typeface="宋体" pitchFamily="2" charset="-122"/>
                        <a:cs typeface="宋体" pitchFamily="2" charset="-122"/>
                      </a:endParaRPr>
                    </a:p>
                    <a:p>
                      <a:pPr marL="17145" algn="l" rtl="0" eaLnBrk="0">
                        <a:lnSpc>
                          <a:spcPct val="103000"/>
                        </a:lnSpc>
                        <a:spcBef>
                          <a:spcPts val="0"/>
                        </a:spcBef>
                      </a:pPr>
                      <a:r>
                        <a:rPr sz="800" b="1" kern="0" spc="-30" dirty="0">
                          <a:solidFill>
                            <a:srgbClr val="000000">
                              <a:alpha val="100000"/>
                            </a:srgbClr>
                          </a:solidFill>
                          <a:latin typeface="宋体" pitchFamily="2" charset="-122"/>
                          <a:ea typeface="宋体" pitchFamily="2" charset="-122"/>
                          <a:cs typeface="宋体" pitchFamily="2" charset="-122"/>
                        </a:rPr>
                        <a:t>管道分</a:t>
                      </a:r>
                      <a:r>
                        <a:rPr sz="800" kern="0" spc="20" dirty="0">
                          <a:solidFill>
                            <a:srgbClr val="000000">
                              <a:alpha val="100000"/>
                            </a:srgbClr>
                          </a:solidFill>
                          <a:latin typeface="宋体" pitchFamily="2" charset="-122"/>
                          <a:ea typeface="宋体" pitchFamily="2" charset="-122"/>
                          <a:cs typeface="宋体" pitchFamily="2" charset="-122"/>
                        </a:rPr>
                        <a:t> </a:t>
                      </a:r>
                      <a:r>
                        <a:rPr sz="800" b="1" kern="0" spc="-20" dirty="0">
                          <a:solidFill>
                            <a:srgbClr val="000000">
                              <a:alpha val="100000"/>
                            </a:srgbClr>
                          </a:solidFill>
                          <a:latin typeface="宋体" pitchFamily="2" charset="-122"/>
                          <a:ea typeface="宋体" pitchFamily="2" charset="-122"/>
                          <a:cs typeface="宋体" pitchFamily="2" charset="-122"/>
                        </a:rPr>
                        <a:t>级</a:t>
                      </a:r>
                      <a:endParaRPr sz="8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eaLnBrk="0">
                        <a:lnSpc>
                          <a:spcPct val="110000"/>
                        </a:lnSpc>
                      </a:pPr>
                      <a:endParaRPr sz="1000" dirty="0">
                        <a:latin typeface="Arial" panose="020B0604020202020204"/>
                        <a:ea typeface="Arial" panose="020B0604020202020204"/>
                        <a:cs typeface="Arial" panose="020B0604020202020204"/>
                      </a:endParaRPr>
                    </a:p>
                    <a:p>
                      <a:pPr algn="l" rtl="0" eaLnBrk="0">
                        <a:lnSpc>
                          <a:spcPct val="110000"/>
                        </a:lnSpc>
                      </a:pPr>
                      <a:endParaRPr sz="1000" dirty="0">
                        <a:latin typeface="Arial" panose="020B0604020202020204"/>
                        <a:ea typeface="Arial" panose="020B0604020202020204"/>
                        <a:cs typeface="Arial" panose="020B0604020202020204"/>
                      </a:endParaRPr>
                    </a:p>
                    <a:p>
                      <a:pPr algn="l" rtl="0" eaLnBrk="0">
                        <a:lnSpc>
                          <a:spcPct val="110000"/>
                        </a:lnSpc>
                      </a:pPr>
                      <a:endParaRPr sz="1000" dirty="0">
                        <a:latin typeface="Arial" panose="020B0604020202020204"/>
                        <a:ea typeface="Arial" panose="020B0604020202020204"/>
                        <a:cs typeface="Arial" panose="020B0604020202020204"/>
                      </a:endParaRPr>
                    </a:p>
                    <a:p>
                      <a:pPr algn="l" rtl="0" eaLnBrk="0">
                        <a:lnSpc>
                          <a:spcPct val="10000"/>
                        </a:lnSpc>
                      </a:pPr>
                      <a:endParaRPr sz="100" dirty="0">
                        <a:latin typeface="Arial" panose="020B0604020202020204"/>
                        <a:ea typeface="Arial" panose="020B0604020202020204"/>
                        <a:cs typeface="Arial" panose="020B0604020202020204"/>
                      </a:endParaRPr>
                    </a:p>
                    <a:p>
                      <a:pPr marL="7620" algn="l" rtl="0" eaLnBrk="0">
                        <a:lnSpc>
                          <a:spcPct val="90000"/>
                        </a:lnSpc>
                      </a:pPr>
                      <a:r>
                        <a:rPr sz="800" b="1" kern="0" spc="0" dirty="0">
                          <a:solidFill>
                            <a:srgbClr val="000000">
                              <a:alpha val="100000"/>
                            </a:srgbClr>
                          </a:solidFill>
                          <a:latin typeface="宋体" pitchFamily="2" charset="-122"/>
                          <a:ea typeface="宋体" pitchFamily="2" charset="-122"/>
                          <a:cs typeface="宋体" pitchFamily="2" charset="-122"/>
                        </a:rPr>
                        <a:t>TSG</a:t>
                      </a:r>
                      <a:r>
                        <a:rPr sz="800" kern="0" spc="40" dirty="0">
                          <a:solidFill>
                            <a:srgbClr val="000000">
                              <a:alpha val="100000"/>
                            </a:srgbClr>
                          </a:solidFill>
                          <a:latin typeface="宋体" pitchFamily="2" charset="-122"/>
                          <a:ea typeface="宋体" pitchFamily="2" charset="-122"/>
                          <a:cs typeface="宋体" pitchFamily="2" charset="-122"/>
                        </a:rPr>
                        <a:t> </a:t>
                      </a:r>
                      <a:r>
                        <a:rPr sz="800" b="1" kern="0" spc="0" dirty="0">
                          <a:solidFill>
                            <a:srgbClr val="000000">
                              <a:alpha val="100000"/>
                            </a:srgbClr>
                          </a:solidFill>
                          <a:latin typeface="宋体" pitchFamily="2" charset="-122"/>
                          <a:ea typeface="宋体" pitchFamily="2" charset="-122"/>
                          <a:cs typeface="宋体" pitchFamily="2" charset="-122"/>
                        </a:rPr>
                        <a:t>D</a:t>
                      </a:r>
                      <a:r>
                        <a:rPr sz="800" b="1" kern="0" spc="40" dirty="0">
                          <a:solidFill>
                            <a:srgbClr val="000000">
                              <a:alpha val="100000"/>
                            </a:srgbClr>
                          </a:solidFill>
                          <a:latin typeface="宋体" pitchFamily="2" charset="-122"/>
                          <a:ea typeface="宋体" pitchFamily="2" charset="-122"/>
                          <a:cs typeface="宋体" pitchFamily="2" charset="-122"/>
                        </a:rPr>
                        <a:t>0001-2009附件A</a:t>
                      </a:r>
                      <a:r>
                        <a:rPr sz="800" b="1" kern="0" spc="30" dirty="0">
                          <a:solidFill>
                            <a:srgbClr val="000000">
                              <a:alpha val="100000"/>
                            </a:srgbClr>
                          </a:solidFill>
                          <a:latin typeface="宋体" pitchFamily="2" charset="-122"/>
                          <a:ea typeface="宋体" pitchFamily="2" charset="-122"/>
                          <a:cs typeface="宋体" pitchFamily="2" charset="-122"/>
                        </a:rPr>
                        <a:t>:</a:t>
                      </a:r>
                      <a:endParaRPr sz="8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rtl="0" eaLnBrk="0">
                        <a:lnSpc>
                          <a:spcPct val="100000"/>
                        </a:lnSpc>
                      </a:pPr>
                      <a:endParaRPr sz="1000" dirty="0">
                        <a:latin typeface="Arial" panose="020B0604020202020204"/>
                        <a:ea typeface="Arial" panose="020B0604020202020204"/>
                        <a:cs typeface="Arial" panose="020B0604020202020204"/>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rtl="0" eaLnBrk="0">
                        <a:lnSpc>
                          <a:spcPct val="100000"/>
                        </a:lnSpc>
                      </a:pPr>
                      <a:endParaRPr sz="1000" dirty="0">
                        <a:latin typeface="Arial" panose="020B0604020202020204"/>
                        <a:ea typeface="Arial" panose="020B0604020202020204"/>
                        <a:cs typeface="Arial" panose="020B0604020202020204"/>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r>
              <a:tr h="1685925">
                <a:tc vMerge="1">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eaLnBrk="0">
                        <a:lnSpc>
                          <a:spcPct val="70000"/>
                        </a:lnSpc>
                      </a:pPr>
                      <a:endParaRPr sz="100" dirty="0">
                        <a:latin typeface="Arial" panose="020B0604020202020204"/>
                        <a:ea typeface="Arial" panose="020B0604020202020204"/>
                        <a:cs typeface="Arial" panose="020B0604020202020204"/>
                      </a:endParaRPr>
                    </a:p>
                    <a:p>
                      <a:pPr marL="7620" algn="l" rtl="0" eaLnBrk="0">
                        <a:lnSpc>
                          <a:spcPct val="99000"/>
                        </a:lnSpc>
                      </a:pPr>
                      <a:r>
                        <a:rPr sz="800" b="1" kern="0" spc="40" dirty="0">
                          <a:solidFill>
                            <a:srgbClr val="000000">
                              <a:alpha val="100000"/>
                            </a:srgbClr>
                          </a:solidFill>
                          <a:latin typeface="宋体" pitchFamily="2" charset="-122"/>
                          <a:ea typeface="宋体" pitchFamily="2" charset="-122"/>
                          <a:cs typeface="宋体" pitchFamily="2" charset="-122"/>
                        </a:rPr>
                        <a:t>A1.1</a:t>
                      </a:r>
                      <a:r>
                        <a:rPr sz="800" kern="0" spc="40" dirty="0">
                          <a:solidFill>
                            <a:srgbClr val="000000">
                              <a:alpha val="100000"/>
                            </a:srgbClr>
                          </a:solidFill>
                          <a:latin typeface="宋体" pitchFamily="2" charset="-122"/>
                          <a:ea typeface="宋体" pitchFamily="2" charset="-122"/>
                          <a:cs typeface="宋体" pitchFamily="2" charset="-122"/>
                        </a:rPr>
                        <a:t> </a:t>
                      </a:r>
                      <a:r>
                        <a:rPr sz="800" b="1" kern="0" spc="0" dirty="0">
                          <a:solidFill>
                            <a:srgbClr val="000000">
                              <a:alpha val="100000"/>
                            </a:srgbClr>
                          </a:solidFill>
                          <a:latin typeface="宋体" pitchFamily="2" charset="-122"/>
                          <a:ea typeface="宋体" pitchFamily="2" charset="-122"/>
                          <a:cs typeface="宋体" pitchFamily="2" charset="-122"/>
                        </a:rPr>
                        <a:t>GC</a:t>
                      </a:r>
                      <a:r>
                        <a:rPr sz="800" b="1" kern="0" spc="40" dirty="0">
                          <a:solidFill>
                            <a:srgbClr val="000000">
                              <a:alpha val="100000"/>
                            </a:srgbClr>
                          </a:solidFill>
                          <a:latin typeface="宋体" pitchFamily="2" charset="-122"/>
                          <a:ea typeface="宋体" pitchFamily="2" charset="-122"/>
                          <a:cs typeface="宋体" pitchFamily="2" charset="-122"/>
                        </a:rPr>
                        <a:t>1级：符合下列条件之一的工业管道，</a:t>
                      </a:r>
                      <a:r>
                        <a:rPr sz="800" b="1" kern="0" spc="30" dirty="0">
                          <a:solidFill>
                            <a:srgbClr val="000000">
                              <a:alpha val="100000"/>
                            </a:srgbClr>
                          </a:solidFill>
                          <a:latin typeface="宋体" pitchFamily="2" charset="-122"/>
                          <a:ea typeface="宋体" pitchFamily="2" charset="-122"/>
                          <a:cs typeface="宋体" pitchFamily="2" charset="-122"/>
                        </a:rPr>
                        <a:t>为</a:t>
                      </a:r>
                      <a:r>
                        <a:rPr sz="800" b="1" kern="0" spc="0" dirty="0">
                          <a:solidFill>
                            <a:srgbClr val="000000">
                              <a:alpha val="100000"/>
                            </a:srgbClr>
                          </a:solidFill>
                          <a:latin typeface="宋体" pitchFamily="2" charset="-122"/>
                          <a:ea typeface="宋体" pitchFamily="2" charset="-122"/>
                          <a:cs typeface="宋体" pitchFamily="2" charset="-122"/>
                        </a:rPr>
                        <a:t>GC</a:t>
                      </a:r>
                      <a:r>
                        <a:rPr sz="800" b="1" kern="0" spc="40" dirty="0">
                          <a:solidFill>
                            <a:srgbClr val="000000">
                              <a:alpha val="100000"/>
                            </a:srgbClr>
                          </a:solidFill>
                          <a:latin typeface="宋体" pitchFamily="2" charset="-122"/>
                          <a:ea typeface="宋体" pitchFamily="2" charset="-122"/>
                          <a:cs typeface="宋体" pitchFamily="2" charset="-122"/>
                        </a:rPr>
                        <a:t>1级：(1)输送毒性程度为极度危害介质，高度</a:t>
                      </a:r>
                      <a:r>
                        <a:rPr sz="800" b="1" kern="0" spc="10" dirty="0">
                          <a:solidFill>
                            <a:srgbClr val="000000">
                              <a:alpha val="100000"/>
                            </a:srgbClr>
                          </a:solidFill>
                          <a:latin typeface="宋体" pitchFamily="2" charset="-122"/>
                          <a:ea typeface="宋体" pitchFamily="2" charset="-122"/>
                          <a:cs typeface="宋体" pitchFamily="2" charset="-122"/>
                        </a:rPr>
                        <a:t>危害气体介质和工作温度高于其标准沸点的高度危害</a:t>
                      </a:r>
                      <a:r>
                        <a:rPr sz="800" b="1" kern="0" spc="30" dirty="0">
                          <a:solidFill>
                            <a:srgbClr val="000000">
                              <a:alpha val="100000"/>
                            </a:srgbClr>
                          </a:solidFill>
                          <a:latin typeface="宋体" pitchFamily="2" charset="-122"/>
                          <a:ea typeface="宋体" pitchFamily="2" charset="-122"/>
                          <a:cs typeface="宋体" pitchFamily="2" charset="-122"/>
                        </a:rPr>
                        <a:t>的液体介质的管道；(2)输送火</a:t>
                      </a:r>
                      <a:r>
                        <a:rPr sz="800" b="1" kern="0" spc="20" dirty="0">
                          <a:solidFill>
                            <a:srgbClr val="000000">
                              <a:alpha val="100000"/>
                            </a:srgbClr>
                          </a:solidFill>
                          <a:latin typeface="宋体" pitchFamily="2" charset="-122"/>
                          <a:ea typeface="宋体" pitchFamily="2" charset="-122"/>
                          <a:cs typeface="宋体" pitchFamily="2" charset="-122"/>
                        </a:rPr>
                        <a:t>灾危险性为甲、乙类</a:t>
                      </a:r>
                      <a:r>
                        <a:rPr sz="800" kern="0" spc="-10" dirty="0">
                          <a:solidFill>
                            <a:srgbClr val="000000">
                              <a:alpha val="100000"/>
                            </a:srgbClr>
                          </a:solidFill>
                          <a:latin typeface="宋体" pitchFamily="2" charset="-122"/>
                          <a:ea typeface="宋体" pitchFamily="2" charset="-122"/>
                          <a:cs typeface="宋体" pitchFamily="2" charset="-122"/>
                        </a:rPr>
                        <a:t> </a:t>
                      </a:r>
                      <a:r>
                        <a:rPr sz="800" b="1" kern="0" spc="40" dirty="0">
                          <a:solidFill>
                            <a:srgbClr val="000000">
                              <a:alpha val="100000"/>
                            </a:srgbClr>
                          </a:solidFill>
                          <a:latin typeface="宋体" pitchFamily="2" charset="-122"/>
                          <a:ea typeface="宋体" pitchFamily="2" charset="-122"/>
                          <a:cs typeface="宋体" pitchFamily="2" charset="-122"/>
                        </a:rPr>
                        <a:t>可燃气体或者甲类可燃液体(包括液化烃)的管道</a:t>
                      </a:r>
                      <a:r>
                        <a:rPr lang="zh-CN" sz="800" b="1" kern="0" spc="40" dirty="0">
                          <a:solidFill>
                            <a:srgbClr val="000000">
                              <a:alpha val="100000"/>
                            </a:srgbClr>
                          </a:solidFill>
                          <a:latin typeface="宋体" pitchFamily="2" charset="-122"/>
                          <a:ea typeface="宋体" pitchFamily="2" charset="-122"/>
                          <a:cs typeface="宋体" pitchFamily="2" charset="-122"/>
                        </a:rPr>
                        <a:t>，</a:t>
                      </a:r>
                      <a:r>
                        <a:rPr sz="800" b="1" kern="0" spc="40" dirty="0">
                          <a:solidFill>
                            <a:srgbClr val="000000">
                              <a:alpha val="100000"/>
                            </a:srgbClr>
                          </a:solidFill>
                          <a:latin typeface="宋体" pitchFamily="2" charset="-122"/>
                          <a:ea typeface="宋体" pitchFamily="2" charset="-122"/>
                          <a:cs typeface="宋体" pitchFamily="2" charset="-122"/>
                        </a:rPr>
                        <a:t>并且设计压力大于或者等于4.0</a:t>
                      </a:r>
                      <a:r>
                        <a:rPr sz="800" b="1" kern="0" spc="0" dirty="0">
                          <a:solidFill>
                            <a:srgbClr val="000000">
                              <a:alpha val="100000"/>
                            </a:srgbClr>
                          </a:solidFill>
                          <a:latin typeface="宋体" pitchFamily="2" charset="-122"/>
                          <a:ea typeface="宋体" pitchFamily="2" charset="-122"/>
                          <a:cs typeface="宋体" pitchFamily="2" charset="-122"/>
                        </a:rPr>
                        <a:t>MPa</a:t>
                      </a:r>
                      <a:r>
                        <a:rPr sz="800" b="1" kern="0" spc="40" dirty="0">
                          <a:solidFill>
                            <a:srgbClr val="000000">
                              <a:alpha val="100000"/>
                            </a:srgbClr>
                          </a:solidFill>
                          <a:latin typeface="宋体" pitchFamily="2" charset="-122"/>
                          <a:ea typeface="宋体" pitchFamily="2" charset="-122"/>
                          <a:cs typeface="宋体" pitchFamily="2" charset="-122"/>
                        </a:rPr>
                        <a:t>的管道；(3)输</a:t>
                      </a:r>
                      <a:r>
                        <a:rPr sz="800" b="1" kern="0" spc="10" dirty="0">
                          <a:solidFill>
                            <a:srgbClr val="000000">
                              <a:alpha val="100000"/>
                            </a:srgbClr>
                          </a:solidFill>
                          <a:latin typeface="宋体" pitchFamily="2" charset="-122"/>
                          <a:ea typeface="宋体" pitchFamily="2" charset="-122"/>
                          <a:cs typeface="宋体" pitchFamily="2" charset="-122"/>
                        </a:rPr>
                        <a:t>送除前两项介质的流体介质并且设计压力大于或者等</a:t>
                      </a:r>
                      <a:r>
                        <a:rPr sz="800" b="1" kern="0" spc="50" dirty="0">
                          <a:solidFill>
                            <a:srgbClr val="000000">
                              <a:alpha val="100000"/>
                            </a:srgbClr>
                          </a:solidFill>
                          <a:latin typeface="宋体" pitchFamily="2" charset="-122"/>
                          <a:ea typeface="宋体" pitchFamily="2" charset="-122"/>
                          <a:cs typeface="宋体" pitchFamily="2" charset="-122"/>
                        </a:rPr>
                        <a:t>于10.0</a:t>
                      </a:r>
                      <a:r>
                        <a:rPr sz="800" b="1" kern="0" spc="0" dirty="0">
                          <a:solidFill>
                            <a:srgbClr val="000000">
                              <a:alpha val="100000"/>
                            </a:srgbClr>
                          </a:solidFill>
                          <a:latin typeface="宋体" pitchFamily="2" charset="-122"/>
                          <a:ea typeface="宋体" pitchFamily="2" charset="-122"/>
                          <a:cs typeface="宋体" pitchFamily="2" charset="-122"/>
                        </a:rPr>
                        <a:t>MPa</a:t>
                      </a:r>
                      <a:r>
                        <a:rPr sz="800" b="1" kern="0" spc="50" dirty="0">
                          <a:solidFill>
                            <a:srgbClr val="000000">
                              <a:alpha val="100000"/>
                            </a:srgbClr>
                          </a:solidFill>
                          <a:latin typeface="宋体" pitchFamily="2" charset="-122"/>
                          <a:ea typeface="宋体" pitchFamily="2" charset="-122"/>
                          <a:cs typeface="宋体" pitchFamily="2" charset="-122"/>
                        </a:rPr>
                        <a:t>,或者设计压力大于或者等于4.0</a:t>
                      </a:r>
                      <a:r>
                        <a:rPr sz="800" b="1" kern="0" spc="0" dirty="0">
                          <a:solidFill>
                            <a:srgbClr val="000000">
                              <a:alpha val="100000"/>
                            </a:srgbClr>
                          </a:solidFill>
                          <a:latin typeface="宋体" pitchFamily="2" charset="-122"/>
                          <a:ea typeface="宋体" pitchFamily="2" charset="-122"/>
                          <a:cs typeface="宋体" pitchFamily="2" charset="-122"/>
                        </a:rPr>
                        <a:t>MPa</a:t>
                      </a:r>
                      <a:r>
                        <a:rPr sz="800" b="1" kern="0" spc="50" dirty="0">
                          <a:solidFill>
                            <a:srgbClr val="000000">
                              <a:alpha val="100000"/>
                            </a:srgbClr>
                          </a:solidFill>
                          <a:latin typeface="宋体" pitchFamily="2" charset="-122"/>
                          <a:ea typeface="宋体" pitchFamily="2" charset="-122"/>
                          <a:cs typeface="宋体" pitchFamily="2" charset="-122"/>
                        </a:rPr>
                        <a:t>,</a:t>
                      </a:r>
                      <a:r>
                        <a:rPr sz="800" b="1" kern="0" spc="20" dirty="0">
                          <a:solidFill>
                            <a:srgbClr val="000000">
                              <a:alpha val="100000"/>
                            </a:srgbClr>
                          </a:solidFill>
                          <a:latin typeface="宋体" pitchFamily="2" charset="-122"/>
                          <a:ea typeface="宋体" pitchFamily="2" charset="-122"/>
                          <a:cs typeface="宋体" pitchFamily="2" charset="-122"/>
                        </a:rPr>
                        <a:t>并且设计温度高于或者等于400℃</a:t>
                      </a:r>
                      <a:r>
                        <a:rPr sz="800" b="1" kern="0" spc="10" dirty="0">
                          <a:solidFill>
                            <a:srgbClr val="000000">
                              <a:alpha val="100000"/>
                            </a:srgbClr>
                          </a:solidFill>
                          <a:latin typeface="宋体" pitchFamily="2" charset="-122"/>
                          <a:ea typeface="宋体" pitchFamily="2" charset="-122"/>
                          <a:cs typeface="宋体" pitchFamily="2" charset="-122"/>
                        </a:rPr>
                        <a:t>的管道。</a:t>
                      </a:r>
                      <a:endParaRPr sz="800" dirty="0">
                        <a:latin typeface="宋体" pitchFamily="2" charset="-122"/>
                        <a:ea typeface="宋体" pitchFamily="2" charset="-122"/>
                        <a:cs typeface="宋体" pitchFamily="2" charset="-122"/>
                      </a:endParaRPr>
                    </a:p>
                    <a:p>
                      <a:pPr marL="7620" algn="l" rtl="0" eaLnBrk="0">
                        <a:lnSpc>
                          <a:spcPct val="93000"/>
                        </a:lnSpc>
                        <a:spcBef>
                          <a:spcPts val="5"/>
                        </a:spcBef>
                      </a:pPr>
                      <a:r>
                        <a:rPr sz="800" b="1" kern="0" spc="20" dirty="0">
                          <a:solidFill>
                            <a:srgbClr val="000000">
                              <a:alpha val="100000"/>
                            </a:srgbClr>
                          </a:solidFill>
                          <a:latin typeface="宋体" pitchFamily="2" charset="-122"/>
                          <a:ea typeface="宋体" pitchFamily="2" charset="-122"/>
                          <a:cs typeface="宋体" pitchFamily="2" charset="-122"/>
                        </a:rPr>
                        <a:t>A1.2</a:t>
                      </a:r>
                      <a:r>
                        <a:rPr sz="800" kern="0" spc="20" dirty="0">
                          <a:solidFill>
                            <a:srgbClr val="000000">
                              <a:alpha val="100000"/>
                            </a:srgbClr>
                          </a:solidFill>
                          <a:latin typeface="宋体" pitchFamily="2" charset="-122"/>
                          <a:ea typeface="宋体" pitchFamily="2" charset="-122"/>
                          <a:cs typeface="宋体" pitchFamily="2" charset="-122"/>
                        </a:rPr>
                        <a:t> </a:t>
                      </a:r>
                      <a:r>
                        <a:rPr sz="800" b="1" kern="0" spc="0" dirty="0">
                          <a:solidFill>
                            <a:srgbClr val="000000">
                              <a:alpha val="100000"/>
                            </a:srgbClr>
                          </a:solidFill>
                          <a:latin typeface="宋体" pitchFamily="2" charset="-122"/>
                          <a:ea typeface="宋体" pitchFamily="2" charset="-122"/>
                          <a:cs typeface="宋体" pitchFamily="2" charset="-122"/>
                        </a:rPr>
                        <a:t>GC</a:t>
                      </a:r>
                      <a:r>
                        <a:rPr sz="800" b="1" kern="0" spc="20" dirty="0">
                          <a:solidFill>
                            <a:srgbClr val="000000">
                              <a:alpha val="100000"/>
                            </a:srgbClr>
                          </a:solidFill>
                          <a:latin typeface="宋体" pitchFamily="2" charset="-122"/>
                          <a:ea typeface="宋体" pitchFamily="2" charset="-122"/>
                          <a:cs typeface="宋体" pitchFamily="2" charset="-122"/>
                        </a:rPr>
                        <a:t>2级：除本附件A1.3规定的</a:t>
                      </a:r>
                      <a:r>
                        <a:rPr sz="800" b="1" kern="0" spc="0" dirty="0">
                          <a:solidFill>
                            <a:srgbClr val="000000">
                              <a:alpha val="100000"/>
                            </a:srgbClr>
                          </a:solidFill>
                          <a:latin typeface="宋体" pitchFamily="2" charset="-122"/>
                          <a:ea typeface="宋体" pitchFamily="2" charset="-122"/>
                          <a:cs typeface="宋体" pitchFamily="2" charset="-122"/>
                        </a:rPr>
                        <a:t>GC</a:t>
                      </a:r>
                      <a:r>
                        <a:rPr sz="800" b="1" kern="0" spc="20" dirty="0">
                          <a:solidFill>
                            <a:srgbClr val="000000">
                              <a:alpha val="100000"/>
                            </a:srgbClr>
                          </a:solidFill>
                          <a:latin typeface="宋体" pitchFamily="2" charset="-122"/>
                          <a:ea typeface="宋体" pitchFamily="2" charset="-122"/>
                          <a:cs typeface="宋体" pitchFamily="2" charset="-122"/>
                        </a:rPr>
                        <a:t>3级管道</a:t>
                      </a:r>
                      <a:r>
                        <a:rPr sz="800" b="1" kern="0" spc="10" dirty="0">
                          <a:solidFill>
                            <a:srgbClr val="000000">
                              <a:alpha val="100000"/>
                            </a:srgbClr>
                          </a:solidFill>
                          <a:latin typeface="宋体" pitchFamily="2" charset="-122"/>
                          <a:ea typeface="宋体" pitchFamily="2" charset="-122"/>
                          <a:cs typeface="宋体" pitchFamily="2" charset="-122"/>
                        </a:rPr>
                        <a:t>外，</a:t>
                      </a:r>
                      <a:endParaRPr sz="800" dirty="0">
                        <a:latin typeface="宋体" pitchFamily="2" charset="-122"/>
                        <a:ea typeface="宋体" pitchFamily="2" charset="-122"/>
                        <a:cs typeface="宋体" pitchFamily="2" charset="-122"/>
                      </a:endParaRPr>
                    </a:p>
                    <a:p>
                      <a:pPr marL="7620" algn="l" rtl="0" eaLnBrk="0">
                        <a:lnSpc>
                          <a:spcPct val="96000"/>
                        </a:lnSpc>
                        <a:spcBef>
                          <a:spcPts val="5"/>
                        </a:spcBef>
                      </a:pPr>
                      <a:r>
                        <a:rPr sz="800" b="1" kern="0" spc="40" dirty="0">
                          <a:solidFill>
                            <a:srgbClr val="000000">
                              <a:alpha val="100000"/>
                            </a:srgbClr>
                          </a:solidFill>
                          <a:latin typeface="宋体" pitchFamily="2" charset="-122"/>
                          <a:ea typeface="宋体" pitchFamily="2" charset="-122"/>
                          <a:cs typeface="宋体" pitchFamily="2" charset="-122"/>
                        </a:rPr>
                        <a:t>介质毒性程度、火灾危险性(可燃性)、设计压力和</a:t>
                      </a:r>
                      <a:r>
                        <a:rPr sz="800" kern="0" spc="10" dirty="0">
                          <a:solidFill>
                            <a:srgbClr val="000000">
                              <a:alpha val="100000"/>
                            </a:srgbClr>
                          </a:solidFill>
                          <a:latin typeface="宋体" pitchFamily="2" charset="-122"/>
                          <a:ea typeface="宋体" pitchFamily="2" charset="-122"/>
                          <a:cs typeface="宋体" pitchFamily="2" charset="-122"/>
                        </a:rPr>
                        <a:t> </a:t>
                      </a:r>
                      <a:r>
                        <a:rPr sz="800" b="1" kern="0" spc="40" dirty="0">
                          <a:solidFill>
                            <a:srgbClr val="000000">
                              <a:alpha val="100000"/>
                            </a:srgbClr>
                          </a:solidFill>
                          <a:latin typeface="宋体" pitchFamily="2" charset="-122"/>
                          <a:ea typeface="宋体" pitchFamily="2" charset="-122"/>
                          <a:cs typeface="宋体" pitchFamily="2" charset="-122"/>
                        </a:rPr>
                        <a:t>设计温度低于A1.1规定的</a:t>
                      </a:r>
                      <a:r>
                        <a:rPr sz="800" b="1" kern="0" spc="0" dirty="0">
                          <a:solidFill>
                            <a:srgbClr val="000000">
                              <a:alpha val="100000"/>
                            </a:srgbClr>
                          </a:solidFill>
                          <a:latin typeface="宋体" pitchFamily="2" charset="-122"/>
                          <a:ea typeface="宋体" pitchFamily="2" charset="-122"/>
                          <a:cs typeface="宋体" pitchFamily="2" charset="-122"/>
                        </a:rPr>
                        <a:t>GC</a:t>
                      </a:r>
                      <a:r>
                        <a:rPr sz="800" b="1" kern="0" spc="40" dirty="0">
                          <a:solidFill>
                            <a:srgbClr val="000000">
                              <a:alpha val="100000"/>
                            </a:srgbClr>
                          </a:solidFill>
                          <a:latin typeface="宋体" pitchFamily="2" charset="-122"/>
                          <a:ea typeface="宋体" pitchFamily="2" charset="-122"/>
                          <a:cs typeface="宋体" pitchFamily="2" charset="-122"/>
                        </a:rPr>
                        <a:t>1</a:t>
                      </a:r>
                      <a:r>
                        <a:rPr sz="800" b="1" kern="0" spc="30" dirty="0">
                          <a:solidFill>
                            <a:srgbClr val="000000">
                              <a:alpha val="100000"/>
                            </a:srgbClr>
                          </a:solidFill>
                          <a:latin typeface="宋体" pitchFamily="2" charset="-122"/>
                          <a:ea typeface="宋体" pitchFamily="2" charset="-122"/>
                          <a:cs typeface="宋体" pitchFamily="2" charset="-122"/>
                        </a:rPr>
                        <a:t>级的管道。</a:t>
                      </a:r>
                      <a:endParaRPr sz="800" dirty="0">
                        <a:latin typeface="宋体" pitchFamily="2" charset="-122"/>
                        <a:ea typeface="宋体" pitchFamily="2" charset="-122"/>
                        <a:cs typeface="宋体" pitchFamily="2" charset="-122"/>
                      </a:endParaRPr>
                    </a:p>
                    <a:p>
                      <a:pPr marL="7620" indent="5715" algn="l" rtl="0" eaLnBrk="0">
                        <a:lnSpc>
                          <a:spcPct val="95000"/>
                        </a:lnSpc>
                        <a:spcBef>
                          <a:spcPts val="15"/>
                        </a:spcBef>
                      </a:pPr>
                      <a:r>
                        <a:rPr sz="800" b="1" kern="0" spc="10" dirty="0">
                          <a:solidFill>
                            <a:srgbClr val="000000">
                              <a:alpha val="100000"/>
                            </a:srgbClr>
                          </a:solidFill>
                          <a:latin typeface="宋体" pitchFamily="2" charset="-122"/>
                          <a:ea typeface="宋体" pitchFamily="2" charset="-122"/>
                          <a:cs typeface="宋体" pitchFamily="2" charset="-122"/>
                        </a:rPr>
                        <a:t>A1.3</a:t>
                      </a:r>
                      <a:r>
                        <a:rPr sz="800" kern="0" spc="10" dirty="0">
                          <a:solidFill>
                            <a:srgbClr val="000000">
                              <a:alpha val="100000"/>
                            </a:srgbClr>
                          </a:solidFill>
                          <a:latin typeface="宋体" pitchFamily="2" charset="-122"/>
                          <a:ea typeface="宋体" pitchFamily="2" charset="-122"/>
                          <a:cs typeface="宋体" pitchFamily="2" charset="-122"/>
                        </a:rPr>
                        <a:t> </a:t>
                      </a:r>
                      <a:r>
                        <a:rPr sz="800" b="1" kern="0" spc="0" dirty="0">
                          <a:solidFill>
                            <a:srgbClr val="000000">
                              <a:alpha val="100000"/>
                            </a:srgbClr>
                          </a:solidFill>
                          <a:latin typeface="宋体" pitchFamily="2" charset="-122"/>
                          <a:ea typeface="宋体" pitchFamily="2" charset="-122"/>
                          <a:cs typeface="宋体" pitchFamily="2" charset="-122"/>
                        </a:rPr>
                        <a:t>GC</a:t>
                      </a:r>
                      <a:r>
                        <a:rPr sz="800" b="1" kern="0" spc="10" dirty="0">
                          <a:solidFill>
                            <a:srgbClr val="000000">
                              <a:alpha val="100000"/>
                            </a:srgbClr>
                          </a:solidFill>
                          <a:latin typeface="宋体" pitchFamily="2" charset="-122"/>
                          <a:ea typeface="宋体" pitchFamily="2" charset="-122"/>
                          <a:cs typeface="宋体" pitchFamily="2" charset="-122"/>
                        </a:rPr>
                        <a:t>3级：输送无毒、非可燃流体介</a:t>
                      </a:r>
                      <a:r>
                        <a:rPr sz="800" b="1" kern="0" spc="0" dirty="0">
                          <a:solidFill>
                            <a:srgbClr val="000000">
                              <a:alpha val="100000"/>
                            </a:srgbClr>
                          </a:solidFill>
                          <a:latin typeface="宋体" pitchFamily="2" charset="-122"/>
                          <a:ea typeface="宋体" pitchFamily="2" charset="-122"/>
                          <a:cs typeface="宋体" pitchFamily="2" charset="-122"/>
                        </a:rPr>
                        <a:t>质，设计压力</a:t>
                      </a:r>
                      <a:r>
                        <a:rPr sz="800" kern="0" spc="0" dirty="0">
                          <a:solidFill>
                            <a:srgbClr val="000000">
                              <a:alpha val="100000"/>
                            </a:srgbClr>
                          </a:solidFill>
                          <a:latin typeface="宋体" pitchFamily="2" charset="-122"/>
                          <a:ea typeface="宋体" pitchFamily="2" charset="-122"/>
                          <a:cs typeface="宋体" pitchFamily="2" charset="-122"/>
                        </a:rPr>
                        <a:t> </a:t>
                      </a:r>
                      <a:r>
                        <a:rPr sz="800" b="1" kern="0" spc="40" dirty="0">
                          <a:solidFill>
                            <a:srgbClr val="000000">
                              <a:alpha val="100000"/>
                            </a:srgbClr>
                          </a:solidFill>
                          <a:latin typeface="宋体" pitchFamily="2" charset="-122"/>
                          <a:ea typeface="宋体" pitchFamily="2" charset="-122"/>
                          <a:cs typeface="宋体" pitchFamily="2" charset="-122"/>
                        </a:rPr>
                        <a:t>小于或者等于1.0</a:t>
                      </a:r>
                      <a:r>
                        <a:rPr sz="800" b="1" kern="0" spc="0" dirty="0">
                          <a:solidFill>
                            <a:srgbClr val="000000">
                              <a:alpha val="100000"/>
                            </a:srgbClr>
                          </a:solidFill>
                          <a:latin typeface="宋体" pitchFamily="2" charset="-122"/>
                          <a:ea typeface="宋体" pitchFamily="2" charset="-122"/>
                          <a:cs typeface="宋体" pitchFamily="2" charset="-122"/>
                        </a:rPr>
                        <a:t>MPa</a:t>
                      </a:r>
                      <a:r>
                        <a:rPr sz="800" b="1" kern="0" spc="40" dirty="0">
                          <a:solidFill>
                            <a:srgbClr val="000000">
                              <a:alpha val="100000"/>
                            </a:srgbClr>
                          </a:solidFill>
                          <a:latin typeface="宋体" pitchFamily="2" charset="-122"/>
                          <a:ea typeface="宋体" pitchFamily="2" charset="-122"/>
                          <a:cs typeface="宋体" pitchFamily="2" charset="-122"/>
                        </a:rPr>
                        <a:t>,并且设计温</a:t>
                      </a:r>
                      <a:r>
                        <a:rPr sz="800" b="1" kern="0" spc="30" dirty="0">
                          <a:solidFill>
                            <a:srgbClr val="000000">
                              <a:alpha val="100000"/>
                            </a:srgbClr>
                          </a:solidFill>
                          <a:latin typeface="宋体" pitchFamily="2" charset="-122"/>
                          <a:ea typeface="宋体" pitchFamily="2" charset="-122"/>
                          <a:cs typeface="宋体" pitchFamily="2" charset="-122"/>
                        </a:rPr>
                        <a:t>度高于-20℃但</a:t>
                      </a:r>
                      <a:endParaRPr sz="8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eaLnBrk="0">
                        <a:lnSpc>
                          <a:spcPct val="107000"/>
                        </a:lnSpc>
                      </a:pPr>
                      <a:endParaRPr sz="800" dirty="0">
                        <a:latin typeface="Arial" panose="020B0604020202020204"/>
                        <a:ea typeface="Arial" panose="020B0604020202020204"/>
                        <a:cs typeface="Arial" panose="020B0604020202020204"/>
                      </a:endParaRPr>
                    </a:p>
                    <a:p>
                      <a:pPr algn="l" rtl="0" eaLnBrk="0">
                        <a:lnSpc>
                          <a:spcPct val="8000"/>
                        </a:lnSpc>
                      </a:pPr>
                      <a:endParaRPr sz="100" dirty="0">
                        <a:latin typeface="Arial" panose="020B0604020202020204"/>
                        <a:ea typeface="Arial" panose="020B0604020202020204"/>
                        <a:cs typeface="Arial" panose="020B0604020202020204"/>
                      </a:endParaRPr>
                    </a:p>
                    <a:p>
                      <a:pPr marL="13970" algn="l" rtl="0" eaLnBrk="0">
                        <a:lnSpc>
                          <a:spcPct val="99000"/>
                        </a:lnSpc>
                      </a:pPr>
                      <a:r>
                        <a:rPr sz="800" b="1" kern="0" spc="0" dirty="0">
                          <a:solidFill>
                            <a:srgbClr val="000000">
                              <a:alpha val="100000"/>
                            </a:srgbClr>
                          </a:solidFill>
                          <a:latin typeface="宋体" pitchFamily="2" charset="-122"/>
                          <a:ea typeface="宋体" pitchFamily="2" charset="-122"/>
                          <a:cs typeface="宋体" pitchFamily="2" charset="-122"/>
                        </a:rPr>
                        <a:t>TSG</a:t>
                      </a:r>
                      <a:r>
                        <a:rPr sz="800" kern="0" spc="140" dirty="0">
                          <a:solidFill>
                            <a:srgbClr val="000000">
                              <a:alpha val="100000"/>
                            </a:srgbClr>
                          </a:solidFill>
                          <a:latin typeface="宋体" pitchFamily="2" charset="-122"/>
                          <a:ea typeface="宋体" pitchFamily="2" charset="-122"/>
                          <a:cs typeface="宋体" pitchFamily="2" charset="-122"/>
                        </a:rPr>
                        <a:t> </a:t>
                      </a:r>
                      <a:r>
                        <a:rPr sz="800" b="1" kern="0" spc="40" dirty="0">
                          <a:solidFill>
                            <a:srgbClr val="000000">
                              <a:alpha val="100000"/>
                            </a:srgbClr>
                          </a:solidFill>
                          <a:latin typeface="宋体" pitchFamily="2" charset="-122"/>
                          <a:ea typeface="宋体" pitchFamily="2" charset="-122"/>
                          <a:cs typeface="宋体" pitchFamily="2" charset="-122"/>
                        </a:rPr>
                        <a:t>31附件A:</a:t>
                      </a:r>
                      <a:endParaRPr sz="800" dirty="0">
                        <a:latin typeface="宋体" pitchFamily="2" charset="-122"/>
                        <a:ea typeface="宋体" pitchFamily="2" charset="-122"/>
                        <a:cs typeface="宋体" pitchFamily="2" charset="-122"/>
                      </a:endParaRPr>
                    </a:p>
                    <a:p>
                      <a:pPr marL="13970" algn="l" rtl="0" eaLnBrk="0">
                        <a:lnSpc>
                          <a:spcPct val="98000"/>
                        </a:lnSpc>
                        <a:spcBef>
                          <a:spcPts val="5"/>
                        </a:spcBef>
                      </a:pPr>
                      <a:r>
                        <a:rPr sz="800" b="1" kern="0" spc="40" dirty="0">
                          <a:solidFill>
                            <a:srgbClr val="000000">
                              <a:alpha val="100000"/>
                            </a:srgbClr>
                          </a:solidFill>
                          <a:latin typeface="宋体" pitchFamily="2" charset="-122"/>
                          <a:ea typeface="宋体" pitchFamily="2" charset="-122"/>
                          <a:cs typeface="宋体" pitchFamily="2" charset="-122"/>
                        </a:rPr>
                        <a:t>A1.1</a:t>
                      </a:r>
                      <a:r>
                        <a:rPr sz="800" kern="0" spc="40" dirty="0">
                          <a:solidFill>
                            <a:srgbClr val="000000">
                              <a:alpha val="100000"/>
                            </a:srgbClr>
                          </a:solidFill>
                          <a:latin typeface="宋体" pitchFamily="2" charset="-122"/>
                          <a:ea typeface="宋体" pitchFamily="2" charset="-122"/>
                          <a:cs typeface="宋体" pitchFamily="2" charset="-122"/>
                        </a:rPr>
                        <a:t> </a:t>
                      </a:r>
                      <a:r>
                        <a:rPr sz="800" b="1" kern="0" spc="0" dirty="0">
                          <a:solidFill>
                            <a:srgbClr val="000000">
                              <a:alpha val="100000"/>
                            </a:srgbClr>
                          </a:solidFill>
                          <a:latin typeface="宋体" pitchFamily="2" charset="-122"/>
                          <a:ea typeface="宋体" pitchFamily="2" charset="-122"/>
                          <a:cs typeface="宋体" pitchFamily="2" charset="-122"/>
                        </a:rPr>
                        <a:t>GC</a:t>
                      </a:r>
                      <a:r>
                        <a:rPr sz="800" b="1" kern="0" spc="40" dirty="0">
                          <a:solidFill>
                            <a:srgbClr val="000000">
                              <a:alpha val="100000"/>
                            </a:srgbClr>
                          </a:solidFill>
                          <a:latin typeface="宋体" pitchFamily="2" charset="-122"/>
                          <a:ea typeface="宋体" pitchFamily="2" charset="-122"/>
                          <a:cs typeface="宋体" pitchFamily="2" charset="-122"/>
                        </a:rPr>
                        <a:t>1级：(</a:t>
                      </a:r>
                      <a:r>
                        <a:rPr sz="800" b="1" kern="0" spc="30" dirty="0">
                          <a:solidFill>
                            <a:srgbClr val="000000">
                              <a:alpha val="100000"/>
                            </a:srgbClr>
                          </a:solidFill>
                          <a:latin typeface="宋体" pitchFamily="2" charset="-122"/>
                          <a:ea typeface="宋体" pitchFamily="2" charset="-122"/>
                          <a:cs typeface="宋体" pitchFamily="2" charset="-122"/>
                        </a:rPr>
                        <a:t>1)输送</a:t>
                      </a:r>
                      <a:r>
                        <a:rPr sz="800" b="1" kern="0" spc="0" dirty="0">
                          <a:solidFill>
                            <a:srgbClr val="000000">
                              <a:alpha val="100000"/>
                            </a:srgbClr>
                          </a:solidFill>
                          <a:latin typeface="宋体" pitchFamily="2" charset="-122"/>
                          <a:ea typeface="宋体" pitchFamily="2" charset="-122"/>
                          <a:cs typeface="宋体" pitchFamily="2" charset="-122"/>
                        </a:rPr>
                        <a:t>GB</a:t>
                      </a:r>
                      <a:r>
                        <a:rPr sz="800" b="1" kern="0" spc="30" dirty="0">
                          <a:solidFill>
                            <a:srgbClr val="000000">
                              <a:alpha val="100000"/>
                            </a:srgbClr>
                          </a:solidFill>
                          <a:latin typeface="宋体" pitchFamily="2" charset="-122"/>
                          <a:ea typeface="宋体" pitchFamily="2" charset="-122"/>
                          <a:cs typeface="宋体" pitchFamily="2" charset="-122"/>
                        </a:rPr>
                        <a:t>/T</a:t>
                      </a:r>
                      <a:r>
                        <a:rPr sz="800" kern="0" spc="30" dirty="0">
                          <a:solidFill>
                            <a:srgbClr val="000000">
                              <a:alpha val="100000"/>
                            </a:srgbClr>
                          </a:solidFill>
                          <a:latin typeface="宋体" pitchFamily="2" charset="-122"/>
                          <a:ea typeface="宋体" pitchFamily="2" charset="-122"/>
                          <a:cs typeface="宋体" pitchFamily="2" charset="-122"/>
                        </a:rPr>
                        <a:t> </a:t>
                      </a:r>
                      <a:r>
                        <a:rPr sz="800" b="1" kern="0" spc="30" dirty="0">
                          <a:solidFill>
                            <a:srgbClr val="000000">
                              <a:alpha val="100000"/>
                            </a:srgbClr>
                          </a:solidFill>
                          <a:latin typeface="宋体" pitchFamily="2" charset="-122"/>
                          <a:ea typeface="宋体" pitchFamily="2" charset="-122"/>
                          <a:cs typeface="宋体" pitchFamily="2" charset="-122"/>
                        </a:rPr>
                        <a:t>42594规定的毒性程度为急</a:t>
                      </a:r>
                      <a:r>
                        <a:rPr sz="800" b="1" kern="0" spc="40" dirty="0">
                          <a:solidFill>
                            <a:srgbClr val="000000">
                              <a:alpha val="100000"/>
                            </a:srgbClr>
                          </a:solidFill>
                          <a:latin typeface="宋体" pitchFamily="2" charset="-122"/>
                          <a:ea typeface="宋体" pitchFamily="2" charset="-122"/>
                          <a:cs typeface="宋体" pitchFamily="2" charset="-122"/>
                        </a:rPr>
                        <a:t>性毒性危害类别1介质、急性毒性危害类别2气体介质和工</a:t>
                      </a:r>
                      <a:r>
                        <a:rPr sz="800" b="1" kern="0" spc="30" dirty="0">
                          <a:solidFill>
                            <a:srgbClr val="000000">
                              <a:alpha val="100000"/>
                            </a:srgbClr>
                          </a:solidFill>
                          <a:latin typeface="宋体" pitchFamily="2" charset="-122"/>
                          <a:ea typeface="宋体" pitchFamily="2" charset="-122"/>
                          <a:cs typeface="宋体" pitchFamily="2" charset="-122"/>
                        </a:rPr>
                        <a:t>作温度高于其标准沸点的急性毒性危</a:t>
                      </a:r>
                      <a:r>
                        <a:rPr sz="800" b="1" kern="0" spc="20" dirty="0">
                          <a:solidFill>
                            <a:srgbClr val="000000">
                              <a:alpha val="100000"/>
                            </a:srgbClr>
                          </a:solidFill>
                          <a:latin typeface="宋体" pitchFamily="2" charset="-122"/>
                          <a:ea typeface="宋体" pitchFamily="2" charset="-122"/>
                          <a:cs typeface="宋体" pitchFamily="2" charset="-122"/>
                        </a:rPr>
                        <a:t>害类别2液体介质的工</a:t>
                      </a:r>
                      <a:r>
                        <a:rPr sz="800" b="1" kern="0" spc="40" dirty="0">
                          <a:solidFill>
                            <a:srgbClr val="000000">
                              <a:alpha val="100000"/>
                            </a:srgbClr>
                          </a:solidFill>
                          <a:latin typeface="宋体" pitchFamily="2" charset="-122"/>
                          <a:ea typeface="宋体" pitchFamily="2" charset="-122"/>
                          <a:cs typeface="宋体" pitchFamily="2" charset="-122"/>
                        </a:rPr>
                        <a:t>艺管道；(2)输送</a:t>
                      </a:r>
                      <a:r>
                        <a:rPr sz="800" b="1" kern="0" spc="0" dirty="0">
                          <a:solidFill>
                            <a:srgbClr val="000000">
                              <a:alpha val="100000"/>
                            </a:srgbClr>
                          </a:solidFill>
                          <a:latin typeface="宋体" pitchFamily="2" charset="-122"/>
                          <a:ea typeface="宋体" pitchFamily="2" charset="-122"/>
                          <a:cs typeface="宋体" pitchFamily="2" charset="-122"/>
                        </a:rPr>
                        <a:t>GB</a:t>
                      </a:r>
                      <a:r>
                        <a:rPr sz="800" b="1" kern="0" spc="40" dirty="0">
                          <a:solidFill>
                            <a:srgbClr val="000000">
                              <a:alpha val="100000"/>
                            </a:srgbClr>
                          </a:solidFill>
                          <a:latin typeface="宋体" pitchFamily="2" charset="-122"/>
                          <a:ea typeface="宋体" pitchFamily="2" charset="-122"/>
                          <a:cs typeface="宋体" pitchFamily="2" charset="-122"/>
                        </a:rPr>
                        <a:t>/T</a:t>
                      </a:r>
                      <a:r>
                        <a:rPr sz="800" kern="0" spc="30" dirty="0">
                          <a:solidFill>
                            <a:srgbClr val="000000">
                              <a:alpha val="100000"/>
                            </a:srgbClr>
                          </a:solidFill>
                          <a:latin typeface="宋体" pitchFamily="2" charset="-122"/>
                          <a:ea typeface="宋体" pitchFamily="2" charset="-122"/>
                          <a:cs typeface="宋体" pitchFamily="2" charset="-122"/>
                        </a:rPr>
                        <a:t> </a:t>
                      </a:r>
                      <a:r>
                        <a:rPr sz="800" b="1" kern="0" spc="30" dirty="0">
                          <a:solidFill>
                            <a:srgbClr val="000000">
                              <a:alpha val="100000"/>
                            </a:srgbClr>
                          </a:solidFill>
                          <a:latin typeface="宋体" pitchFamily="2" charset="-122"/>
                          <a:ea typeface="宋体" pitchFamily="2" charset="-122"/>
                          <a:cs typeface="宋体" pitchFamily="2" charset="-122"/>
                        </a:rPr>
                        <a:t>42594规定的易燃气体类别1和类</a:t>
                      </a:r>
                      <a:r>
                        <a:rPr sz="800" b="1" kern="0" spc="40" dirty="0">
                          <a:solidFill>
                            <a:srgbClr val="000000">
                              <a:alpha val="100000"/>
                            </a:srgbClr>
                          </a:solidFill>
                          <a:latin typeface="宋体" pitchFamily="2" charset="-122"/>
                          <a:ea typeface="宋体" pitchFamily="2" charset="-122"/>
                          <a:cs typeface="宋体" pitchFamily="2" charset="-122"/>
                        </a:rPr>
                        <a:t>别2(包括化学不稳定性气体类别A和类别B)以</a:t>
                      </a:r>
                      <a:r>
                        <a:rPr sz="800" b="1" kern="0" spc="30" dirty="0">
                          <a:solidFill>
                            <a:srgbClr val="000000">
                              <a:alpha val="100000"/>
                            </a:srgbClr>
                          </a:solidFill>
                          <a:latin typeface="宋体" pitchFamily="2" charset="-122"/>
                          <a:ea typeface="宋体" pitchFamily="2" charset="-122"/>
                          <a:cs typeface="宋体" pitchFamily="2" charset="-122"/>
                        </a:rPr>
                        <a:t>及易燃液体</a:t>
                      </a:r>
                      <a:r>
                        <a:rPr sz="800" b="1" kern="0" spc="40" dirty="0">
                          <a:solidFill>
                            <a:srgbClr val="000000">
                              <a:alpha val="100000"/>
                            </a:srgbClr>
                          </a:solidFill>
                          <a:latin typeface="宋体" pitchFamily="2" charset="-122"/>
                          <a:ea typeface="宋体" pitchFamily="2" charset="-122"/>
                          <a:cs typeface="宋体" pitchFamily="2" charset="-122"/>
                        </a:rPr>
                        <a:t>类别1、类别2,并且设计压力大于或者等于4.0</a:t>
                      </a:r>
                      <a:r>
                        <a:rPr sz="800" b="1" kern="0" spc="0" dirty="0">
                          <a:solidFill>
                            <a:srgbClr val="000000">
                              <a:alpha val="100000"/>
                            </a:srgbClr>
                          </a:solidFill>
                          <a:latin typeface="宋体" pitchFamily="2" charset="-122"/>
                          <a:ea typeface="宋体" pitchFamily="2" charset="-122"/>
                          <a:cs typeface="宋体" pitchFamily="2" charset="-122"/>
                        </a:rPr>
                        <a:t>MPa</a:t>
                      </a:r>
                      <a:r>
                        <a:rPr sz="800" b="1" kern="0" spc="40" dirty="0">
                          <a:solidFill>
                            <a:srgbClr val="000000">
                              <a:alpha val="100000"/>
                            </a:srgbClr>
                          </a:solidFill>
                          <a:latin typeface="宋体" pitchFamily="2" charset="-122"/>
                          <a:ea typeface="宋体" pitchFamily="2" charset="-122"/>
                          <a:cs typeface="宋体" pitchFamily="2" charset="-122"/>
                        </a:rPr>
                        <a:t>的工</a:t>
                      </a:r>
                      <a:r>
                        <a:rPr sz="800" b="1" kern="0" spc="30" dirty="0">
                          <a:solidFill>
                            <a:srgbClr val="000000">
                              <a:alpha val="100000"/>
                            </a:srgbClr>
                          </a:solidFill>
                          <a:latin typeface="宋体" pitchFamily="2" charset="-122"/>
                          <a:ea typeface="宋体" pitchFamily="2" charset="-122"/>
                          <a:cs typeface="宋体" pitchFamily="2" charset="-122"/>
                        </a:rPr>
                        <a:t>艺</a:t>
                      </a:r>
                      <a:r>
                        <a:rPr sz="800" b="1" kern="0" spc="40" dirty="0">
                          <a:solidFill>
                            <a:srgbClr val="000000">
                              <a:alpha val="100000"/>
                            </a:srgbClr>
                          </a:solidFill>
                          <a:latin typeface="宋体" pitchFamily="2" charset="-122"/>
                          <a:ea typeface="宋体" pitchFamily="2" charset="-122"/>
                          <a:cs typeface="宋体" pitchFamily="2" charset="-122"/>
                        </a:rPr>
                        <a:t>管道；(3)输送流体介质，并且设计压力大于或者</a:t>
                      </a:r>
                      <a:r>
                        <a:rPr sz="800" b="1" kern="0" spc="30" dirty="0">
                          <a:solidFill>
                            <a:srgbClr val="000000">
                              <a:alpha val="100000"/>
                            </a:srgbClr>
                          </a:solidFill>
                          <a:latin typeface="宋体" pitchFamily="2" charset="-122"/>
                          <a:ea typeface="宋体" pitchFamily="2" charset="-122"/>
                          <a:cs typeface="宋体" pitchFamily="2" charset="-122"/>
                        </a:rPr>
                        <a:t>等于</a:t>
                      </a:r>
                      <a:r>
                        <a:rPr sz="800" b="1" kern="0" spc="40" dirty="0">
                          <a:solidFill>
                            <a:srgbClr val="000000">
                              <a:alpha val="100000"/>
                            </a:srgbClr>
                          </a:solidFill>
                          <a:latin typeface="宋体" pitchFamily="2" charset="-122"/>
                          <a:ea typeface="宋体" pitchFamily="2" charset="-122"/>
                          <a:cs typeface="宋体" pitchFamily="2" charset="-122"/>
                        </a:rPr>
                        <a:t>10.0</a:t>
                      </a:r>
                      <a:r>
                        <a:rPr sz="800" b="1" kern="0" spc="0" dirty="0">
                          <a:solidFill>
                            <a:srgbClr val="000000">
                              <a:alpha val="100000"/>
                            </a:srgbClr>
                          </a:solidFill>
                          <a:latin typeface="宋体" pitchFamily="2" charset="-122"/>
                          <a:ea typeface="宋体" pitchFamily="2" charset="-122"/>
                          <a:cs typeface="宋体" pitchFamily="2" charset="-122"/>
                        </a:rPr>
                        <a:t>MPa</a:t>
                      </a:r>
                      <a:r>
                        <a:rPr sz="800" b="1" kern="0" spc="40" dirty="0">
                          <a:solidFill>
                            <a:srgbClr val="000000">
                              <a:alpha val="100000"/>
                            </a:srgbClr>
                          </a:solidFill>
                          <a:latin typeface="宋体" pitchFamily="2" charset="-122"/>
                          <a:ea typeface="宋体" pitchFamily="2" charset="-122"/>
                          <a:cs typeface="宋体" pitchFamily="2" charset="-122"/>
                        </a:rPr>
                        <a:t>,或者设计压力大于或者等于4.0</a:t>
                      </a:r>
                      <a:r>
                        <a:rPr sz="800" b="1" kern="0" spc="0" dirty="0">
                          <a:solidFill>
                            <a:srgbClr val="000000">
                              <a:alpha val="100000"/>
                            </a:srgbClr>
                          </a:solidFill>
                          <a:latin typeface="宋体" pitchFamily="2" charset="-122"/>
                          <a:ea typeface="宋体" pitchFamily="2" charset="-122"/>
                          <a:cs typeface="宋体" pitchFamily="2" charset="-122"/>
                        </a:rPr>
                        <a:t>MPa</a:t>
                      </a:r>
                      <a:r>
                        <a:rPr sz="800" b="1" kern="0" spc="40" dirty="0">
                          <a:solidFill>
                            <a:srgbClr val="000000">
                              <a:alpha val="100000"/>
                            </a:srgbClr>
                          </a:solidFill>
                          <a:latin typeface="宋体" pitchFamily="2" charset="-122"/>
                          <a:ea typeface="宋体" pitchFamily="2" charset="-122"/>
                          <a:cs typeface="宋体" pitchFamily="2" charset="-122"/>
                        </a:rPr>
                        <a:t>且设计温度高于或者等于400℃</a:t>
                      </a:r>
                      <a:r>
                        <a:rPr sz="800" b="1" kern="0" spc="30" dirty="0">
                          <a:solidFill>
                            <a:srgbClr val="000000">
                              <a:alpha val="100000"/>
                            </a:srgbClr>
                          </a:solidFill>
                          <a:latin typeface="宋体" pitchFamily="2" charset="-122"/>
                          <a:ea typeface="宋体" pitchFamily="2" charset="-122"/>
                          <a:cs typeface="宋体" pitchFamily="2" charset="-122"/>
                        </a:rPr>
                        <a:t>的工艺管道。</a:t>
                      </a:r>
                      <a:endParaRPr sz="800" b="1" kern="0" spc="30" dirty="0">
                        <a:solidFill>
                          <a:srgbClr val="000000">
                            <a:alpha val="100000"/>
                          </a:srgbClr>
                        </a:solidFill>
                        <a:latin typeface="宋体" pitchFamily="2" charset="-122"/>
                        <a:ea typeface="宋体" pitchFamily="2" charset="-122"/>
                        <a:cs typeface="宋体" pitchFamily="2" charset="-122"/>
                      </a:endParaRPr>
                    </a:p>
                    <a:p>
                      <a:pPr marL="13970" algn="l" rtl="0" eaLnBrk="0">
                        <a:lnSpc>
                          <a:spcPct val="98000"/>
                        </a:lnSpc>
                        <a:spcBef>
                          <a:spcPts val="5"/>
                        </a:spcBef>
                      </a:pPr>
                      <a:endParaRPr sz="800" dirty="0">
                        <a:latin typeface="宋体" pitchFamily="2" charset="-122"/>
                        <a:ea typeface="宋体" pitchFamily="2" charset="-122"/>
                        <a:cs typeface="宋体" pitchFamily="2" charset="-122"/>
                      </a:endParaRPr>
                    </a:p>
                    <a:p>
                      <a:pPr marL="33020" indent="-19050" algn="l" rtl="0" eaLnBrk="0">
                        <a:lnSpc>
                          <a:spcPct val="99000"/>
                        </a:lnSpc>
                        <a:spcBef>
                          <a:spcPts val="10"/>
                        </a:spcBef>
                      </a:pPr>
                      <a:r>
                        <a:rPr sz="800" b="1" kern="0" spc="40" dirty="0">
                          <a:solidFill>
                            <a:srgbClr val="000000">
                              <a:alpha val="100000"/>
                            </a:srgbClr>
                          </a:solidFill>
                          <a:latin typeface="宋体" pitchFamily="2" charset="-122"/>
                          <a:ea typeface="宋体" pitchFamily="2" charset="-122"/>
                          <a:cs typeface="宋体" pitchFamily="2" charset="-122"/>
                        </a:rPr>
                        <a:t>A1.2</a:t>
                      </a:r>
                      <a:r>
                        <a:rPr sz="800" kern="0" spc="40" dirty="0">
                          <a:solidFill>
                            <a:srgbClr val="000000">
                              <a:alpha val="100000"/>
                            </a:srgbClr>
                          </a:solidFill>
                          <a:latin typeface="宋体" pitchFamily="2" charset="-122"/>
                          <a:ea typeface="宋体" pitchFamily="2" charset="-122"/>
                          <a:cs typeface="宋体" pitchFamily="2" charset="-122"/>
                        </a:rPr>
                        <a:t> </a:t>
                      </a:r>
                      <a:r>
                        <a:rPr sz="800" b="1" kern="0" spc="0" dirty="0">
                          <a:solidFill>
                            <a:srgbClr val="000000">
                              <a:alpha val="100000"/>
                            </a:srgbClr>
                          </a:solidFill>
                          <a:latin typeface="宋体" pitchFamily="2" charset="-122"/>
                          <a:ea typeface="宋体" pitchFamily="2" charset="-122"/>
                          <a:cs typeface="宋体" pitchFamily="2" charset="-122"/>
                        </a:rPr>
                        <a:t>GC</a:t>
                      </a:r>
                      <a:r>
                        <a:rPr sz="800" b="1" kern="0" spc="40" dirty="0">
                          <a:solidFill>
                            <a:srgbClr val="000000">
                              <a:alpha val="100000"/>
                            </a:srgbClr>
                          </a:solidFill>
                          <a:latin typeface="宋体" pitchFamily="2" charset="-122"/>
                          <a:ea typeface="宋体" pitchFamily="2" charset="-122"/>
                          <a:cs typeface="宋体" pitchFamily="2" charset="-122"/>
                        </a:rPr>
                        <a:t>2级：(1)</a:t>
                      </a:r>
                      <a:r>
                        <a:rPr sz="800" b="1" kern="0" spc="0" dirty="0">
                          <a:solidFill>
                            <a:srgbClr val="000000">
                              <a:alpha val="100000"/>
                            </a:srgbClr>
                          </a:solidFill>
                          <a:latin typeface="宋体" pitchFamily="2" charset="-122"/>
                          <a:ea typeface="宋体" pitchFamily="2" charset="-122"/>
                          <a:cs typeface="宋体" pitchFamily="2" charset="-122"/>
                        </a:rPr>
                        <a:t>GC</a:t>
                      </a:r>
                      <a:r>
                        <a:rPr sz="800" b="1" kern="0" spc="40" dirty="0">
                          <a:solidFill>
                            <a:srgbClr val="000000">
                              <a:alpha val="100000"/>
                            </a:srgbClr>
                          </a:solidFill>
                          <a:latin typeface="宋体" pitchFamily="2" charset="-122"/>
                          <a:ea typeface="宋体" pitchFamily="2" charset="-122"/>
                          <a:cs typeface="宋体" pitchFamily="2" charset="-122"/>
                        </a:rPr>
                        <a:t>1级以外的</a:t>
                      </a:r>
                      <a:r>
                        <a:rPr sz="800" b="1" kern="0" spc="30" dirty="0">
                          <a:solidFill>
                            <a:srgbClr val="000000">
                              <a:alpha val="100000"/>
                            </a:srgbClr>
                          </a:solidFill>
                          <a:latin typeface="宋体" pitchFamily="2" charset="-122"/>
                          <a:ea typeface="宋体" pitchFamily="2" charset="-122"/>
                          <a:cs typeface="宋体" pitchFamily="2" charset="-122"/>
                        </a:rPr>
                        <a:t>工艺管道；</a:t>
                      </a:r>
                      <a:r>
                        <a:rPr sz="800" b="1" kern="0" spc="30" dirty="0">
                          <a:solidFill>
                            <a:schemeClr val="accent1">
                              <a:alpha val="100000"/>
                            </a:schemeClr>
                          </a:solidFill>
                          <a:latin typeface="宋体" pitchFamily="2" charset="-122"/>
                          <a:ea typeface="宋体" pitchFamily="2" charset="-122"/>
                          <a:cs typeface="宋体" pitchFamily="2" charset="-122"/>
                        </a:rPr>
                        <a:t>(2)制冷管道</a:t>
                      </a:r>
                      <a:r>
                        <a:rPr sz="800" kern="0" spc="-10" dirty="0">
                          <a:solidFill>
                            <a:schemeClr val="accent1">
                              <a:alpha val="100000"/>
                            </a:schemeClr>
                          </a:solidFill>
                          <a:latin typeface="宋体" pitchFamily="2" charset="-122"/>
                          <a:ea typeface="宋体" pitchFamily="2" charset="-122"/>
                          <a:cs typeface="宋体" pitchFamily="2" charset="-122"/>
                        </a:rPr>
                        <a:t>  </a:t>
                      </a:r>
                      <a:endParaRPr sz="800" kern="0" spc="-10" dirty="0">
                        <a:solidFill>
                          <a:schemeClr val="accent1">
                            <a:alpha val="100000"/>
                          </a:schemeClr>
                        </a:solidFill>
                        <a:latin typeface="宋体" pitchFamily="2" charset="-122"/>
                        <a:ea typeface="宋体" pitchFamily="2" charset="-122"/>
                        <a:cs typeface="宋体" pitchFamily="2" charset="-122"/>
                      </a:endParaRPr>
                    </a:p>
                    <a:p>
                      <a:pPr marL="33020" indent="-19050" algn="l" rtl="0" eaLnBrk="0">
                        <a:lnSpc>
                          <a:spcPct val="99000"/>
                        </a:lnSpc>
                        <a:spcBef>
                          <a:spcPts val="10"/>
                        </a:spcBef>
                      </a:pPr>
                      <a:endParaRPr sz="800" b="1" kern="0" spc="-10" dirty="0">
                        <a:solidFill>
                          <a:srgbClr val="000000">
                            <a:alpha val="100000"/>
                          </a:srgbClr>
                        </a:solidFill>
                        <a:latin typeface="宋体" pitchFamily="2" charset="-122"/>
                        <a:ea typeface="宋体" pitchFamily="2" charset="-122"/>
                        <a:cs typeface="宋体" pitchFamily="2" charset="-122"/>
                      </a:endParaRPr>
                    </a:p>
                    <a:p>
                      <a:pPr marL="33020" indent="-19050" algn="l" rtl="0" eaLnBrk="0">
                        <a:lnSpc>
                          <a:spcPct val="99000"/>
                        </a:lnSpc>
                        <a:spcBef>
                          <a:spcPts val="10"/>
                        </a:spcBef>
                      </a:pPr>
                      <a:r>
                        <a:rPr sz="800" b="1" kern="0" spc="20" dirty="0">
                          <a:solidFill>
                            <a:srgbClr val="000000">
                              <a:alpha val="100000"/>
                            </a:srgbClr>
                          </a:solidFill>
                          <a:latin typeface="宋体" pitchFamily="2" charset="-122"/>
                          <a:ea typeface="宋体" pitchFamily="2" charset="-122"/>
                          <a:cs typeface="宋体" pitchFamily="2" charset="-122"/>
                        </a:rPr>
                        <a:t>A1.3</a:t>
                      </a:r>
                      <a:r>
                        <a:rPr sz="800" kern="0" spc="20" dirty="0">
                          <a:solidFill>
                            <a:srgbClr val="000000">
                              <a:alpha val="100000"/>
                            </a:srgbClr>
                          </a:solidFill>
                          <a:latin typeface="宋体" pitchFamily="2" charset="-122"/>
                          <a:ea typeface="宋体" pitchFamily="2" charset="-122"/>
                          <a:cs typeface="宋体" pitchFamily="2" charset="-122"/>
                        </a:rPr>
                        <a:t> </a:t>
                      </a:r>
                      <a:r>
                        <a:rPr sz="800" b="1" kern="0" spc="0" dirty="0">
                          <a:solidFill>
                            <a:schemeClr val="accent1">
                              <a:alpha val="100000"/>
                            </a:schemeClr>
                          </a:solidFill>
                          <a:latin typeface="宋体" pitchFamily="2" charset="-122"/>
                          <a:ea typeface="宋体" pitchFamily="2" charset="-122"/>
                          <a:cs typeface="宋体" pitchFamily="2" charset="-122"/>
                        </a:rPr>
                        <a:t>GCD</a:t>
                      </a:r>
                      <a:r>
                        <a:rPr sz="800" b="1" kern="0" spc="20" dirty="0">
                          <a:solidFill>
                            <a:schemeClr val="accent1">
                              <a:alpha val="100000"/>
                            </a:schemeClr>
                          </a:solidFill>
                          <a:latin typeface="宋体" pitchFamily="2" charset="-122"/>
                          <a:ea typeface="宋体" pitchFamily="2" charset="-122"/>
                          <a:cs typeface="宋体" pitchFamily="2" charset="-122"/>
                        </a:rPr>
                        <a:t>级：动力管道。</a:t>
                      </a:r>
                      <a:endParaRPr sz="800" b="1" kern="0" spc="20" dirty="0">
                        <a:solidFill>
                          <a:schemeClr val="accent1">
                            <a:alpha val="100000"/>
                          </a:schemeClr>
                        </a:solidFill>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eaLnBrk="0">
                        <a:lnSpc>
                          <a:spcPct val="123000"/>
                        </a:lnSpc>
                      </a:pPr>
                      <a:endParaRPr sz="400" dirty="0">
                        <a:latin typeface="Arial" panose="020B0604020202020204"/>
                        <a:ea typeface="Arial" panose="020B0604020202020204"/>
                        <a:cs typeface="Arial" panose="020B0604020202020204"/>
                      </a:endParaRPr>
                    </a:p>
                    <a:p>
                      <a:pPr marL="13970" algn="l" rtl="0" eaLnBrk="0">
                        <a:lnSpc>
                          <a:spcPct val="98000"/>
                        </a:lnSpc>
                        <a:spcBef>
                          <a:spcPts val="5"/>
                        </a:spcBef>
                      </a:pPr>
                      <a:r>
                        <a:rPr sz="800" b="1" kern="0" spc="-10" dirty="0">
                          <a:solidFill>
                            <a:srgbClr val="000000">
                              <a:alpha val="100000"/>
                            </a:srgbClr>
                          </a:solidFill>
                          <a:latin typeface="宋体" pitchFamily="2" charset="-122"/>
                          <a:ea typeface="宋体" pitchFamily="2" charset="-122"/>
                          <a:cs typeface="宋体" pitchFamily="2" charset="-122"/>
                        </a:rPr>
                        <a:t>1.GC1级介质标准：</a:t>
                      </a:r>
                      <a:r>
                        <a:rPr sz="800" kern="0" spc="-10" dirty="0">
                          <a:solidFill>
                            <a:srgbClr val="000000">
                              <a:alpha val="100000"/>
                            </a:srgbClr>
                          </a:solidFill>
                          <a:latin typeface="宋体" pitchFamily="2" charset="-122"/>
                          <a:ea typeface="宋体" pitchFamily="2" charset="-122"/>
                          <a:cs typeface="宋体" pitchFamily="2" charset="-122"/>
                        </a:rPr>
                        <a:t> </a:t>
                      </a:r>
                      <a:r>
                        <a:rPr sz="800" b="1" kern="0" spc="-10" dirty="0">
                          <a:solidFill>
                            <a:srgbClr val="000000">
                              <a:alpha val="100000"/>
                            </a:srgbClr>
                          </a:solidFill>
                          <a:latin typeface="宋体" pitchFamily="2" charset="-122"/>
                          <a:ea typeface="宋体" pitchFamily="2" charset="-122"/>
                          <a:cs typeface="宋体" pitchFamily="2" charset="-122"/>
                        </a:rPr>
                        <a:t>TSG</a:t>
                      </a:r>
                      <a:r>
                        <a:rPr sz="800" kern="0" spc="20" dirty="0">
                          <a:solidFill>
                            <a:srgbClr val="000000">
                              <a:alpha val="100000"/>
                            </a:srgbClr>
                          </a:solidFill>
                          <a:latin typeface="宋体" pitchFamily="2" charset="-122"/>
                          <a:ea typeface="宋体" pitchFamily="2" charset="-122"/>
                          <a:cs typeface="宋体" pitchFamily="2" charset="-122"/>
                        </a:rPr>
                        <a:t>   </a:t>
                      </a:r>
                      <a:r>
                        <a:rPr sz="800" b="1" kern="0" spc="20" dirty="0">
                          <a:solidFill>
                            <a:srgbClr val="000000">
                              <a:alpha val="100000"/>
                            </a:srgbClr>
                          </a:solidFill>
                          <a:latin typeface="宋体" pitchFamily="2" charset="-122"/>
                          <a:ea typeface="宋体" pitchFamily="2" charset="-122"/>
                          <a:cs typeface="宋体" pitchFamily="2" charset="-122"/>
                        </a:rPr>
                        <a:t>D0001-2009引用</a:t>
                      </a:r>
                      <a:r>
                        <a:rPr sz="800" b="1" kern="0" spc="0" dirty="0">
                          <a:solidFill>
                            <a:srgbClr val="000000">
                              <a:alpha val="100000"/>
                            </a:srgbClr>
                          </a:solidFill>
                          <a:latin typeface="宋体" pitchFamily="2" charset="-122"/>
                          <a:ea typeface="宋体" pitchFamily="2" charset="-122"/>
                          <a:cs typeface="宋体" pitchFamily="2" charset="-122"/>
                        </a:rPr>
                        <a:t>GB</a:t>
                      </a:r>
                      <a:endParaRPr sz="800" dirty="0">
                        <a:latin typeface="宋体" pitchFamily="2" charset="-122"/>
                        <a:ea typeface="宋体" pitchFamily="2" charset="-122"/>
                        <a:cs typeface="宋体" pitchFamily="2" charset="-122"/>
                      </a:endParaRPr>
                    </a:p>
                    <a:p>
                      <a:pPr marL="13970" algn="l" rtl="0" eaLnBrk="0">
                        <a:lnSpc>
                          <a:spcPct val="99000"/>
                        </a:lnSpc>
                        <a:spcBef>
                          <a:spcPts val="15"/>
                        </a:spcBef>
                      </a:pPr>
                      <a:r>
                        <a:rPr sz="800" b="1" kern="0" spc="40" dirty="0">
                          <a:solidFill>
                            <a:srgbClr val="000000">
                              <a:alpha val="100000"/>
                            </a:srgbClr>
                          </a:solidFill>
                          <a:latin typeface="宋体" pitchFamily="2" charset="-122"/>
                          <a:ea typeface="宋体" pitchFamily="2" charset="-122"/>
                          <a:cs typeface="宋体" pitchFamily="2" charset="-122"/>
                        </a:rPr>
                        <a:t>5044-1985(</a:t>
                      </a:r>
                      <a:r>
                        <a:rPr lang="zh-CN" sz="800" b="1" kern="0" spc="40" dirty="0">
                          <a:solidFill>
                            <a:srgbClr val="000000">
                              <a:alpha val="100000"/>
                            </a:srgbClr>
                          </a:solidFill>
                          <a:latin typeface="宋体" pitchFamily="2" charset="-122"/>
                          <a:ea typeface="宋体" pitchFamily="2" charset="-122"/>
                          <a:cs typeface="宋体" pitchFamily="2" charset="-122"/>
                        </a:rPr>
                        <a:t>职业性接触毒物危害程度分级，</a:t>
                      </a:r>
                      <a:r>
                        <a:rPr sz="800" b="1" kern="0" spc="40" dirty="0">
                          <a:solidFill>
                            <a:srgbClr val="000000">
                              <a:alpha val="100000"/>
                            </a:srgbClr>
                          </a:solidFill>
                          <a:latin typeface="宋体" pitchFamily="2" charset="-122"/>
                          <a:ea typeface="宋体" pitchFamily="2" charset="-122"/>
                          <a:cs typeface="宋体" pitchFamily="2" charset="-122"/>
                        </a:rPr>
                        <a:t>已废止),</a:t>
                      </a:r>
                      <a:r>
                        <a:rPr sz="800" kern="0" spc="-10" dirty="0">
                          <a:solidFill>
                            <a:srgbClr val="000000">
                              <a:alpha val="100000"/>
                            </a:srgbClr>
                          </a:solidFill>
                          <a:latin typeface="宋体" pitchFamily="2" charset="-122"/>
                          <a:ea typeface="宋体" pitchFamily="2" charset="-122"/>
                          <a:cs typeface="宋体" pitchFamily="2" charset="-122"/>
                        </a:rPr>
                        <a:t>    </a:t>
                      </a:r>
                      <a:r>
                        <a:rPr sz="800" b="1" kern="0" spc="0" dirty="0">
                          <a:solidFill>
                            <a:srgbClr val="000000">
                              <a:alpha val="100000"/>
                            </a:srgbClr>
                          </a:solidFill>
                          <a:latin typeface="宋体" pitchFamily="2" charset="-122"/>
                          <a:ea typeface="宋体" pitchFamily="2" charset="-122"/>
                          <a:cs typeface="宋体" pitchFamily="2" charset="-122"/>
                        </a:rPr>
                        <a:t>TSG</a:t>
                      </a:r>
                      <a:r>
                        <a:rPr sz="800" kern="0" spc="30" dirty="0">
                          <a:solidFill>
                            <a:srgbClr val="000000">
                              <a:alpha val="100000"/>
                            </a:srgbClr>
                          </a:solidFill>
                          <a:latin typeface="宋体" pitchFamily="2" charset="-122"/>
                          <a:ea typeface="宋体" pitchFamily="2" charset="-122"/>
                          <a:cs typeface="宋体" pitchFamily="2" charset="-122"/>
                        </a:rPr>
                        <a:t> </a:t>
                      </a:r>
                      <a:r>
                        <a:rPr sz="800" b="1" kern="0" spc="30" dirty="0">
                          <a:solidFill>
                            <a:srgbClr val="000000">
                              <a:alpha val="100000"/>
                            </a:srgbClr>
                          </a:solidFill>
                          <a:latin typeface="宋体" pitchFamily="2" charset="-122"/>
                          <a:ea typeface="宋体" pitchFamily="2" charset="-122"/>
                          <a:cs typeface="宋体" pitchFamily="2" charset="-122"/>
                        </a:rPr>
                        <a:t>31引用</a:t>
                      </a:r>
                      <a:r>
                        <a:rPr sz="800" b="1" kern="0" spc="0" dirty="0">
                          <a:solidFill>
                            <a:schemeClr val="accent1">
                              <a:alpha val="100000"/>
                            </a:schemeClr>
                          </a:solidFill>
                          <a:latin typeface="宋体" pitchFamily="2" charset="-122"/>
                          <a:ea typeface="宋体" pitchFamily="2" charset="-122"/>
                          <a:cs typeface="宋体" pitchFamily="2" charset="-122"/>
                        </a:rPr>
                        <a:t>GB</a:t>
                      </a:r>
                      <a:r>
                        <a:rPr sz="800" b="1" kern="0" spc="30" dirty="0">
                          <a:solidFill>
                            <a:schemeClr val="accent1">
                              <a:alpha val="100000"/>
                            </a:schemeClr>
                          </a:solidFill>
                          <a:latin typeface="宋体" pitchFamily="2" charset="-122"/>
                          <a:ea typeface="宋体" pitchFamily="2" charset="-122"/>
                          <a:cs typeface="宋体" pitchFamily="2" charset="-122"/>
                        </a:rPr>
                        <a:t>/T</a:t>
                      </a:r>
                      <a:r>
                        <a:rPr sz="800" kern="0" spc="50" dirty="0">
                          <a:solidFill>
                            <a:schemeClr val="accent1">
                              <a:alpha val="100000"/>
                            </a:schemeClr>
                          </a:solidFill>
                          <a:latin typeface="宋体" pitchFamily="2" charset="-122"/>
                          <a:ea typeface="宋体" pitchFamily="2" charset="-122"/>
                          <a:cs typeface="宋体" pitchFamily="2" charset="-122"/>
                        </a:rPr>
                        <a:t> </a:t>
                      </a:r>
                      <a:r>
                        <a:rPr sz="800" b="1" kern="0" spc="30" dirty="0">
                          <a:solidFill>
                            <a:schemeClr val="accent1">
                              <a:alpha val="100000"/>
                            </a:schemeClr>
                          </a:solidFill>
                          <a:latin typeface="宋体" pitchFamily="2" charset="-122"/>
                          <a:ea typeface="宋体" pitchFamily="2" charset="-122"/>
                          <a:cs typeface="宋体" pitchFamily="2" charset="-122"/>
                        </a:rPr>
                        <a:t>42</a:t>
                      </a:r>
                      <a:r>
                        <a:rPr sz="800" b="1" kern="0" spc="20" dirty="0">
                          <a:solidFill>
                            <a:schemeClr val="accent1">
                              <a:alpha val="100000"/>
                            </a:schemeClr>
                          </a:solidFill>
                          <a:latin typeface="宋体" pitchFamily="2" charset="-122"/>
                          <a:ea typeface="宋体" pitchFamily="2" charset="-122"/>
                          <a:cs typeface="宋体" pitchFamily="2" charset="-122"/>
                        </a:rPr>
                        <a:t>594</a:t>
                      </a:r>
                      <a:r>
                        <a:rPr lang="en-US" sz="800" b="1" kern="0" spc="20" dirty="0">
                          <a:solidFill>
                            <a:schemeClr val="accent1">
                              <a:alpha val="100000"/>
                            </a:schemeClr>
                          </a:solidFill>
                          <a:latin typeface="宋体" pitchFamily="2" charset="-122"/>
                          <a:ea typeface="宋体" pitchFamily="2" charset="-122"/>
                          <a:cs typeface="宋体" pitchFamily="2" charset="-122"/>
                        </a:rPr>
                        <a:t>-2023</a:t>
                      </a:r>
                      <a:r>
                        <a:rPr lang="zh-CN" sz="800" b="1" kern="0" spc="20" dirty="0">
                          <a:solidFill>
                            <a:schemeClr val="accent1">
                              <a:alpha val="100000"/>
                            </a:schemeClr>
                          </a:solidFill>
                          <a:latin typeface="宋体" pitchFamily="2" charset="-122"/>
                          <a:ea typeface="宋体" pitchFamily="2" charset="-122"/>
                          <a:cs typeface="宋体" pitchFamily="2" charset="-122"/>
                        </a:rPr>
                        <a:t>《承压设备介质危害分类导则》</a:t>
                      </a:r>
                      <a:endParaRPr sz="800" dirty="0">
                        <a:latin typeface="宋体" pitchFamily="2" charset="-122"/>
                        <a:ea typeface="宋体" pitchFamily="2" charset="-122"/>
                        <a:cs typeface="宋体" pitchFamily="2" charset="-122"/>
                      </a:endParaRPr>
                    </a:p>
                    <a:p>
                      <a:pPr marL="13970" algn="l" rtl="0" eaLnBrk="0">
                        <a:lnSpc>
                          <a:spcPct val="96000"/>
                        </a:lnSpc>
                        <a:spcBef>
                          <a:spcPts val="15"/>
                        </a:spcBef>
                      </a:pPr>
                      <a:r>
                        <a:rPr sz="800" b="1" kern="0" spc="0" dirty="0">
                          <a:solidFill>
                            <a:srgbClr val="000000">
                              <a:alpha val="100000"/>
                            </a:srgbClr>
                          </a:solidFill>
                          <a:latin typeface="宋体" pitchFamily="2" charset="-122"/>
                          <a:ea typeface="宋体" pitchFamily="2" charset="-122"/>
                          <a:cs typeface="宋体" pitchFamily="2" charset="-122"/>
                        </a:rPr>
                        <a:t>2.新增级别：</a:t>
                      </a:r>
                      <a:r>
                        <a:rPr sz="800" kern="0" spc="-140" dirty="0">
                          <a:solidFill>
                            <a:srgbClr val="000000">
                              <a:alpha val="100000"/>
                            </a:srgbClr>
                          </a:solidFill>
                          <a:latin typeface="宋体" pitchFamily="2" charset="-122"/>
                          <a:ea typeface="宋体" pitchFamily="2" charset="-122"/>
                          <a:cs typeface="宋体" pitchFamily="2" charset="-122"/>
                        </a:rPr>
                        <a:t> </a:t>
                      </a:r>
                      <a:r>
                        <a:rPr sz="800" b="1" kern="0" spc="0" dirty="0">
                          <a:solidFill>
                            <a:srgbClr val="000000">
                              <a:alpha val="100000"/>
                            </a:srgbClr>
                          </a:solidFill>
                          <a:latin typeface="宋体" pitchFamily="2" charset="-122"/>
                          <a:ea typeface="宋体" pitchFamily="2" charset="-122"/>
                          <a:cs typeface="宋体" pitchFamily="2" charset="-122"/>
                        </a:rPr>
                        <a:t>TSG</a:t>
                      </a:r>
                      <a:r>
                        <a:rPr sz="800" kern="0" spc="0" dirty="0">
                          <a:solidFill>
                            <a:srgbClr val="000000">
                              <a:alpha val="100000"/>
                            </a:srgbClr>
                          </a:solidFill>
                          <a:latin typeface="宋体" pitchFamily="2" charset="-122"/>
                          <a:ea typeface="宋体" pitchFamily="2" charset="-122"/>
                          <a:cs typeface="宋体" pitchFamily="2" charset="-122"/>
                        </a:rPr>
                        <a:t>     </a:t>
                      </a:r>
                      <a:r>
                        <a:rPr sz="800" b="1" kern="0" spc="20" dirty="0">
                          <a:solidFill>
                            <a:srgbClr val="000000">
                              <a:alpha val="100000"/>
                            </a:srgbClr>
                          </a:solidFill>
                          <a:latin typeface="宋体" pitchFamily="2" charset="-122"/>
                          <a:ea typeface="宋体" pitchFamily="2" charset="-122"/>
                          <a:cs typeface="宋体" pitchFamily="2" charset="-122"/>
                        </a:rPr>
                        <a:t>D0001-2009</a:t>
                      </a:r>
                      <a:r>
                        <a:rPr sz="800" b="1" kern="0" spc="10" dirty="0">
                          <a:solidFill>
                            <a:srgbClr val="000000">
                              <a:alpha val="100000"/>
                            </a:srgbClr>
                          </a:solidFill>
                          <a:latin typeface="宋体" pitchFamily="2" charset="-122"/>
                          <a:ea typeface="宋体" pitchFamily="2" charset="-122"/>
                          <a:cs typeface="宋体" pitchFamily="2" charset="-122"/>
                        </a:rPr>
                        <a:t>仅</a:t>
                      </a:r>
                      <a:r>
                        <a:rPr sz="800" b="1" kern="0" spc="0" dirty="0">
                          <a:solidFill>
                            <a:srgbClr val="000000">
                              <a:alpha val="100000"/>
                            </a:srgbClr>
                          </a:solidFill>
                          <a:latin typeface="宋体" pitchFamily="2" charset="-122"/>
                          <a:ea typeface="宋体" pitchFamily="2" charset="-122"/>
                          <a:cs typeface="宋体" pitchFamily="2" charset="-122"/>
                        </a:rPr>
                        <a:t>GC1/GC2/GC</a:t>
                      </a:r>
                      <a:r>
                        <a:rPr sz="800" b="1" kern="0" spc="-10" dirty="0">
                          <a:solidFill>
                            <a:srgbClr val="000000">
                              <a:alpha val="100000"/>
                            </a:srgbClr>
                          </a:solidFill>
                          <a:latin typeface="宋体" pitchFamily="2" charset="-122"/>
                          <a:ea typeface="宋体" pitchFamily="2" charset="-122"/>
                          <a:cs typeface="宋体" pitchFamily="2" charset="-122"/>
                        </a:rPr>
                        <a:t>3级，</a:t>
                      </a:r>
                      <a:r>
                        <a:rPr sz="800" kern="0" spc="-10" dirty="0">
                          <a:solidFill>
                            <a:srgbClr val="000000">
                              <a:alpha val="100000"/>
                            </a:srgbClr>
                          </a:solidFill>
                          <a:latin typeface="宋体" pitchFamily="2" charset="-122"/>
                          <a:ea typeface="宋体" pitchFamily="2" charset="-122"/>
                          <a:cs typeface="宋体" pitchFamily="2" charset="-122"/>
                        </a:rPr>
                        <a:t> </a:t>
                      </a:r>
                      <a:r>
                        <a:rPr sz="800" b="1" kern="0" spc="-10" dirty="0">
                          <a:solidFill>
                            <a:srgbClr val="000000">
                              <a:alpha val="100000"/>
                            </a:srgbClr>
                          </a:solidFill>
                          <a:latin typeface="宋体" pitchFamily="2" charset="-122"/>
                          <a:ea typeface="宋体" pitchFamily="2" charset="-122"/>
                          <a:cs typeface="宋体" pitchFamily="2" charset="-122"/>
                        </a:rPr>
                        <a:t>TSG</a:t>
                      </a:r>
                      <a:endParaRPr sz="800" dirty="0">
                        <a:latin typeface="宋体" pitchFamily="2" charset="-122"/>
                        <a:ea typeface="宋体" pitchFamily="2" charset="-122"/>
                        <a:cs typeface="宋体" pitchFamily="2" charset="-122"/>
                      </a:endParaRPr>
                    </a:p>
                    <a:p>
                      <a:pPr marL="13970" algn="l" rtl="0" eaLnBrk="0">
                        <a:lnSpc>
                          <a:spcPct val="97000"/>
                        </a:lnSpc>
                        <a:spcBef>
                          <a:spcPts val="5"/>
                        </a:spcBef>
                      </a:pPr>
                      <a:r>
                        <a:rPr sz="800" b="1" kern="0" spc="30" dirty="0">
                          <a:solidFill>
                            <a:srgbClr val="000000">
                              <a:alpha val="100000"/>
                            </a:srgbClr>
                          </a:solidFill>
                          <a:latin typeface="宋体" pitchFamily="2" charset="-122"/>
                          <a:ea typeface="宋体" pitchFamily="2" charset="-122"/>
                          <a:cs typeface="宋体" pitchFamily="2" charset="-122"/>
                        </a:rPr>
                        <a:t>31新增</a:t>
                      </a:r>
                      <a:r>
                        <a:rPr sz="800" b="1" kern="0" spc="0" dirty="0">
                          <a:solidFill>
                            <a:srgbClr val="000000">
                              <a:alpha val="100000"/>
                            </a:srgbClr>
                          </a:solidFill>
                          <a:latin typeface="宋体" pitchFamily="2" charset="-122"/>
                          <a:ea typeface="宋体" pitchFamily="2" charset="-122"/>
                          <a:cs typeface="宋体" pitchFamily="2" charset="-122"/>
                        </a:rPr>
                        <a:t>GCD</a:t>
                      </a:r>
                      <a:r>
                        <a:rPr sz="800" b="1" kern="0" spc="30" dirty="0">
                          <a:solidFill>
                            <a:srgbClr val="000000">
                              <a:alpha val="100000"/>
                            </a:srgbClr>
                          </a:solidFill>
                          <a:latin typeface="宋体" pitchFamily="2" charset="-122"/>
                          <a:ea typeface="宋体" pitchFamily="2" charset="-122"/>
                          <a:cs typeface="宋体" pitchFamily="2" charset="-122"/>
                        </a:rPr>
                        <a:t>级(动力管</a:t>
                      </a:r>
                      <a:endParaRPr sz="800" dirty="0">
                        <a:latin typeface="宋体" pitchFamily="2" charset="-122"/>
                        <a:ea typeface="宋体" pitchFamily="2" charset="-122"/>
                        <a:cs typeface="宋体" pitchFamily="2" charset="-122"/>
                      </a:endParaRPr>
                    </a:p>
                    <a:p>
                      <a:pPr marL="13970" algn="l" rtl="0" eaLnBrk="0">
                        <a:lnSpc>
                          <a:spcPct val="95000"/>
                        </a:lnSpc>
                        <a:spcBef>
                          <a:spcPts val="5"/>
                        </a:spcBef>
                      </a:pPr>
                      <a:r>
                        <a:rPr sz="800" b="1" kern="0" spc="20" dirty="0">
                          <a:solidFill>
                            <a:srgbClr val="000000">
                              <a:alpha val="100000"/>
                            </a:srgbClr>
                          </a:solidFill>
                          <a:latin typeface="宋体" pitchFamily="2" charset="-122"/>
                          <a:ea typeface="宋体" pitchFamily="2" charset="-122"/>
                          <a:cs typeface="宋体" pitchFamily="2" charset="-122"/>
                        </a:rPr>
                        <a:t>道),取消了</a:t>
                      </a:r>
                      <a:r>
                        <a:rPr sz="800" b="1" kern="0" spc="0" dirty="0">
                          <a:solidFill>
                            <a:srgbClr val="000000">
                              <a:alpha val="100000"/>
                            </a:srgbClr>
                          </a:solidFill>
                          <a:latin typeface="宋体" pitchFamily="2" charset="-122"/>
                          <a:ea typeface="宋体" pitchFamily="2" charset="-122"/>
                          <a:cs typeface="宋体" pitchFamily="2" charset="-122"/>
                        </a:rPr>
                        <a:t>GC</a:t>
                      </a:r>
                      <a:r>
                        <a:rPr sz="800" b="1" kern="0" spc="20" dirty="0">
                          <a:solidFill>
                            <a:srgbClr val="000000">
                              <a:alpha val="100000"/>
                            </a:srgbClr>
                          </a:solidFill>
                          <a:latin typeface="宋体" pitchFamily="2" charset="-122"/>
                          <a:ea typeface="宋体" pitchFamily="2" charset="-122"/>
                          <a:cs typeface="宋体" pitchFamily="2" charset="-122"/>
                        </a:rPr>
                        <a:t>3级管道；</a:t>
                      </a:r>
                      <a:endParaRPr sz="800" dirty="0">
                        <a:latin typeface="宋体" pitchFamily="2" charset="-122"/>
                        <a:ea typeface="宋体" pitchFamily="2" charset="-122"/>
                        <a:cs typeface="宋体" pitchFamily="2" charset="-122"/>
                      </a:endParaRPr>
                    </a:p>
                    <a:p>
                      <a:pPr marL="13970" algn="l" rtl="0" eaLnBrk="0">
                        <a:lnSpc>
                          <a:spcPct val="100000"/>
                        </a:lnSpc>
                        <a:spcBef>
                          <a:spcPts val="0"/>
                        </a:spcBef>
                      </a:pPr>
                      <a:r>
                        <a:rPr sz="800" b="1" kern="0" spc="0" dirty="0">
                          <a:solidFill>
                            <a:srgbClr val="000000">
                              <a:alpha val="100000"/>
                            </a:srgbClr>
                          </a:solidFill>
                          <a:latin typeface="宋体" pitchFamily="2" charset="-122"/>
                          <a:ea typeface="宋体" pitchFamily="2" charset="-122"/>
                          <a:cs typeface="宋体" pitchFamily="2" charset="-122"/>
                        </a:rPr>
                        <a:t>3.GC2级范围：</a:t>
                      </a:r>
                      <a:r>
                        <a:rPr sz="800" kern="0" spc="-110" dirty="0">
                          <a:solidFill>
                            <a:srgbClr val="000000">
                              <a:alpha val="100000"/>
                            </a:srgbClr>
                          </a:solidFill>
                          <a:latin typeface="宋体" pitchFamily="2" charset="-122"/>
                          <a:ea typeface="宋体" pitchFamily="2" charset="-122"/>
                          <a:cs typeface="宋体" pitchFamily="2" charset="-122"/>
                        </a:rPr>
                        <a:t> </a:t>
                      </a:r>
                      <a:r>
                        <a:rPr sz="800" b="1" kern="0" spc="0" dirty="0">
                          <a:solidFill>
                            <a:srgbClr val="000000">
                              <a:alpha val="100000"/>
                            </a:srgbClr>
                          </a:solidFill>
                          <a:latin typeface="宋体" pitchFamily="2" charset="-122"/>
                          <a:ea typeface="宋体" pitchFamily="2" charset="-122"/>
                          <a:cs typeface="宋体" pitchFamily="2" charset="-122"/>
                        </a:rPr>
                        <a:t>TS</a:t>
                      </a:r>
                      <a:r>
                        <a:rPr sz="800" b="1" kern="0" spc="-10" dirty="0">
                          <a:solidFill>
                            <a:srgbClr val="000000">
                              <a:alpha val="100000"/>
                            </a:srgbClr>
                          </a:solidFill>
                          <a:latin typeface="宋体" pitchFamily="2" charset="-122"/>
                          <a:ea typeface="宋体" pitchFamily="2" charset="-122"/>
                          <a:cs typeface="宋体" pitchFamily="2" charset="-122"/>
                        </a:rPr>
                        <a:t>G</a:t>
                      </a:r>
                      <a:r>
                        <a:rPr sz="800" kern="0" spc="70" dirty="0">
                          <a:solidFill>
                            <a:srgbClr val="000000">
                              <a:alpha val="100000"/>
                            </a:srgbClr>
                          </a:solidFill>
                          <a:latin typeface="宋体" pitchFamily="2" charset="-122"/>
                          <a:ea typeface="宋体" pitchFamily="2" charset="-122"/>
                          <a:cs typeface="宋体" pitchFamily="2" charset="-122"/>
                        </a:rPr>
                        <a:t> </a:t>
                      </a:r>
                      <a:r>
                        <a:rPr sz="800" b="1" kern="0" spc="-10" dirty="0">
                          <a:solidFill>
                            <a:srgbClr val="000000">
                              <a:alpha val="100000"/>
                            </a:srgbClr>
                          </a:solidFill>
                          <a:latin typeface="宋体" pitchFamily="2" charset="-122"/>
                          <a:ea typeface="宋体" pitchFamily="2" charset="-122"/>
                          <a:cs typeface="宋体" pitchFamily="2" charset="-122"/>
                        </a:rPr>
                        <a:t>31</a:t>
                      </a:r>
                      <a:r>
                        <a:rPr sz="800" kern="0" spc="0" dirty="0">
                          <a:solidFill>
                            <a:srgbClr val="000000">
                              <a:alpha val="100000"/>
                            </a:srgbClr>
                          </a:solidFill>
                          <a:latin typeface="宋体" pitchFamily="2" charset="-122"/>
                          <a:ea typeface="宋体" pitchFamily="2" charset="-122"/>
                          <a:cs typeface="宋体" pitchFamily="2" charset="-122"/>
                        </a:rPr>
                        <a:t>    </a:t>
                      </a:r>
                      <a:r>
                        <a:rPr sz="800" b="1" kern="0" spc="30" dirty="0">
                          <a:solidFill>
                            <a:srgbClr val="000000">
                              <a:alpha val="100000"/>
                            </a:srgbClr>
                          </a:solidFill>
                          <a:latin typeface="宋体" pitchFamily="2" charset="-122"/>
                          <a:ea typeface="宋体" pitchFamily="2" charset="-122"/>
                          <a:cs typeface="宋体" pitchFamily="2" charset="-122"/>
                        </a:rPr>
                        <a:t>明确</a:t>
                      </a:r>
                      <a:r>
                        <a:rPr sz="800" b="1" kern="0" spc="0" dirty="0">
                          <a:solidFill>
                            <a:srgbClr val="000000">
                              <a:alpha val="100000"/>
                            </a:srgbClr>
                          </a:solidFill>
                          <a:latin typeface="宋体" pitchFamily="2" charset="-122"/>
                          <a:ea typeface="宋体" pitchFamily="2" charset="-122"/>
                          <a:cs typeface="宋体" pitchFamily="2" charset="-122"/>
                        </a:rPr>
                        <a:t>GC</a:t>
                      </a:r>
                      <a:r>
                        <a:rPr sz="800" b="1" kern="0" spc="30" dirty="0">
                          <a:solidFill>
                            <a:srgbClr val="000000">
                              <a:alpha val="100000"/>
                            </a:srgbClr>
                          </a:solidFill>
                          <a:latin typeface="宋体" pitchFamily="2" charset="-122"/>
                          <a:ea typeface="宋体" pitchFamily="2" charset="-122"/>
                          <a:cs typeface="宋体" pitchFamily="2" charset="-122"/>
                        </a:rPr>
                        <a:t>2级包含“制冷</a:t>
                      </a:r>
                      <a:r>
                        <a:rPr sz="800" kern="0" spc="0" dirty="0">
                          <a:solidFill>
                            <a:srgbClr val="000000">
                              <a:alpha val="100000"/>
                            </a:srgbClr>
                          </a:solidFill>
                          <a:latin typeface="宋体" pitchFamily="2" charset="-122"/>
                          <a:ea typeface="宋体" pitchFamily="2" charset="-122"/>
                          <a:cs typeface="宋体" pitchFamily="2" charset="-122"/>
                        </a:rPr>
                        <a:t>    </a:t>
                      </a:r>
                      <a:r>
                        <a:rPr sz="800" b="1" kern="0" spc="30" dirty="0">
                          <a:solidFill>
                            <a:srgbClr val="000000">
                              <a:alpha val="100000"/>
                            </a:srgbClr>
                          </a:solidFill>
                          <a:latin typeface="宋体" pitchFamily="2" charset="-122"/>
                          <a:ea typeface="宋体" pitchFamily="2" charset="-122"/>
                          <a:cs typeface="宋体" pitchFamily="2" charset="-122"/>
                        </a:rPr>
                        <a:t>管道”,</a:t>
                      </a:r>
                      <a:r>
                        <a:rPr sz="800" b="1" kern="0" spc="0" dirty="0">
                          <a:solidFill>
                            <a:srgbClr val="000000">
                              <a:alpha val="100000"/>
                            </a:srgbClr>
                          </a:solidFill>
                          <a:latin typeface="宋体" pitchFamily="2" charset="-122"/>
                          <a:ea typeface="宋体" pitchFamily="2" charset="-122"/>
                          <a:cs typeface="宋体" pitchFamily="2" charset="-122"/>
                        </a:rPr>
                        <a:t>TSG</a:t>
                      </a:r>
                      <a:r>
                        <a:rPr sz="800" kern="0" spc="30" dirty="0">
                          <a:solidFill>
                            <a:srgbClr val="000000">
                              <a:alpha val="100000"/>
                            </a:srgbClr>
                          </a:solidFill>
                          <a:latin typeface="宋体" pitchFamily="2" charset="-122"/>
                          <a:ea typeface="宋体" pitchFamily="2" charset="-122"/>
                          <a:cs typeface="宋体" pitchFamily="2" charset="-122"/>
                        </a:rPr>
                        <a:t> </a:t>
                      </a:r>
                      <a:r>
                        <a:rPr sz="800" b="1" kern="0" spc="0" dirty="0">
                          <a:solidFill>
                            <a:srgbClr val="000000">
                              <a:alpha val="100000"/>
                            </a:srgbClr>
                          </a:solidFill>
                          <a:latin typeface="宋体" pitchFamily="2" charset="-122"/>
                          <a:ea typeface="宋体" pitchFamily="2" charset="-122"/>
                          <a:cs typeface="宋体" pitchFamily="2" charset="-122"/>
                        </a:rPr>
                        <a:t>D</a:t>
                      </a:r>
                      <a:r>
                        <a:rPr sz="800" b="1" kern="0" spc="30" dirty="0">
                          <a:solidFill>
                            <a:srgbClr val="000000">
                              <a:alpha val="100000"/>
                            </a:srgbClr>
                          </a:solidFill>
                          <a:latin typeface="宋体" pitchFamily="2" charset="-122"/>
                          <a:ea typeface="宋体" pitchFamily="2" charset="-122"/>
                          <a:cs typeface="宋体" pitchFamily="2" charset="-122"/>
                        </a:rPr>
                        <a:t>0001</a:t>
                      </a:r>
                      <a:r>
                        <a:rPr sz="800" b="1" kern="0" spc="20" dirty="0">
                          <a:solidFill>
                            <a:srgbClr val="000000">
                              <a:alpha val="100000"/>
                            </a:srgbClr>
                          </a:solidFill>
                          <a:latin typeface="宋体" pitchFamily="2" charset="-122"/>
                          <a:ea typeface="宋体" pitchFamily="2" charset="-122"/>
                          <a:cs typeface="宋体" pitchFamily="2" charset="-122"/>
                        </a:rPr>
                        <a:t>-</a:t>
                      </a:r>
                      <a:endParaRPr sz="800" dirty="0">
                        <a:latin typeface="宋体" pitchFamily="2" charset="-122"/>
                        <a:ea typeface="宋体" pitchFamily="2" charset="-122"/>
                        <a:cs typeface="宋体" pitchFamily="2" charset="-122"/>
                      </a:endParaRPr>
                    </a:p>
                    <a:p>
                      <a:pPr marL="13970" algn="l" rtl="0" eaLnBrk="0">
                        <a:lnSpc>
                          <a:spcPct val="100000"/>
                        </a:lnSpc>
                        <a:spcBef>
                          <a:spcPts val="20"/>
                        </a:spcBef>
                      </a:pPr>
                      <a:r>
                        <a:rPr sz="800" b="1" kern="0" spc="-20" dirty="0">
                          <a:solidFill>
                            <a:srgbClr val="000000">
                              <a:alpha val="100000"/>
                            </a:srgbClr>
                          </a:solidFill>
                          <a:latin typeface="宋体" pitchFamily="2" charset="-122"/>
                          <a:ea typeface="宋体" pitchFamily="2" charset="-122"/>
                          <a:cs typeface="宋体" pitchFamily="2" charset="-122"/>
                        </a:rPr>
                        <a:t>2009无此规定。</a:t>
                      </a:r>
                      <a:endParaRPr sz="8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231775">
                <a:tc vMerge="1">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eaLnBrk="0">
                        <a:lnSpc>
                          <a:spcPct val="52000"/>
                        </a:lnSpc>
                      </a:pPr>
                      <a:endParaRPr sz="100" dirty="0">
                        <a:latin typeface="Arial" panose="020B0604020202020204"/>
                        <a:ea typeface="Arial" panose="020B0604020202020204"/>
                        <a:cs typeface="Arial" panose="020B0604020202020204"/>
                      </a:endParaRPr>
                    </a:p>
                    <a:p>
                      <a:pPr marL="7620" algn="l" rtl="0" eaLnBrk="0">
                        <a:lnSpc>
                          <a:spcPct val="100000"/>
                        </a:lnSpc>
                      </a:pPr>
                      <a:r>
                        <a:rPr sz="800" b="1" kern="0" spc="0" dirty="0">
                          <a:solidFill>
                            <a:srgbClr val="000000">
                              <a:alpha val="100000"/>
                            </a:srgbClr>
                          </a:solidFill>
                          <a:latin typeface="宋体" pitchFamily="2" charset="-122"/>
                          <a:ea typeface="宋体" pitchFamily="2" charset="-122"/>
                          <a:cs typeface="宋体" pitchFamily="2" charset="-122"/>
                        </a:rPr>
                        <a:t>是不高于185℃的管道。</a:t>
                      </a:r>
                      <a:endParaRPr sz="8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eaLnBrk="0">
                        <a:lnSpc>
                          <a:spcPct val="100000"/>
                        </a:lnSpc>
                      </a:pPr>
                      <a:endParaRPr sz="1000" dirty="0">
                        <a:latin typeface="Arial" panose="020B0604020202020204"/>
                        <a:ea typeface="Arial" panose="020B0604020202020204"/>
                        <a:cs typeface="Arial" panose="020B0604020202020204"/>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eaLnBrk="0">
                        <a:lnSpc>
                          <a:spcPct val="100000"/>
                        </a:lnSpc>
                      </a:pPr>
                      <a:endParaRPr sz="1000" dirty="0">
                        <a:latin typeface="Arial" panose="020B0604020202020204"/>
                        <a:ea typeface="Arial" panose="020B0604020202020204"/>
                        <a:cs typeface="Arial" panose="020B0604020202020204"/>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379095">
                <a:tc vMerge="1">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eaLnBrk="0">
                        <a:lnSpc>
                          <a:spcPct val="100000"/>
                        </a:lnSpc>
                      </a:pPr>
                      <a:endParaRPr sz="1000" dirty="0">
                        <a:latin typeface="Arial" panose="020B0604020202020204"/>
                        <a:ea typeface="Arial" panose="020B0604020202020204"/>
                        <a:cs typeface="Arial" panose="020B0604020202020204"/>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rtl="0" eaLnBrk="0">
                        <a:lnSpc>
                          <a:spcPct val="111000"/>
                        </a:lnSpc>
                      </a:pPr>
                      <a:endParaRPr sz="700" dirty="0">
                        <a:latin typeface="Arial" panose="020B0604020202020204"/>
                        <a:ea typeface="Arial" panose="020B0604020202020204"/>
                        <a:cs typeface="Arial" panose="020B0604020202020204"/>
                      </a:endParaRPr>
                    </a:p>
                    <a:p>
                      <a:pPr marL="1722120" algn="l" rtl="0" eaLnBrk="0">
                        <a:lnSpc>
                          <a:spcPct val="100000"/>
                        </a:lnSpc>
                        <a:spcBef>
                          <a:spcPts val="5"/>
                        </a:spcBef>
                      </a:pPr>
                      <a:endParaRPr sz="8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rtl="0" eaLnBrk="0">
                        <a:lnSpc>
                          <a:spcPct val="111000"/>
                        </a:lnSpc>
                      </a:pPr>
                      <a:endParaRPr sz="700" dirty="0">
                        <a:latin typeface="Arial" panose="020B0604020202020204"/>
                        <a:ea typeface="Arial" panose="020B0604020202020204"/>
                        <a:cs typeface="Arial" panose="020B0604020202020204"/>
                      </a:endParaRPr>
                    </a:p>
                    <a:p>
                      <a:pPr marL="13970" algn="l" rtl="0" eaLnBrk="0">
                        <a:lnSpc>
                          <a:spcPct val="100000"/>
                        </a:lnSpc>
                        <a:spcBef>
                          <a:spcPts val="5"/>
                        </a:spcBef>
                      </a:pPr>
                      <a:endParaRPr sz="800" dirty="0">
                        <a:latin typeface="宋体" pitchFamily="2" charset="-122"/>
                        <a:ea typeface="宋体" pitchFamily="2" charset="-122"/>
                        <a:cs typeface="宋体" pitchFamily="2" charset="-122"/>
                      </a:endParaRPr>
                    </a:p>
                  </a:txBody>
                  <a:tcPr marL="0" marR="0" marT="0" marB="0" vert="horz">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r>
            </a:tbl>
          </a:graphicData>
        </a:graphic>
      </p:graphicFrame>
      <p:sp>
        <p:nvSpPr>
          <p:cNvPr id="128" name="textbox 128"/>
          <p:cNvSpPr/>
          <p:nvPr/>
        </p:nvSpPr>
        <p:spPr>
          <a:xfrm>
            <a:off x="631293" y="229182"/>
            <a:ext cx="397509" cy="239395"/>
          </a:xfrm>
          <a:prstGeom prst="rect">
            <a:avLst/>
          </a:prstGeom>
          <a:noFill/>
          <a:ln w="0" cap="flat">
            <a:noFill/>
            <a:prstDash val="solid"/>
            <a:miter lim="0"/>
          </a:ln>
        </p:spPr>
        <p:txBody>
          <a:bodyPr vert="horz" wrap="square" lIns="0" tIns="0" rIns="0" bIns="0"/>
          <a:lstStyle/>
          <a:p>
            <a:pPr algn="l" rtl="0" eaLnBrk="0">
              <a:lnSpc>
                <a:spcPct val="85000"/>
              </a:lnSpc>
            </a:pPr>
            <a:endParaRPr sz="100" dirty="0">
              <a:latin typeface="Arial" panose="020B0604020202020204"/>
              <a:ea typeface="Arial" panose="020B0604020202020204"/>
              <a:cs typeface="Arial" panose="020B0604020202020204"/>
            </a:endParaRPr>
          </a:p>
          <a:p>
            <a:pPr marL="12700" algn="l" rtl="0" eaLnBrk="0">
              <a:lnSpc>
                <a:spcPct val="100000"/>
              </a:lnSpc>
            </a:pPr>
            <a:r>
              <a:rPr sz="1400" b="1" kern="0" spc="40" dirty="0">
                <a:solidFill>
                  <a:srgbClr val="206070">
                    <a:alpha val="100000"/>
                  </a:srgbClr>
                </a:solidFill>
                <a:latin typeface="黑体" panose="02010609060101010101" charset="-122"/>
                <a:ea typeface="黑体" panose="02010609060101010101" charset="-122"/>
                <a:cs typeface="黑体" panose="02010609060101010101" charset="-122"/>
              </a:rPr>
              <a:t>附件</a:t>
            </a:r>
            <a:endParaRPr sz="1400" dirty="0">
              <a:latin typeface="黑体" panose="02010609060101010101" charset="-122"/>
              <a:ea typeface="黑体" panose="02010609060101010101" charset="-122"/>
              <a:cs typeface="黑体" panose="02010609060101010101" charset="-122"/>
            </a:endParaRPr>
          </a:p>
        </p:txBody>
      </p:sp>
      <p:pic>
        <p:nvPicPr>
          <p:cNvPr id="130" name="picture 130"/>
          <p:cNvPicPr>
            <a:picLocks noChangeAspect="1"/>
          </p:cNvPicPr>
          <p:nvPr/>
        </p:nvPicPr>
        <p:blipFill>
          <a:blip r:embed="rId1"/>
          <a:stretch>
            <a:fillRect/>
          </a:stretch>
        </p:blipFill>
        <p:spPr>
          <a:xfrm rot="21600000">
            <a:off x="171450" y="463557"/>
            <a:ext cx="6400776" cy="6350"/>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ctrTitle" idx="16385"/>
            <p:custDataLst>
              <p:tags r:id="rId1"/>
            </p:custDataLst>
          </p:nvPr>
        </p:nvSpPr>
        <p:spPr/>
        <p:txBody>
          <a:bodyPr/>
          <a:p>
            <a:r>
              <a:rPr lang="zh-CN" altLang="en-US"/>
              <a:t>企业实施应对措施</a:t>
            </a:r>
            <a:endParaRPr lang="zh-CN" altLang="en-US"/>
          </a:p>
        </p:txBody>
      </p:sp>
      <p:pic>
        <p:nvPicPr>
          <p:cNvPr id="3" name="图片占位符 2" descr="0962c4ba-ce5c-11f0-b2a3-a607c0d318be"/>
          <p:cNvPicPr>
            <a:picLocks noChangeAspect="1"/>
          </p:cNvPicPr>
          <p:nvPr>
            <p:ph type="pic" idx="16394"/>
            <p:custDataLst>
              <p:tags r:id="rId2"/>
            </p:custDataLst>
          </p:nvPr>
        </p:nvPicPr>
        <p:blipFill>
          <a:blip r:embed="rId3"/>
          <a:srcRect/>
          <a:stretch>
            <a:fillRect/>
          </a:stretch>
        </p:blipFill>
        <p:spPr>
          <a:xfrm>
            <a:off x="342900" y="1087438"/>
            <a:ext cx="514350" cy="514350"/>
          </a:xfrm>
          <a:custGeom>
            <a:avLst/>
            <a:gdLst>
              <a:gd name="connisteX0" fmla="*/ 0 w 914400"/>
              <a:gd name="connsiteY0" fmla="*/ 457200 h 914400"/>
              <a:gd name="connisteX1" fmla="*/ 457200 w 914400"/>
              <a:gd name="connsiteY1" fmla="*/ 0 h 914400"/>
              <a:gd name="connisteX2" fmla="*/ 457200 w 914400"/>
              <a:gd name="connsiteY2" fmla="*/ 0 h 914400"/>
              <a:gd name="connisteX3" fmla="*/ 914400 w 914400"/>
              <a:gd name="connsiteY3" fmla="*/ 457200 h 914400"/>
              <a:gd name="connisteX4" fmla="*/ 914400 w 914400"/>
              <a:gd name="connsiteY4" fmla="*/ 457200 h 914400"/>
              <a:gd name="connisteX5" fmla="*/ 457200 w 914400"/>
              <a:gd name="connsiteY5" fmla="*/ 914400 h 914400"/>
              <a:gd name="connisteX6" fmla="*/ 457200 w 914400"/>
              <a:gd name="connsiteY6" fmla="*/ 914400 h 914400"/>
              <a:gd name="connisteX7" fmla="*/ 0 w 914400"/>
              <a:gd name="connsiteY7" fmla="*/ 457200 h 914400"/>
              <a:gd name="connisteX8" fmla="*/ 0 w 914400"/>
              <a:gd name="connsiteY8" fmla="*/ 457200 h 9144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914400" h="914400">
                <a:moveTo>
                  <a:pt x="0" y="457200"/>
                </a:moveTo>
                <a:cubicBezTo>
                  <a:pt x="0" y="204695"/>
                  <a:pt x="204695" y="0"/>
                  <a:pt x="457200" y="0"/>
                </a:cubicBezTo>
                <a:lnTo>
                  <a:pt x="457200" y="0"/>
                </a:lnTo>
                <a:cubicBezTo>
                  <a:pt x="709705" y="0"/>
                  <a:pt x="914400" y="204695"/>
                  <a:pt x="914400" y="457200"/>
                </a:cubicBezTo>
                <a:lnTo>
                  <a:pt x="914400" y="457200"/>
                </a:lnTo>
                <a:cubicBezTo>
                  <a:pt x="914400" y="709705"/>
                  <a:pt x="709705" y="914400"/>
                  <a:pt x="457200" y="914400"/>
                </a:cubicBezTo>
                <a:lnTo>
                  <a:pt x="457200" y="914400"/>
                </a:lnTo>
                <a:cubicBezTo>
                  <a:pt x="204695" y="914400"/>
                  <a:pt x="0" y="709705"/>
                  <a:pt x="0" y="457200"/>
                </a:cubicBezTo>
                <a:lnTo>
                  <a:pt x="0" y="457200"/>
                </a:lnTo>
                <a:close/>
              </a:path>
            </a:pathLst>
          </a:custGeom>
        </p:spPr>
      </p:pic>
      <p:sp>
        <p:nvSpPr>
          <p:cNvPr id="4" name="文本占位符 3"/>
          <p:cNvSpPr>
            <a:spLocks noGrp="1"/>
          </p:cNvSpPr>
          <p:nvPr>
            <p:ph type="body" idx="16386"/>
            <p:custDataLst>
              <p:tags r:id="rId4"/>
            </p:custDataLst>
          </p:nvPr>
        </p:nvSpPr>
        <p:spPr/>
        <p:txBody>
          <a:bodyPr/>
          <a:p>
            <a:r>
              <a:rPr lang="zh-CN" altLang="en-US"/>
              <a:t>人员培训与资质更新</a:t>
            </a:r>
            <a:endParaRPr lang="zh-CN" altLang="en-US"/>
          </a:p>
        </p:txBody>
      </p:sp>
      <p:sp>
        <p:nvSpPr>
          <p:cNvPr id="5" name="文本占位符 4"/>
          <p:cNvSpPr>
            <a:spLocks noGrp="1"/>
          </p:cNvSpPr>
          <p:nvPr>
            <p:ph type="body" idx="16387"/>
            <p:custDataLst>
              <p:tags r:id="rId5"/>
            </p:custDataLst>
          </p:nvPr>
        </p:nvSpPr>
        <p:spPr/>
        <p:txBody>
          <a:bodyPr>
            <a:noAutofit/>
          </a:bodyPr>
          <a:p>
            <a:r>
              <a:rPr lang="zh-CN" altLang="en-US" sz="800"/>
              <a:t>组织安全管理人员、技术人员及一线操作员工开展规程专项培训，重点掌握新增的动力管道、非金属管道等专项要求，确保相关人员熟悉分级调整后的管理标准。
特种设备作业人员（如焊工、检验人员）需按新版要求复核资质，补充非金属管道焊接、基于风险的检验等新增领域的资格认证。</a:t>
            </a:r>
            <a:endParaRPr lang="zh-CN" altLang="en-US" sz="800"/>
          </a:p>
        </p:txBody>
      </p:sp>
      <p:pic>
        <p:nvPicPr>
          <p:cNvPr id="6" name="图片占位符 5" descr="0962c23f-ce5c-11f0-b2a3-a607c0d318be"/>
          <p:cNvPicPr>
            <a:picLocks noChangeAspect="1"/>
          </p:cNvPicPr>
          <p:nvPr>
            <p:ph type="pic" idx="16395"/>
            <p:custDataLst>
              <p:tags r:id="rId6"/>
            </p:custDataLst>
          </p:nvPr>
        </p:nvPicPr>
        <p:blipFill>
          <a:blip r:embed="rId7"/>
          <a:srcRect/>
          <a:stretch>
            <a:fillRect/>
          </a:stretch>
        </p:blipFill>
        <p:spPr>
          <a:xfrm>
            <a:off x="3557588" y="1087438"/>
            <a:ext cx="514350" cy="514350"/>
          </a:xfrm>
          <a:custGeom>
            <a:avLst/>
            <a:gdLst>
              <a:gd name="connisteX0" fmla="*/ 0 w 914400"/>
              <a:gd name="connsiteY0" fmla="*/ 457200 h 914400"/>
              <a:gd name="connisteX1" fmla="*/ 457200 w 914400"/>
              <a:gd name="connsiteY1" fmla="*/ 0 h 914400"/>
              <a:gd name="connisteX2" fmla="*/ 457200 w 914400"/>
              <a:gd name="connsiteY2" fmla="*/ 0 h 914400"/>
              <a:gd name="connisteX3" fmla="*/ 914400 w 914400"/>
              <a:gd name="connsiteY3" fmla="*/ 457200 h 914400"/>
              <a:gd name="connisteX4" fmla="*/ 914400 w 914400"/>
              <a:gd name="connsiteY4" fmla="*/ 457200 h 914400"/>
              <a:gd name="connisteX5" fmla="*/ 457200 w 914400"/>
              <a:gd name="connsiteY5" fmla="*/ 914400 h 914400"/>
              <a:gd name="connisteX6" fmla="*/ 457200 w 914400"/>
              <a:gd name="connsiteY6" fmla="*/ 914400 h 914400"/>
              <a:gd name="connisteX7" fmla="*/ 0 w 914400"/>
              <a:gd name="connsiteY7" fmla="*/ 457200 h 914400"/>
              <a:gd name="connisteX8" fmla="*/ 0 w 914400"/>
              <a:gd name="connsiteY8" fmla="*/ 457200 h 9144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914400" h="914400">
                <a:moveTo>
                  <a:pt x="0" y="457200"/>
                </a:moveTo>
                <a:cubicBezTo>
                  <a:pt x="0" y="204695"/>
                  <a:pt x="204695" y="0"/>
                  <a:pt x="457200" y="0"/>
                </a:cubicBezTo>
                <a:lnTo>
                  <a:pt x="457200" y="0"/>
                </a:lnTo>
                <a:cubicBezTo>
                  <a:pt x="709705" y="0"/>
                  <a:pt x="914400" y="204695"/>
                  <a:pt x="914400" y="457200"/>
                </a:cubicBezTo>
                <a:lnTo>
                  <a:pt x="914400" y="457200"/>
                </a:lnTo>
                <a:cubicBezTo>
                  <a:pt x="914400" y="709705"/>
                  <a:pt x="709705" y="914400"/>
                  <a:pt x="457200" y="914400"/>
                </a:cubicBezTo>
                <a:lnTo>
                  <a:pt x="457200" y="914400"/>
                </a:lnTo>
                <a:cubicBezTo>
                  <a:pt x="204695" y="914400"/>
                  <a:pt x="0" y="709705"/>
                  <a:pt x="0" y="457200"/>
                </a:cubicBezTo>
                <a:lnTo>
                  <a:pt x="0" y="457200"/>
                </a:lnTo>
                <a:close/>
              </a:path>
            </a:pathLst>
          </a:custGeom>
        </p:spPr>
      </p:pic>
      <p:sp>
        <p:nvSpPr>
          <p:cNvPr id="7" name="文本占位符 6"/>
          <p:cNvSpPr>
            <a:spLocks noGrp="1"/>
          </p:cNvSpPr>
          <p:nvPr>
            <p:ph type="body" idx="16388"/>
            <p:custDataLst>
              <p:tags r:id="rId8"/>
            </p:custDataLst>
          </p:nvPr>
        </p:nvSpPr>
        <p:spPr/>
        <p:txBody>
          <a:bodyPr/>
          <a:p>
            <a:r>
              <a:rPr lang="zh-CN" altLang="en-US"/>
              <a:t>管理制度与体系优化</a:t>
            </a:r>
            <a:endParaRPr lang="zh-CN" altLang="en-US"/>
          </a:p>
        </p:txBody>
      </p:sp>
      <p:sp>
        <p:nvSpPr>
          <p:cNvPr id="8" name="文本占位符 7"/>
          <p:cNvSpPr>
            <a:spLocks noGrp="1"/>
          </p:cNvSpPr>
          <p:nvPr>
            <p:ph type="body" idx="16389"/>
            <p:custDataLst>
              <p:tags r:id="rId9"/>
            </p:custDataLst>
          </p:nvPr>
        </p:nvSpPr>
        <p:spPr/>
        <p:txBody>
          <a:bodyPr>
            <a:noAutofit/>
          </a:bodyPr>
          <a:p>
            <a:r>
              <a:rPr lang="zh-CN" altLang="en-US" sz="800"/>
              <a:t>修订管道安全管理制度，完善材料验收、焊接工艺评定、定期检验等流程，建立动态风险管控清单。
对照新版规程更新管道技术档案，补充境外牌号材料使用记录、非金属管道性能验证报告等新增要求的文件资料。</a:t>
            </a:r>
            <a:endParaRPr lang="zh-CN" altLang="en-US" sz="800"/>
          </a:p>
        </p:txBody>
      </p:sp>
      <p:pic>
        <p:nvPicPr>
          <p:cNvPr id="9" name="图片占位符 8" descr="0962c252-ce5c-11f0-b2a3-a607c0d318be"/>
          <p:cNvPicPr>
            <a:picLocks noChangeAspect="1"/>
          </p:cNvPicPr>
          <p:nvPr>
            <p:ph type="pic" idx="16396"/>
            <p:custDataLst>
              <p:tags r:id="rId10"/>
            </p:custDataLst>
          </p:nvPr>
        </p:nvPicPr>
        <p:blipFill>
          <a:blip r:embed="rId11"/>
          <a:srcRect/>
          <a:stretch>
            <a:fillRect/>
          </a:stretch>
        </p:blipFill>
        <p:spPr>
          <a:xfrm>
            <a:off x="342900" y="2498408"/>
            <a:ext cx="514350" cy="514350"/>
          </a:xfrm>
          <a:custGeom>
            <a:avLst/>
            <a:gdLst>
              <a:gd name="connisteX0" fmla="*/ 0 w 914400"/>
              <a:gd name="connsiteY0" fmla="*/ 457200 h 914400"/>
              <a:gd name="connisteX1" fmla="*/ 457200 w 914400"/>
              <a:gd name="connsiteY1" fmla="*/ 0 h 914400"/>
              <a:gd name="connisteX2" fmla="*/ 457200 w 914400"/>
              <a:gd name="connsiteY2" fmla="*/ 0 h 914400"/>
              <a:gd name="connisteX3" fmla="*/ 914400 w 914400"/>
              <a:gd name="connsiteY3" fmla="*/ 457200 h 914400"/>
              <a:gd name="connisteX4" fmla="*/ 914400 w 914400"/>
              <a:gd name="connsiteY4" fmla="*/ 457200 h 914400"/>
              <a:gd name="connisteX5" fmla="*/ 457200 w 914400"/>
              <a:gd name="connsiteY5" fmla="*/ 914400 h 914400"/>
              <a:gd name="connisteX6" fmla="*/ 457200 w 914400"/>
              <a:gd name="connsiteY6" fmla="*/ 914400 h 914400"/>
              <a:gd name="connisteX7" fmla="*/ 0 w 914400"/>
              <a:gd name="connsiteY7" fmla="*/ 457200 h 914400"/>
              <a:gd name="connisteX8" fmla="*/ 0 w 914400"/>
              <a:gd name="connsiteY8" fmla="*/ 457200 h 9144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914400" h="914400">
                <a:moveTo>
                  <a:pt x="0" y="457200"/>
                </a:moveTo>
                <a:cubicBezTo>
                  <a:pt x="0" y="204695"/>
                  <a:pt x="204695" y="0"/>
                  <a:pt x="457200" y="0"/>
                </a:cubicBezTo>
                <a:lnTo>
                  <a:pt x="457200" y="0"/>
                </a:lnTo>
                <a:cubicBezTo>
                  <a:pt x="709705" y="0"/>
                  <a:pt x="914400" y="204695"/>
                  <a:pt x="914400" y="457200"/>
                </a:cubicBezTo>
                <a:lnTo>
                  <a:pt x="914400" y="457200"/>
                </a:lnTo>
                <a:cubicBezTo>
                  <a:pt x="914400" y="709705"/>
                  <a:pt x="709705" y="914400"/>
                  <a:pt x="457200" y="914400"/>
                </a:cubicBezTo>
                <a:lnTo>
                  <a:pt x="457200" y="914400"/>
                </a:lnTo>
                <a:cubicBezTo>
                  <a:pt x="204695" y="914400"/>
                  <a:pt x="0" y="709705"/>
                  <a:pt x="0" y="457200"/>
                </a:cubicBezTo>
                <a:lnTo>
                  <a:pt x="0" y="457200"/>
                </a:lnTo>
                <a:close/>
              </a:path>
            </a:pathLst>
          </a:custGeom>
        </p:spPr>
      </p:pic>
      <p:sp>
        <p:nvSpPr>
          <p:cNvPr id="10" name="文本占位符 9"/>
          <p:cNvSpPr>
            <a:spLocks noGrp="1"/>
          </p:cNvSpPr>
          <p:nvPr>
            <p:ph type="body" idx="16390"/>
            <p:custDataLst>
              <p:tags r:id="rId12"/>
            </p:custDataLst>
          </p:nvPr>
        </p:nvSpPr>
        <p:spPr>
          <a:xfrm>
            <a:off x="937260" y="2498725"/>
            <a:ext cx="2300288" cy="228788"/>
          </a:xfrm>
        </p:spPr>
        <p:txBody>
          <a:bodyPr/>
          <a:p>
            <a:r>
              <a:rPr lang="zh-CN" altLang="en-US"/>
              <a:t>材料与管道系统升级</a:t>
            </a:r>
            <a:endParaRPr lang="zh-CN" altLang="en-US"/>
          </a:p>
        </p:txBody>
      </p:sp>
      <p:sp>
        <p:nvSpPr>
          <p:cNvPr id="11" name="文本占位符 10"/>
          <p:cNvSpPr>
            <a:spLocks noGrp="1"/>
          </p:cNvSpPr>
          <p:nvPr>
            <p:ph type="body" idx="16391"/>
            <p:custDataLst>
              <p:tags r:id="rId13"/>
            </p:custDataLst>
          </p:nvPr>
        </p:nvSpPr>
        <p:spPr>
          <a:xfrm>
            <a:off x="982345" y="2802255"/>
            <a:ext cx="2319020" cy="791210"/>
          </a:xfrm>
        </p:spPr>
        <p:txBody>
          <a:bodyPr>
            <a:noAutofit/>
          </a:bodyPr>
          <a:p>
            <a:r>
              <a:rPr lang="zh-CN" altLang="en-US" sz="800"/>
              <a:t>对在用GC3级管道进行重新分级评估，需升级为GC2级的管道；涉及非金属管道的企业需建立专用材料验收标准，验证供应商资质及产品质量证明文件。
高压管道系统需复核设计文件，确保符合新增的耐压试验、泄漏试验及冲击试验要求，对不符合项制定整改方案并限期完成。</a:t>
            </a:r>
            <a:endParaRPr lang="zh-CN" altLang="en-US" sz="800"/>
          </a:p>
        </p:txBody>
      </p:sp>
      <p:pic>
        <p:nvPicPr>
          <p:cNvPr id="12" name="图片占位符 11" descr="0962c413-ce5c-11f0-b2a3-a607c0d318be"/>
          <p:cNvPicPr>
            <a:picLocks noChangeAspect="1"/>
          </p:cNvPicPr>
          <p:nvPr>
            <p:ph type="pic" idx="16397"/>
            <p:custDataLst>
              <p:tags r:id="rId14"/>
            </p:custDataLst>
          </p:nvPr>
        </p:nvPicPr>
        <p:blipFill>
          <a:blip r:embed="rId15"/>
          <a:srcRect/>
          <a:stretch>
            <a:fillRect/>
          </a:stretch>
        </p:blipFill>
        <p:spPr>
          <a:xfrm>
            <a:off x="3557588" y="2408873"/>
            <a:ext cx="514350" cy="514350"/>
          </a:xfrm>
          <a:custGeom>
            <a:avLst/>
            <a:gdLst>
              <a:gd name="connisteX0" fmla="*/ 0 w 914400"/>
              <a:gd name="connsiteY0" fmla="*/ 457200 h 914400"/>
              <a:gd name="connisteX1" fmla="*/ 457200 w 914400"/>
              <a:gd name="connsiteY1" fmla="*/ 0 h 914400"/>
              <a:gd name="connisteX2" fmla="*/ 457200 w 914400"/>
              <a:gd name="connsiteY2" fmla="*/ 0 h 914400"/>
              <a:gd name="connisteX3" fmla="*/ 914400 w 914400"/>
              <a:gd name="connsiteY3" fmla="*/ 457200 h 914400"/>
              <a:gd name="connisteX4" fmla="*/ 914400 w 914400"/>
              <a:gd name="connsiteY4" fmla="*/ 457200 h 914400"/>
              <a:gd name="connisteX5" fmla="*/ 457200 w 914400"/>
              <a:gd name="connsiteY5" fmla="*/ 914400 h 914400"/>
              <a:gd name="connisteX6" fmla="*/ 457200 w 914400"/>
              <a:gd name="connsiteY6" fmla="*/ 914400 h 914400"/>
              <a:gd name="connisteX7" fmla="*/ 0 w 914400"/>
              <a:gd name="connsiteY7" fmla="*/ 457200 h 914400"/>
              <a:gd name="connisteX8" fmla="*/ 0 w 914400"/>
              <a:gd name="connsiteY8" fmla="*/ 457200 h 9144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914400" h="914400">
                <a:moveTo>
                  <a:pt x="0" y="457200"/>
                </a:moveTo>
                <a:cubicBezTo>
                  <a:pt x="0" y="204695"/>
                  <a:pt x="204695" y="0"/>
                  <a:pt x="457200" y="0"/>
                </a:cubicBezTo>
                <a:lnTo>
                  <a:pt x="457200" y="0"/>
                </a:lnTo>
                <a:cubicBezTo>
                  <a:pt x="709705" y="0"/>
                  <a:pt x="914400" y="204695"/>
                  <a:pt x="914400" y="457200"/>
                </a:cubicBezTo>
                <a:lnTo>
                  <a:pt x="914400" y="457200"/>
                </a:lnTo>
                <a:cubicBezTo>
                  <a:pt x="914400" y="709705"/>
                  <a:pt x="709705" y="914400"/>
                  <a:pt x="457200" y="914400"/>
                </a:cubicBezTo>
                <a:lnTo>
                  <a:pt x="457200" y="914400"/>
                </a:lnTo>
                <a:cubicBezTo>
                  <a:pt x="204695" y="914400"/>
                  <a:pt x="0" y="709705"/>
                  <a:pt x="0" y="457200"/>
                </a:cubicBezTo>
                <a:lnTo>
                  <a:pt x="0" y="457200"/>
                </a:lnTo>
                <a:close/>
              </a:path>
            </a:pathLst>
          </a:custGeom>
        </p:spPr>
      </p:pic>
      <p:sp>
        <p:nvSpPr>
          <p:cNvPr id="13" name="文本占位符 12"/>
          <p:cNvSpPr>
            <a:spLocks noGrp="1"/>
          </p:cNvSpPr>
          <p:nvPr>
            <p:ph type="body" idx="16392"/>
            <p:custDataLst>
              <p:tags r:id="rId16"/>
            </p:custDataLst>
          </p:nvPr>
        </p:nvSpPr>
        <p:spPr>
          <a:xfrm>
            <a:off x="4179253" y="2474595"/>
            <a:ext cx="2300288" cy="228788"/>
          </a:xfrm>
        </p:spPr>
        <p:txBody>
          <a:bodyPr/>
          <a:p>
            <a:r>
              <a:rPr lang="zh-CN" altLang="en-US"/>
              <a:t>检验与应急能力提升</a:t>
            </a:r>
            <a:endParaRPr lang="zh-CN" altLang="en-US"/>
          </a:p>
        </p:txBody>
      </p:sp>
      <p:sp>
        <p:nvSpPr>
          <p:cNvPr id="14" name="文本占位符 13"/>
          <p:cNvSpPr>
            <a:spLocks noGrp="1"/>
          </p:cNvSpPr>
          <p:nvPr>
            <p:ph type="body" idx="16393"/>
            <p:custDataLst>
              <p:tags r:id="rId17"/>
            </p:custDataLst>
          </p:nvPr>
        </p:nvSpPr>
        <p:spPr>
          <a:xfrm>
            <a:off x="4215130" y="2751455"/>
            <a:ext cx="2363470" cy="716280"/>
          </a:xfrm>
        </p:spPr>
        <p:txBody>
          <a:bodyPr>
            <a:noAutofit/>
          </a:bodyPr>
          <a:p>
            <a:r>
              <a:rPr lang="zh-CN" altLang="en-US" sz="800"/>
              <a:t>调整定期检验周期，对动力管道增加金相组织分析、硬度检测等专项项目；制冷管道使用单位需配备氨浓度检测设备，完善泄漏应急处置预案。
与具备资质的检验机构合作，可引入基于风险的检验技术，优先对高风险管道（如GC1级、剧烈循环工况管道）开展全面评估，建立隐患整改闭环管理机制。</a:t>
            </a:r>
            <a:endParaRPr lang="zh-CN" altLang="en-US" sz="800"/>
          </a:p>
        </p:txBody>
      </p:sp>
    </p:spTree>
    <p:custDataLst>
      <p:tags r:id="rId18"/>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ctrTitle" idx="16385"/>
            <p:custDataLst>
              <p:tags r:id="rId1"/>
            </p:custDataLst>
          </p:nvPr>
        </p:nvSpPr>
        <p:spPr/>
        <p:txBody>
          <a:bodyPr/>
          <a:p>
            <a:r>
              <a:rPr lang="zh-CN" altLang="en-US">
                <a:latin typeface="国标黑体" panose="02000500000000000000" charset="-122"/>
                <a:ea typeface="国标黑体" panose="02000500000000000000" charset="-122"/>
              </a:rPr>
              <a:t>规程制定目的与意义</a:t>
            </a:r>
            <a:endParaRPr lang="zh-CN" altLang="en-US">
              <a:latin typeface="国标黑体" panose="02000500000000000000" charset="-122"/>
              <a:ea typeface="国标黑体" panose="02000500000000000000" charset="-122"/>
            </a:endParaRPr>
          </a:p>
        </p:txBody>
      </p:sp>
      <p:pic>
        <p:nvPicPr>
          <p:cNvPr id="3" name="内容占位符 2" descr="075a5a0c-ce5c-11f0-a070-66aa5a30d9f9"/>
          <p:cNvPicPr>
            <a:picLocks noChangeAspect="1"/>
          </p:cNvPicPr>
          <p:nvPr>
            <p:ph idx="16392"/>
            <p:custDataLst>
              <p:tags r:id="rId2"/>
            </p:custDataLst>
          </p:nvPr>
        </p:nvPicPr>
        <p:blipFill>
          <a:blip r:embed="rId3"/>
          <a:srcRect t="6821"/>
          <a:stretch>
            <a:fillRect/>
          </a:stretch>
        </p:blipFill>
        <p:spPr>
          <a:xfrm>
            <a:off x="4243388" y="344488"/>
            <a:ext cx="2271713" cy="3171825"/>
          </a:xfrm>
          <a:custGeom>
            <a:avLst/>
            <a:gdLst>
              <a:gd name="connisteX0" fmla="*/ 0 w 4038600"/>
              <a:gd name="connsiteY0" fmla="*/ 0 h 5638800"/>
              <a:gd name="connisteX1" fmla="*/ 4038600 w 4038600"/>
              <a:gd name="connsiteY1" fmla="*/ 0 h 5638800"/>
              <a:gd name="connisteX2" fmla="*/ 4038600 w 4038600"/>
              <a:gd name="connsiteY2" fmla="*/ 5638800 h 5638800"/>
              <a:gd name="connisteX3" fmla="*/ 0 w 4038600"/>
              <a:gd name="connsiteY3" fmla="*/ 5638800 h 5638800"/>
              <a:gd name="connisteX4" fmla="*/ 0 w 4038600"/>
              <a:gd name="connsiteY4" fmla="*/ 0 h 5638800"/>
            </a:gdLst>
            <a:ahLst/>
            <a:cxnLst>
              <a:cxn ang="0">
                <a:pos x="connisteX0" y="connsiteY0"/>
              </a:cxn>
              <a:cxn ang="0">
                <a:pos x="connisteX1" y="connsiteY1"/>
              </a:cxn>
              <a:cxn ang="0">
                <a:pos x="connisteX2" y="connsiteY2"/>
              </a:cxn>
              <a:cxn ang="0">
                <a:pos x="connisteX3" y="connsiteY3"/>
              </a:cxn>
              <a:cxn ang="0">
                <a:pos x="connisteX4" y="connsiteY4"/>
              </a:cxn>
            </a:cxnLst>
            <a:pathLst>
              <a:path w="4038600" h="5638800">
                <a:moveTo>
                  <a:pt x="0" y="0"/>
                </a:moveTo>
                <a:lnTo>
                  <a:pt x="4038600" y="0"/>
                </a:lnTo>
                <a:lnTo>
                  <a:pt x="4038600" y="5638800"/>
                </a:lnTo>
                <a:lnTo>
                  <a:pt x="0" y="5638800"/>
                </a:lnTo>
                <a:lnTo>
                  <a:pt x="0" y="0"/>
                </a:lnTo>
                <a:close/>
              </a:path>
            </a:pathLst>
          </a:custGeom>
        </p:spPr>
      </p:pic>
      <p:sp>
        <p:nvSpPr>
          <p:cNvPr id="4" name="装饰  1"/>
          <p:cNvSpPr>
            <a:spLocks noGrp="1"/>
          </p:cNvSpPr>
          <p:nvPr>
            <p:ph type="body" idx="16393"/>
            <p:custDataLst>
              <p:tags r:id="rId4"/>
            </p:custDataLst>
          </p:nvPr>
        </p:nvSpPr>
        <p:spPr/>
        <p:txBody>
          <a:bodyPr/>
          <a:p>
            <a:r>
              <a:rPr lang="zh-CN" altLang="en-US"/>
              <a:t> </a:t>
            </a:r>
            <a:endParaRPr lang="zh-CN" altLang="en-US"/>
          </a:p>
        </p:txBody>
      </p:sp>
      <p:sp>
        <p:nvSpPr>
          <p:cNvPr id="5" name="文本占位符 4"/>
          <p:cNvSpPr>
            <a:spLocks noGrp="1"/>
          </p:cNvSpPr>
          <p:nvPr>
            <p:ph type="body" idx="16386"/>
            <p:custDataLst>
              <p:tags r:id="rId5"/>
            </p:custDataLst>
          </p:nvPr>
        </p:nvSpPr>
        <p:spPr/>
        <p:txBody>
          <a:bodyPr/>
          <a:p>
            <a:r>
              <a:rPr lang="zh-CN" altLang="en-US"/>
              <a:t>核心目的：保障工业管道安全使用</a:t>
            </a:r>
            <a:endParaRPr lang="zh-CN" altLang="en-US"/>
          </a:p>
        </p:txBody>
      </p:sp>
      <p:sp>
        <p:nvSpPr>
          <p:cNvPr id="6" name="文本占位符 5"/>
          <p:cNvSpPr>
            <a:spLocks noGrp="1"/>
          </p:cNvSpPr>
          <p:nvPr>
            <p:ph type="body" idx="16387"/>
            <p:custDataLst>
              <p:tags r:id="rId6"/>
            </p:custDataLst>
          </p:nvPr>
        </p:nvSpPr>
        <p:spPr/>
        <p:txBody>
          <a:bodyPr/>
          <a:p>
            <a:r>
              <a:rPr lang="zh-CN" altLang="en-US"/>
              <a:t>旨在规范工业管道全生命周期管理，预防和减少事故，保护人民群众生命和财产安全，促进经济社会可持续发展。</a:t>
            </a:r>
            <a:endParaRPr lang="zh-CN" altLang="en-US"/>
          </a:p>
        </p:txBody>
      </p:sp>
      <p:sp>
        <p:nvSpPr>
          <p:cNvPr id="7" name="装饰  4"/>
          <p:cNvSpPr>
            <a:spLocks noGrp="1"/>
          </p:cNvSpPr>
          <p:nvPr>
            <p:ph type="body" idx="16394"/>
            <p:custDataLst>
              <p:tags r:id="rId7"/>
            </p:custDataLst>
          </p:nvPr>
        </p:nvSpPr>
        <p:spPr/>
        <p:txBody>
          <a:bodyPr/>
          <a:p>
            <a:r>
              <a:rPr lang="zh-CN" altLang="en-US"/>
              <a:t> </a:t>
            </a:r>
            <a:endParaRPr lang="zh-CN" altLang="en-US"/>
          </a:p>
        </p:txBody>
      </p:sp>
      <p:sp>
        <p:nvSpPr>
          <p:cNvPr id="8" name="文本占位符 7"/>
          <p:cNvSpPr>
            <a:spLocks noGrp="1"/>
          </p:cNvSpPr>
          <p:nvPr>
            <p:ph type="body" idx="16388"/>
            <p:custDataLst>
              <p:tags r:id="rId8"/>
            </p:custDataLst>
          </p:nvPr>
        </p:nvSpPr>
        <p:spPr/>
        <p:txBody>
          <a:bodyPr/>
          <a:p>
            <a:r>
              <a:rPr lang="zh-CN" altLang="en-US"/>
              <a:t>法律依据：明确法规支撑</a:t>
            </a:r>
            <a:endParaRPr lang="zh-CN" altLang="en-US"/>
          </a:p>
        </p:txBody>
      </p:sp>
      <p:sp>
        <p:nvSpPr>
          <p:cNvPr id="9" name="文本占位符 8"/>
          <p:cNvSpPr>
            <a:spLocks noGrp="1"/>
          </p:cNvSpPr>
          <p:nvPr>
            <p:ph type="body" idx="16389"/>
            <p:custDataLst>
              <p:tags r:id="rId9"/>
            </p:custDataLst>
          </p:nvPr>
        </p:nvSpPr>
        <p:spPr/>
        <p:txBody>
          <a:bodyPr/>
          <a:p>
            <a:r>
              <a:rPr lang="zh-CN" altLang="en-US"/>
              <a:t>依据《中华人民共和国特种设备安全法》《特种设备安全监察条例》《特种设备目录》等法律法规制定，确保合规性与权威性。</a:t>
            </a:r>
            <a:endParaRPr lang="zh-CN" altLang="en-US"/>
          </a:p>
        </p:txBody>
      </p:sp>
      <p:sp>
        <p:nvSpPr>
          <p:cNvPr id="10" name="装饰  7"/>
          <p:cNvSpPr>
            <a:spLocks noGrp="1"/>
          </p:cNvSpPr>
          <p:nvPr>
            <p:ph type="body" idx="16395"/>
            <p:custDataLst>
              <p:tags r:id="rId10"/>
            </p:custDataLst>
          </p:nvPr>
        </p:nvSpPr>
        <p:spPr/>
        <p:txBody>
          <a:bodyPr/>
          <a:p>
            <a:r>
              <a:rPr lang="zh-CN" altLang="en-US"/>
              <a:t> </a:t>
            </a:r>
            <a:endParaRPr lang="zh-CN" altLang="en-US"/>
          </a:p>
        </p:txBody>
      </p:sp>
      <p:sp>
        <p:nvSpPr>
          <p:cNvPr id="11" name="文本占位符 10"/>
          <p:cNvSpPr>
            <a:spLocks noGrp="1"/>
          </p:cNvSpPr>
          <p:nvPr>
            <p:ph type="body" idx="16390"/>
            <p:custDataLst>
              <p:tags r:id="rId11"/>
            </p:custDataLst>
          </p:nvPr>
        </p:nvSpPr>
        <p:spPr/>
        <p:txBody>
          <a:bodyPr/>
          <a:p>
            <a:r>
              <a:rPr lang="zh-CN" altLang="en-US"/>
              <a:t>现实意义：解决行业突出问题</a:t>
            </a:r>
            <a:endParaRPr lang="zh-CN" altLang="en-US"/>
          </a:p>
        </p:txBody>
      </p:sp>
      <p:sp>
        <p:nvSpPr>
          <p:cNvPr id="12" name="文本占位符 11"/>
          <p:cNvSpPr>
            <a:spLocks noGrp="1"/>
          </p:cNvSpPr>
          <p:nvPr>
            <p:ph type="body" idx="16391"/>
            <p:custDataLst>
              <p:tags r:id="rId12"/>
            </p:custDataLst>
          </p:nvPr>
        </p:nvSpPr>
        <p:spPr/>
        <p:txBody>
          <a:bodyPr/>
          <a:p>
            <a:r>
              <a:rPr lang="zh-CN" altLang="en-US"/>
              <a:t>整合现行规范，统一基本安全要求，系统解决法规实施中的矛盾与空白，提升工业管道安全管理水平。</a:t>
            </a:r>
            <a:endParaRPr lang="zh-CN" altLang="en-US"/>
          </a:p>
        </p:txBody>
      </p:sp>
    </p:spTree>
    <p:custDataLst>
      <p:tags r:id="rId13"/>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ctrTitle" idx="16385"/>
          </p:nvPr>
        </p:nvSpPr>
        <p:spPr>
          <a:xfrm>
            <a:off x="371475" y="2015490"/>
            <a:ext cx="6036945" cy="1242060"/>
          </a:xfrm>
        </p:spPr>
        <p:txBody>
          <a:bodyPr>
            <a:normAutofit fontScale="90000"/>
          </a:bodyPr>
          <a:p>
            <a:pPr algn="l" fontAlgn="auto">
              <a:lnSpc>
                <a:spcPts val="1600"/>
              </a:lnSpc>
            </a:pPr>
            <a:r>
              <a:rPr lang="en-US" altLang="zh-CN" sz="2220" b="1"/>
              <a:t> </a:t>
            </a:r>
            <a:r>
              <a:rPr lang="zh-CN" altLang="en-US" sz="2220" b="1"/>
              <a:t>与法规、规范性文件的一致性</a:t>
            </a:r>
            <a:br>
              <a:rPr lang="zh-CN" altLang="en-US" sz="2220" b="1"/>
            </a:br>
            <a:r>
              <a:rPr lang="en-US" altLang="zh-CN" sz="1110" b="1"/>
              <a:t>1</a:t>
            </a:r>
            <a:r>
              <a:rPr lang="zh-CN" altLang="en-US" sz="1110" b="1">
                <a:ea typeface="宋体" charset="0"/>
              </a:rPr>
              <a:t>、</a:t>
            </a:r>
            <a:r>
              <a:rPr lang="zh-CN" altLang="en-US" sz="1110" b="1"/>
              <a:t>《特种设备安全法》于</a:t>
            </a:r>
            <a:r>
              <a:rPr lang="en-US" altLang="zh-CN" sz="1110" b="1"/>
              <a:t>2014</a:t>
            </a:r>
            <a:r>
              <a:rPr lang="zh-CN" altLang="en-US" sz="1110" b="1"/>
              <a:t>年</a:t>
            </a:r>
            <a:r>
              <a:rPr lang="en-US" altLang="zh-CN" sz="1110" b="1"/>
              <a:t>1</a:t>
            </a:r>
            <a:r>
              <a:rPr lang="zh-CN" altLang="en-US" sz="1110" b="1"/>
              <a:t>月</a:t>
            </a:r>
            <a:r>
              <a:rPr lang="en-US" altLang="zh-CN" sz="1110" b="1"/>
              <a:t>1</a:t>
            </a:r>
            <a:r>
              <a:rPr lang="zh-CN" altLang="en-US" sz="1110" b="1"/>
              <a:t>日正式实施，同年发布了新《特种设备目录》，以及特种设备安全监管顶层设计方案出台，工业管道的监管模式发生改变。</a:t>
            </a:r>
            <a:br>
              <a:rPr lang="zh-CN" altLang="en-US" sz="1110" b="1"/>
            </a:br>
            <a:r>
              <a:rPr lang="zh-CN" altLang="en-US" sz="1110" b="1"/>
              <a:t>《市场监管总局关于特种设备行政许可有关事项的通知（</a:t>
            </a:r>
            <a:r>
              <a:rPr lang="en-US" altLang="zh-CN" sz="1110" b="1">
                <a:sym typeface="+mn-ea"/>
              </a:rPr>
              <a:t>2021</a:t>
            </a:r>
            <a:r>
              <a:rPr lang="zh-CN" altLang="en-US" sz="1110" b="1">
                <a:sym typeface="+mn-ea"/>
              </a:rPr>
              <a:t>年第</a:t>
            </a:r>
            <a:r>
              <a:rPr lang="en-US" altLang="zh-CN" sz="1110" b="1">
                <a:sym typeface="+mn-ea"/>
              </a:rPr>
              <a:t>41</a:t>
            </a:r>
            <a:r>
              <a:rPr lang="zh-CN" altLang="en-US" sz="1110" b="1">
                <a:sym typeface="+mn-ea"/>
              </a:rPr>
              <a:t>号公告</a:t>
            </a:r>
            <a:r>
              <a:rPr lang="zh-CN" altLang="en-US" sz="1110" b="1"/>
              <a:t>）》、《市场监管总局办公厅关于特种设备行政许可有关事项的通知》（市监特设（</a:t>
            </a:r>
            <a:r>
              <a:rPr lang="en-US" altLang="zh-CN" sz="1110" b="1"/>
              <a:t>2022)17</a:t>
            </a:r>
            <a:r>
              <a:rPr lang="zh-CN" altLang="en-US" sz="1110" b="1"/>
              <a:t>号）以及总局令第</a:t>
            </a:r>
            <a:r>
              <a:rPr lang="en-US" altLang="zh-CN" sz="1110" b="1"/>
              <a:t>73</a:t>
            </a:r>
            <a:r>
              <a:rPr lang="zh-CN" altLang="en-US" sz="1110" b="1"/>
              <a:t>、</a:t>
            </a:r>
            <a:r>
              <a:rPr lang="en-US" altLang="zh-CN" sz="1110" b="1"/>
              <a:t>74</a:t>
            </a:r>
            <a:r>
              <a:rPr lang="zh-CN" altLang="en-US" sz="1110" b="1"/>
              <a:t>号等关于特种设备行政许可改革、落实企业主体责任等政策性文件相继发布。</a:t>
            </a:r>
            <a:br>
              <a:rPr lang="zh-CN" altLang="en-US" sz="1110" b="1"/>
            </a:br>
            <a:r>
              <a:rPr lang="en-US" altLang="zh-CN" sz="1110" b="1"/>
              <a:t>2</a:t>
            </a:r>
            <a:r>
              <a:rPr lang="zh-CN" altLang="en-US" sz="1110" b="1">
                <a:ea typeface="宋体" charset="0"/>
              </a:rPr>
              <a:t>、</a:t>
            </a:r>
            <a:r>
              <a:rPr lang="zh-CN" altLang="en-US" sz="1110" b="1"/>
              <a:t>一系列压力管道安全技术规范进行了修订，如《压力管道定期检验规则一工业管道》</a:t>
            </a:r>
            <a:r>
              <a:rPr lang="en-US" altLang="zh-CN" sz="1110" b="1"/>
              <a:t>( TSG D7005-2018)</a:t>
            </a:r>
            <a:r>
              <a:rPr lang="zh-CN" altLang="en-US" sz="1110" b="1"/>
              <a:t>、《压力管道监督检验规则》</a:t>
            </a:r>
            <a:r>
              <a:rPr lang="en-US" altLang="zh-CN" sz="1110" b="1"/>
              <a:t>( TSG D7006-2020)</a:t>
            </a:r>
            <a:r>
              <a:rPr lang="zh-CN" altLang="en-US" sz="1110" b="1"/>
              <a:t>、《压力管道元件型式试验规则》</a:t>
            </a:r>
            <a:r>
              <a:rPr lang="en-US" altLang="zh-CN" sz="1110" b="1"/>
              <a:t>( TSG D7002-2023)</a:t>
            </a:r>
            <a:endParaRPr lang="en-US" altLang="zh-CN" sz="1110" b="1"/>
          </a:p>
        </p:txBody>
      </p:sp>
      <p:sp>
        <p:nvSpPr>
          <p:cNvPr id="3" name="文本占位符 2"/>
          <p:cNvSpPr>
            <a:spLocks noGrp="1"/>
          </p:cNvSpPr>
          <p:nvPr>
            <p:ph type="body" idx="16386"/>
          </p:nvPr>
        </p:nvSpPr>
        <p:spPr>
          <a:xfrm>
            <a:off x="399415" y="366395"/>
            <a:ext cx="5943600" cy="1564640"/>
          </a:xfrm>
        </p:spPr>
        <p:txBody>
          <a:bodyPr>
            <a:normAutofit fontScale="25000"/>
          </a:bodyPr>
          <a:p>
            <a:pPr algn="l"/>
            <a:r>
              <a:rPr lang="en-US" altLang="zh-CN" sz="8000"/>
              <a:t> </a:t>
            </a:r>
            <a:r>
              <a:rPr lang="zh-CN" altLang="en-US" sz="8000"/>
              <a:t>修订背景</a:t>
            </a:r>
            <a:endParaRPr lang="zh-CN" altLang="en-US" sz="8000"/>
          </a:p>
          <a:p>
            <a:pPr algn="l"/>
            <a:r>
              <a:rPr lang="en-US" altLang="zh-CN"/>
              <a:t>1</a:t>
            </a:r>
            <a:r>
              <a:rPr lang="zh-CN" altLang="en-US">
                <a:ea typeface="宋体" charset="0"/>
              </a:rPr>
              <a:t>、</a:t>
            </a:r>
            <a:r>
              <a:rPr lang="zh-CN" altLang="en-US"/>
              <a:t>《压力管道安全技术监察规程﹣工业管道》</a:t>
            </a:r>
            <a:r>
              <a:rPr lang="en-US" altLang="zh-CN"/>
              <a:t>( TSG D0001-2009</a:t>
            </a:r>
            <a:r>
              <a:rPr lang="zh-CN" altLang="en-US"/>
              <a:t>）于</a:t>
            </a:r>
            <a:r>
              <a:rPr lang="en-US" altLang="zh-CN"/>
              <a:t>2009</a:t>
            </a:r>
            <a:r>
              <a:rPr lang="zh-CN" altLang="en-US"/>
              <a:t>年</a:t>
            </a:r>
            <a:r>
              <a:rPr lang="en-US" altLang="zh-CN"/>
              <a:t>8</a:t>
            </a:r>
            <a:r>
              <a:rPr lang="zh-CN" altLang="en-US"/>
              <a:t>月</a:t>
            </a:r>
            <a:r>
              <a:rPr lang="en-US" altLang="zh-CN"/>
              <a:t>1</a:t>
            </a:r>
            <a:r>
              <a:rPr lang="zh-CN" altLang="en-US"/>
              <a:t>日正式实施。该规程是第一部关于工业管道的综合性安全技术规范，也是国家标准</a:t>
            </a:r>
            <a:r>
              <a:rPr lang="en-US" altLang="zh-CN"/>
              <a:t> GB / T 20801</a:t>
            </a:r>
            <a:r>
              <a:rPr lang="zh-CN" altLang="en-US"/>
              <a:t>《压力管道规范工业管道》的制定依据。</a:t>
            </a:r>
            <a:endParaRPr lang="zh-CN" altLang="en-US"/>
          </a:p>
          <a:p>
            <a:pPr algn="l"/>
            <a:r>
              <a:rPr lang="en-US" altLang="zh-CN"/>
              <a:t>2</a:t>
            </a:r>
            <a:r>
              <a:rPr lang="zh-CN" altLang="en-US">
                <a:ea typeface="宋体" charset="0"/>
              </a:rPr>
              <a:t>、</a:t>
            </a:r>
            <a:r>
              <a:rPr lang="zh-CN" altLang="en-US"/>
              <a:t>特种设备安全技术规范进一步整合形成设备大规范。</a:t>
            </a:r>
            <a:r>
              <a:rPr lang="zh-CN" altLang="en-US">
                <a:solidFill>
                  <a:srgbClr val="FF0000"/>
                </a:solidFill>
              </a:rPr>
              <a:t>（目前只有移动式</a:t>
            </a:r>
            <a:r>
              <a:rPr lang="zh-CN" altLang="en-US">
                <a:solidFill>
                  <a:srgbClr val="FF0000"/>
                </a:solidFill>
                <a:sym typeface="+mn-ea"/>
              </a:rPr>
              <a:t>压力容器、电梯、客运索道还没有整合</a:t>
            </a:r>
            <a:r>
              <a:rPr lang="zh-CN" altLang="en-US">
                <a:solidFill>
                  <a:srgbClr val="FF0000"/>
                </a:solidFill>
              </a:rPr>
              <a:t>）</a:t>
            </a:r>
            <a:endParaRPr lang="zh-CN" altLang="en-US">
              <a:solidFill>
                <a:srgbClr val="FF0000"/>
              </a:solidFill>
            </a:endParaRPr>
          </a:p>
          <a:p>
            <a:pPr algn="l" fontAlgn="auto">
              <a:lnSpc>
                <a:spcPts val="1600"/>
              </a:lnSpc>
            </a:pPr>
            <a:r>
              <a:rPr lang="en-US" altLang="zh-CN"/>
              <a:t>3</a:t>
            </a:r>
            <a:r>
              <a:rPr lang="zh-CN" altLang="en-US">
                <a:ea typeface="宋体" charset="0"/>
              </a:rPr>
              <a:t>、</a:t>
            </a:r>
            <a:r>
              <a:rPr lang="zh-CN" altLang="en-US"/>
              <a:t>近年来工业管道在材料更新、产品制造、检测技术、适用范围和使用管理等方面都得到了不断发展。</a:t>
            </a:r>
            <a:endParaRPr lang="zh-CN" altLang="en-US"/>
          </a:p>
          <a:p>
            <a:pPr algn="l" fontAlgn="auto">
              <a:lnSpc>
                <a:spcPts val="1600"/>
              </a:lnSpc>
            </a:pPr>
            <a:r>
              <a:rPr lang="zh-CN" altLang="en-US"/>
              <a:t>需要对工业管道的材料、设计、制造、安装、检验、试验、监督检验、使用管理进行系统梳理和完善。</a:t>
            </a:r>
            <a:endParaRPr lang="zh-CN" altLang="en-US"/>
          </a:p>
        </p:txBody>
      </p:sp>
      <p:sp>
        <p:nvSpPr>
          <p:cNvPr id="4" name="装饰  1"/>
          <p:cNvSpPr>
            <a:spLocks noGrp="1"/>
          </p:cNvSpPr>
          <p:nvPr>
            <p:custDataLst>
              <p:tags r:id="rId1"/>
            </p:custDataLst>
          </p:nvPr>
        </p:nvSpPr>
        <p:spPr>
          <a:xfrm>
            <a:off x="295275" y="786130"/>
            <a:ext cx="76200" cy="1115060"/>
          </a:xfrm>
          <a:custGeom>
            <a:avLst/>
            <a:gdLst>
              <a:gd name="connisteX0" fmla="*/ 0 w 50800"/>
              <a:gd name="connsiteY0" fmla="*/ 25400 h 1117600"/>
              <a:gd name="connisteX1" fmla="*/ 25400 w 50800"/>
              <a:gd name="connsiteY1" fmla="*/ 0 h 1117600"/>
              <a:gd name="connisteX2" fmla="*/ 25400 w 50800"/>
              <a:gd name="connsiteY2" fmla="*/ 0 h 1117600"/>
              <a:gd name="connisteX3" fmla="*/ 50800 w 50800"/>
              <a:gd name="connsiteY3" fmla="*/ 25400 h 1117600"/>
              <a:gd name="connisteX4" fmla="*/ 50800 w 50800"/>
              <a:gd name="connsiteY4" fmla="*/ 1092200 h 1117600"/>
              <a:gd name="connisteX5" fmla="*/ 25400 w 50800"/>
              <a:gd name="connsiteY5" fmla="*/ 1117600 h 1117600"/>
              <a:gd name="connisteX6" fmla="*/ 25400 w 50800"/>
              <a:gd name="connsiteY6" fmla="*/ 1117600 h 1117600"/>
              <a:gd name="connisteX7" fmla="*/ 0 w 50800"/>
              <a:gd name="connsiteY7" fmla="*/ 1092200 h 1117600"/>
              <a:gd name="connisteX8" fmla="*/ 0 w 50800"/>
              <a:gd name="connsiteY8" fmla="*/ 25400 h 11176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50800" h="1117600">
                <a:moveTo>
                  <a:pt x="0" y="25400"/>
                </a:moveTo>
                <a:cubicBezTo>
                  <a:pt x="0" y="11372"/>
                  <a:pt x="11372" y="0"/>
                  <a:pt x="25400" y="0"/>
                </a:cubicBezTo>
                <a:lnTo>
                  <a:pt x="25400" y="0"/>
                </a:lnTo>
                <a:cubicBezTo>
                  <a:pt x="39428" y="0"/>
                  <a:pt x="50800" y="11372"/>
                  <a:pt x="50800" y="25400"/>
                </a:cubicBezTo>
                <a:lnTo>
                  <a:pt x="50800" y="1092200"/>
                </a:lnTo>
                <a:cubicBezTo>
                  <a:pt x="50800" y="1106228"/>
                  <a:pt x="39428" y="1117600"/>
                  <a:pt x="25400" y="1117600"/>
                </a:cubicBezTo>
                <a:lnTo>
                  <a:pt x="25400" y="1117600"/>
                </a:lnTo>
                <a:cubicBezTo>
                  <a:pt x="11372" y="1117600"/>
                  <a:pt x="0" y="1106228"/>
                  <a:pt x="0" y="1092200"/>
                </a:cubicBezTo>
                <a:lnTo>
                  <a:pt x="0" y="25400"/>
                </a:lnTo>
                <a:close/>
              </a:path>
            </a:pathLst>
          </a:custGeom>
          <a:solidFill>
            <a:schemeClr val="accent1"/>
          </a:solidFill>
          <a:ln>
            <a:solidFill>
              <a:prstClr val="black">
                <a:alpha val="0"/>
              </a:prstClr>
            </a:solidFill>
            <a:prstDash val="solid"/>
          </a:ln>
        </p:spPr>
        <p:txBody>
          <a:bodyPr>
            <a:noAutofit/>
          </a:bodyPr>
          <a:lstStyle>
            <a:lvl1pPr marL="228600" indent="-228600" algn="l" defTabSz="914400" rtl="0" eaLnBrk="1" latinLnBrk="0" hangingPunct="1">
              <a:lnSpc>
                <a:spcPct val="90000"/>
              </a:lnSpc>
              <a:spcBef>
                <a:spcPts val="1000"/>
              </a:spcBef>
              <a:buFont typeface="Arial" panose="0208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8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80604020202020204" pitchFamily="34" charset="0"/>
              <a:buNone/>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80604020202020204" pitchFamily="34" charset="0"/>
              <a:buNone/>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8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r>
              <a:rPr lang="zh-CN" altLang="en-US"/>
              <a:t> </a:t>
            </a:r>
            <a:endParaRPr lang="zh-CN" altLang="en-US" sz="1000"/>
          </a:p>
          <a:p>
            <a:endParaRPr lang="zh-CN" altLang="en-US" sz="1000"/>
          </a:p>
          <a:p>
            <a:endParaRPr lang="zh-CN" altLang="en-US" sz="1000"/>
          </a:p>
        </p:txBody>
      </p:sp>
      <p:sp>
        <p:nvSpPr>
          <p:cNvPr id="6" name="装饰  1"/>
          <p:cNvSpPr>
            <a:spLocks noGrp="1"/>
          </p:cNvSpPr>
          <p:nvPr>
            <p:custDataLst>
              <p:tags r:id="rId2"/>
            </p:custDataLst>
          </p:nvPr>
        </p:nvSpPr>
        <p:spPr>
          <a:xfrm>
            <a:off x="295275" y="2372360"/>
            <a:ext cx="76200" cy="1302385"/>
          </a:xfrm>
          <a:custGeom>
            <a:avLst/>
            <a:gdLst>
              <a:gd name="connisteX0" fmla="*/ 0 w 50800"/>
              <a:gd name="connsiteY0" fmla="*/ 25400 h 1117600"/>
              <a:gd name="connisteX1" fmla="*/ 25400 w 50800"/>
              <a:gd name="connsiteY1" fmla="*/ 0 h 1117600"/>
              <a:gd name="connisteX2" fmla="*/ 25400 w 50800"/>
              <a:gd name="connsiteY2" fmla="*/ 0 h 1117600"/>
              <a:gd name="connisteX3" fmla="*/ 50800 w 50800"/>
              <a:gd name="connsiteY3" fmla="*/ 25400 h 1117600"/>
              <a:gd name="connisteX4" fmla="*/ 50800 w 50800"/>
              <a:gd name="connsiteY4" fmla="*/ 1092200 h 1117600"/>
              <a:gd name="connisteX5" fmla="*/ 25400 w 50800"/>
              <a:gd name="connsiteY5" fmla="*/ 1117600 h 1117600"/>
              <a:gd name="connisteX6" fmla="*/ 25400 w 50800"/>
              <a:gd name="connsiteY6" fmla="*/ 1117600 h 1117600"/>
              <a:gd name="connisteX7" fmla="*/ 0 w 50800"/>
              <a:gd name="connsiteY7" fmla="*/ 1092200 h 1117600"/>
              <a:gd name="connisteX8" fmla="*/ 0 w 50800"/>
              <a:gd name="connsiteY8" fmla="*/ 25400 h 11176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50800" h="1117600">
                <a:moveTo>
                  <a:pt x="0" y="25400"/>
                </a:moveTo>
                <a:cubicBezTo>
                  <a:pt x="0" y="11372"/>
                  <a:pt x="11372" y="0"/>
                  <a:pt x="25400" y="0"/>
                </a:cubicBezTo>
                <a:lnTo>
                  <a:pt x="25400" y="0"/>
                </a:lnTo>
                <a:cubicBezTo>
                  <a:pt x="39428" y="0"/>
                  <a:pt x="50800" y="11372"/>
                  <a:pt x="50800" y="25400"/>
                </a:cubicBezTo>
                <a:lnTo>
                  <a:pt x="50800" y="1092200"/>
                </a:lnTo>
                <a:cubicBezTo>
                  <a:pt x="50800" y="1106228"/>
                  <a:pt x="39428" y="1117600"/>
                  <a:pt x="25400" y="1117600"/>
                </a:cubicBezTo>
                <a:lnTo>
                  <a:pt x="25400" y="1117600"/>
                </a:lnTo>
                <a:cubicBezTo>
                  <a:pt x="11372" y="1117600"/>
                  <a:pt x="0" y="1106228"/>
                  <a:pt x="0" y="1092200"/>
                </a:cubicBezTo>
                <a:lnTo>
                  <a:pt x="0" y="25400"/>
                </a:lnTo>
                <a:close/>
              </a:path>
            </a:pathLst>
          </a:custGeom>
          <a:solidFill>
            <a:schemeClr val="accent1"/>
          </a:solidFill>
          <a:ln>
            <a:solidFill>
              <a:prstClr val="black">
                <a:alpha val="0"/>
              </a:prstClr>
            </a:solidFill>
            <a:prstDash val="solid"/>
          </a:ln>
        </p:spPr>
        <p:txBody>
          <a:bodyPr>
            <a:noAutofit/>
          </a:bodyPr>
          <a:lstStyle>
            <a:lvl1pPr marL="228600" indent="-228600" algn="l" defTabSz="914400" rtl="0" eaLnBrk="1" latinLnBrk="0" hangingPunct="1">
              <a:lnSpc>
                <a:spcPct val="90000"/>
              </a:lnSpc>
              <a:spcBef>
                <a:spcPts val="1000"/>
              </a:spcBef>
              <a:buFont typeface="Arial" panose="0208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8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80604020202020204" pitchFamily="34" charset="0"/>
              <a:buNone/>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80604020202020204" pitchFamily="34" charset="0"/>
              <a:buNone/>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8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r>
              <a:rPr lang="zh-CN" altLang="en-US"/>
              <a:t> </a:t>
            </a:r>
            <a:endParaRPr lang="zh-CN" alt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ctrTitle" idx="16385"/>
          </p:nvPr>
        </p:nvSpPr>
        <p:spPr>
          <a:xfrm>
            <a:off x="662305" y="768985"/>
            <a:ext cx="5272405" cy="2021205"/>
          </a:xfrm>
        </p:spPr>
        <p:txBody>
          <a:bodyPr>
            <a:normAutofit fontScale="90000"/>
          </a:bodyPr>
          <a:p>
            <a:pPr algn="l" fontAlgn="auto">
              <a:lnSpc>
                <a:spcPts val="1600"/>
              </a:lnSpc>
            </a:pPr>
            <a:r>
              <a:rPr lang="zh-CN" altLang="en-US" sz="2220" b="1"/>
              <a:t>监管范围调整、技术标准完善</a:t>
            </a:r>
            <a:br>
              <a:rPr lang="zh-CN" altLang="en-US" sz="2220" b="1"/>
            </a:br>
            <a:br>
              <a:rPr lang="zh-CN" altLang="en-US" sz="2220" b="1"/>
            </a:br>
            <a:r>
              <a:rPr lang="en-US" altLang="zh-CN" sz="1110" b="1"/>
              <a:t>1</a:t>
            </a:r>
            <a:r>
              <a:rPr lang="zh-CN" altLang="en-US" sz="1110" b="1">
                <a:ea typeface="宋体" charset="0"/>
              </a:rPr>
              <a:t>、</a:t>
            </a:r>
            <a:r>
              <a:rPr lang="zh-CN" altLang="en-US" sz="1110" b="1"/>
              <a:t>依据《特种设备目录》，将制冷管道、非金属管道、高压管道、长输管道系统中输油输气站场内的工艺管道、机场供油管道纳入工业管道安全监管范围，在相应协调标准尚未建立的情况下，需要在安全技术规范中提出规定，完善工业管道安全技术要求。</a:t>
            </a:r>
            <a:br>
              <a:rPr lang="zh-CN" altLang="en-US" sz="1110" b="1"/>
            </a:br>
            <a:r>
              <a:rPr lang="en-US" altLang="zh-CN" sz="1110" b="1"/>
              <a:t>2</a:t>
            </a:r>
            <a:r>
              <a:rPr lang="zh-CN" altLang="en-US" sz="1110" b="1">
                <a:ea typeface="宋体" charset="0"/>
              </a:rPr>
              <a:t>、</a:t>
            </a:r>
            <a:r>
              <a:rPr lang="zh-CN" altLang="en-US" sz="1110" b="1"/>
              <a:t>工业管道主要技术标准</a:t>
            </a:r>
            <a:r>
              <a:rPr lang="en-US" altLang="zh-CN" sz="1110" b="1"/>
              <a:t> GB / T 32270-2024</a:t>
            </a:r>
            <a:r>
              <a:rPr lang="zh-CN" altLang="en-US" sz="1110" b="1"/>
              <a:t>《压力管道规范</a:t>
            </a:r>
            <a:r>
              <a:rPr lang="en-US" altLang="zh-CN" sz="1110" b="1"/>
              <a:t>  </a:t>
            </a:r>
            <a:r>
              <a:rPr lang="zh-CN" altLang="en-US" sz="1110" b="1"/>
              <a:t>动力管道》</a:t>
            </a:r>
            <a:r>
              <a:rPr lang="en-US" altLang="zh-CN" sz="1110" b="1"/>
              <a:t> </a:t>
            </a:r>
            <a:r>
              <a:rPr lang="zh-CN" altLang="en-US" sz="1110" b="1">
                <a:ea typeface="宋体" charset="0"/>
              </a:rPr>
              <a:t>、</a:t>
            </a:r>
            <a:r>
              <a:rPr lang="en-US" altLang="zh-CN" sz="1110" b="1"/>
              <a:t>GB / T 20801-2020</a:t>
            </a:r>
            <a:r>
              <a:rPr lang="zh-CN" altLang="en-US" sz="1110" b="1"/>
              <a:t>《压力管道规范</a:t>
            </a:r>
            <a:r>
              <a:rPr lang="en-US" altLang="zh-CN" sz="1110" b="1"/>
              <a:t>  </a:t>
            </a:r>
            <a:r>
              <a:rPr lang="zh-CN" altLang="en-US" sz="1110" b="1"/>
              <a:t>工业管道》已颁布实施，可以将安全技术规范与协调标准同步推进，有利于实现安全技术规范规定基本安全要求，技术标准规定具体技术内容。</a:t>
            </a:r>
            <a:br>
              <a:rPr lang="zh-CN" altLang="en-US" sz="1110" b="1"/>
            </a:br>
            <a:r>
              <a:rPr lang="en-US" altLang="zh-CN" sz="1110" b="1"/>
              <a:t>3</a:t>
            </a:r>
            <a:r>
              <a:rPr lang="zh-CN" altLang="en-US" sz="1110" b="1">
                <a:ea typeface="宋体" charset="0"/>
              </a:rPr>
              <a:t>、</a:t>
            </a:r>
            <a:r>
              <a:rPr lang="zh-CN" altLang="en-US" sz="1110" b="1"/>
              <a:t>《压力管道安全技术监察规程﹣工业管道》</a:t>
            </a:r>
            <a:r>
              <a:rPr lang="en-US" altLang="zh-CN" sz="1110" b="1"/>
              <a:t>( TSG D0001-2009</a:t>
            </a:r>
            <a:r>
              <a:rPr lang="zh-CN" altLang="en-US" sz="1110" b="1"/>
              <a:t>）存在多处规定与现行法规不一致或矛盾。</a:t>
            </a:r>
            <a:endParaRPr lang="zh-CN" altLang="en-US" sz="1110" b="1"/>
          </a:p>
        </p:txBody>
      </p:sp>
      <p:sp>
        <p:nvSpPr>
          <p:cNvPr id="4" name="装饰  1"/>
          <p:cNvSpPr>
            <a:spLocks noGrp="1"/>
          </p:cNvSpPr>
          <p:nvPr>
            <p:custDataLst>
              <p:tags r:id="rId1"/>
            </p:custDataLst>
          </p:nvPr>
        </p:nvSpPr>
        <p:spPr>
          <a:xfrm>
            <a:off x="530860" y="1278890"/>
            <a:ext cx="85090" cy="1397635"/>
          </a:xfrm>
          <a:custGeom>
            <a:avLst/>
            <a:gdLst>
              <a:gd name="connisteX0" fmla="*/ 0 w 50800"/>
              <a:gd name="connsiteY0" fmla="*/ 25400 h 1117600"/>
              <a:gd name="connisteX1" fmla="*/ 25400 w 50800"/>
              <a:gd name="connsiteY1" fmla="*/ 0 h 1117600"/>
              <a:gd name="connisteX2" fmla="*/ 25400 w 50800"/>
              <a:gd name="connsiteY2" fmla="*/ 0 h 1117600"/>
              <a:gd name="connisteX3" fmla="*/ 50800 w 50800"/>
              <a:gd name="connsiteY3" fmla="*/ 25400 h 1117600"/>
              <a:gd name="connisteX4" fmla="*/ 50800 w 50800"/>
              <a:gd name="connsiteY4" fmla="*/ 1092200 h 1117600"/>
              <a:gd name="connisteX5" fmla="*/ 25400 w 50800"/>
              <a:gd name="connsiteY5" fmla="*/ 1117600 h 1117600"/>
              <a:gd name="connisteX6" fmla="*/ 25400 w 50800"/>
              <a:gd name="connsiteY6" fmla="*/ 1117600 h 1117600"/>
              <a:gd name="connisteX7" fmla="*/ 0 w 50800"/>
              <a:gd name="connsiteY7" fmla="*/ 1092200 h 1117600"/>
              <a:gd name="connisteX8" fmla="*/ 0 w 50800"/>
              <a:gd name="connsiteY8" fmla="*/ 25400 h 11176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50800" h="1117600">
                <a:moveTo>
                  <a:pt x="0" y="25400"/>
                </a:moveTo>
                <a:cubicBezTo>
                  <a:pt x="0" y="11372"/>
                  <a:pt x="11372" y="0"/>
                  <a:pt x="25400" y="0"/>
                </a:cubicBezTo>
                <a:lnTo>
                  <a:pt x="25400" y="0"/>
                </a:lnTo>
                <a:cubicBezTo>
                  <a:pt x="39428" y="0"/>
                  <a:pt x="50800" y="11372"/>
                  <a:pt x="50800" y="25400"/>
                </a:cubicBezTo>
                <a:lnTo>
                  <a:pt x="50800" y="1092200"/>
                </a:lnTo>
                <a:cubicBezTo>
                  <a:pt x="50800" y="1106228"/>
                  <a:pt x="39428" y="1117600"/>
                  <a:pt x="25400" y="1117600"/>
                </a:cubicBezTo>
                <a:lnTo>
                  <a:pt x="25400" y="1117600"/>
                </a:lnTo>
                <a:cubicBezTo>
                  <a:pt x="11372" y="1117600"/>
                  <a:pt x="0" y="1106228"/>
                  <a:pt x="0" y="1092200"/>
                </a:cubicBezTo>
                <a:lnTo>
                  <a:pt x="0" y="25400"/>
                </a:lnTo>
                <a:close/>
              </a:path>
            </a:pathLst>
          </a:custGeom>
          <a:solidFill>
            <a:schemeClr val="accent1"/>
          </a:solidFill>
          <a:ln>
            <a:solidFill>
              <a:prstClr val="black">
                <a:alpha val="0"/>
              </a:prstClr>
            </a:solidFill>
            <a:prstDash val="solid"/>
          </a:ln>
        </p:spPr>
        <p:txBody>
          <a:bodyPr>
            <a:noAutofit/>
          </a:bodyPr>
          <a:lstStyle>
            <a:lvl1pPr marL="228600" indent="-228600" algn="l" defTabSz="914400" rtl="0" eaLnBrk="1" latinLnBrk="0" hangingPunct="1">
              <a:lnSpc>
                <a:spcPct val="90000"/>
              </a:lnSpc>
              <a:spcBef>
                <a:spcPts val="1000"/>
              </a:spcBef>
              <a:buFont typeface="Arial" panose="0208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8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80604020202020204" pitchFamily="34" charset="0"/>
              <a:buNone/>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80604020202020204" pitchFamily="34" charset="0"/>
              <a:buNone/>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8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r>
              <a:rPr lang="zh-CN" altLang="en-US"/>
              <a:t> </a:t>
            </a:r>
            <a:endParaRPr lang="zh-CN" altLang="en-US" sz="1000"/>
          </a:p>
          <a:p>
            <a:endParaRPr lang="zh-CN" altLang="en-US" sz="1000"/>
          </a:p>
          <a:p>
            <a:endParaRPr lang="zh-CN" altLang="en-US" sz="1000"/>
          </a:p>
        </p:txBody>
      </p:sp>
      <mc:AlternateContent xmlns:mc="http://schemas.openxmlformats.org/markup-compatibility/2006" xmlns:p14="http://schemas.microsoft.com/office/powerpoint/2010/main">
        <mc:Choice Requires="p14">
          <p:contentPart r:id="rId2" p14:bwMode="auto">
            <p14:nvContentPartPr>
              <p14:cNvPr id="3" name="墨迹 2"/>
              <p14:cNvContentPartPr/>
              <p14:nvPr/>
            </p14:nvContentPartPr>
            <p14:xfrm>
              <a:off x="2181225" y="1334135"/>
              <a:ext cx="3716655" cy="33655"/>
            </p14:xfrm>
          </p:contentPart>
        </mc:Choice>
        <mc:Fallback xmlns="">
          <p:pic>
            <p:nvPicPr>
              <p:cNvPr id="3" name="墨迹 2"/>
            </p:nvPicPr>
            <p:blipFill>
              <a:blip r:embed="rId3"/>
            </p:blipFill>
            <p:spPr>
              <a:xfrm>
                <a:off x="2181225" y="1334135"/>
                <a:ext cx="3716655" cy="33655"/>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5" name="墨迹 4"/>
              <p14:cNvContentPartPr/>
              <p14:nvPr/>
            </p14:nvContentPartPr>
            <p14:xfrm>
              <a:off x="692785" y="1536700"/>
              <a:ext cx="3090545" cy="24130"/>
            </p14:xfrm>
          </p:contentPart>
        </mc:Choice>
        <mc:Fallback xmlns="">
          <p:pic>
            <p:nvPicPr>
              <p:cNvPr id="5" name="墨迹 4"/>
            </p:nvPicPr>
            <p:blipFill>
              <a:blip r:embed="rId5"/>
            </p:blipFill>
            <p:spPr>
              <a:xfrm>
                <a:off x="692785" y="1536700"/>
                <a:ext cx="3090545" cy="24130"/>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6" name="墨迹 5"/>
              <p14:cNvContentPartPr/>
              <p14:nvPr/>
            </p14:nvContentPartPr>
            <p14:xfrm>
              <a:off x="740410" y="1360805"/>
              <a:ext cx="1202690" cy="19050"/>
            </p14:xfrm>
          </p:contentPart>
        </mc:Choice>
        <mc:Fallback xmlns="">
          <p:pic>
            <p:nvPicPr>
              <p:cNvPr id="6" name="墨迹 5"/>
            </p:nvPicPr>
            <p:blipFill>
              <a:blip r:embed="rId7"/>
            </p:blipFill>
            <p:spPr>
              <a:xfrm>
                <a:off x="740410" y="1360805"/>
                <a:ext cx="1202690" cy="19050"/>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7" name="墨迹 6"/>
              <p14:cNvContentPartPr/>
              <p14:nvPr/>
            </p14:nvContentPartPr>
            <p14:xfrm>
              <a:off x="4493260" y="2580640"/>
              <a:ext cx="1390650" cy="28575"/>
            </p14:xfrm>
          </p:contentPart>
        </mc:Choice>
        <mc:Fallback xmlns="">
          <p:pic>
            <p:nvPicPr>
              <p:cNvPr id="7" name="墨迹 6"/>
            </p:nvPicPr>
            <p:blipFill>
              <a:blip r:embed="rId9"/>
            </p:blipFill>
            <p:spPr>
              <a:xfrm>
                <a:off x="4493260" y="2580640"/>
                <a:ext cx="1390650" cy="28575"/>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8" name="墨迹 7"/>
              <p14:cNvContentPartPr/>
              <p14:nvPr/>
            </p14:nvContentPartPr>
            <p14:xfrm>
              <a:off x="706755" y="2783205"/>
              <a:ext cx="712470" cy="5080"/>
            </p14:xfrm>
          </p:contentPart>
        </mc:Choice>
        <mc:Fallback xmlns="">
          <p:pic>
            <p:nvPicPr>
              <p:cNvPr id="8" name="墨迹 7"/>
            </p:nvPicPr>
            <p:blipFill>
              <a:blip r:embed="rId11"/>
            </p:blipFill>
            <p:spPr>
              <a:xfrm>
                <a:off x="706755" y="2783205"/>
                <a:ext cx="712470" cy="5080"/>
              </a:xfrm>
              <a:prstGeom prst="rect"/>
            </p:spPr>
          </p:pic>
        </mc:Fallback>
      </mc:AlternateContent>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ctrTitle" idx="16385"/>
          </p:nvPr>
        </p:nvSpPr>
        <p:spPr>
          <a:xfrm>
            <a:off x="820420" y="1030605"/>
            <a:ext cx="5080635" cy="2272030"/>
          </a:xfrm>
        </p:spPr>
        <p:txBody>
          <a:bodyPr>
            <a:normAutofit fontScale="90000"/>
          </a:bodyPr>
          <a:p>
            <a:pPr algn="l" fontAlgn="auto">
              <a:lnSpc>
                <a:spcPts val="1500"/>
              </a:lnSpc>
            </a:pPr>
            <a:r>
              <a:rPr lang="zh-CN" altLang="en-US" sz="1110"/>
              <a:t>本规程按照以下基本原则制定：</a:t>
            </a:r>
            <a:br>
              <a:rPr lang="zh-CN" altLang="en-US" sz="1110"/>
            </a:br>
            <a:r>
              <a:rPr lang="en-US" altLang="zh-CN" sz="1110"/>
              <a:t>1</a:t>
            </a:r>
            <a:r>
              <a:rPr lang="zh-CN" altLang="en-US" sz="1110"/>
              <a:t>．依据《中华人民共和国特种设备安全法》《特种设备安全监察条例》《特种设备目录》，以原有的</a:t>
            </a:r>
            <a:r>
              <a:rPr lang="en-US" altLang="zh-CN" sz="1110"/>
              <a:t>TSG D0001-2009</a:t>
            </a:r>
            <a:r>
              <a:rPr lang="zh-CN" altLang="en-US" sz="1110"/>
              <a:t>、《压力管道监督检验规则》和《压力管道定期检验规则﹣﹣工业管道》等安全技术规范为基础，进行合并和理顺逻辑关系，统一并且进一步明确基本安全要求，形成</a:t>
            </a:r>
            <a:r>
              <a:rPr lang="zh-CN" altLang="en-US" sz="1110">
                <a:solidFill>
                  <a:srgbClr val="FF0000"/>
                </a:solidFill>
              </a:rPr>
              <a:t>工业管道的综合性安全技术规范</a:t>
            </a:r>
            <a:r>
              <a:rPr lang="zh-CN" altLang="en-US" sz="1110"/>
              <a:t>；</a:t>
            </a:r>
            <a:br>
              <a:rPr lang="zh-CN" altLang="en-US" sz="1110"/>
            </a:br>
            <a:r>
              <a:rPr lang="en-US" altLang="zh-CN" sz="1110"/>
              <a:t>2</a:t>
            </a:r>
            <a:r>
              <a:rPr lang="zh-CN" altLang="en-US" sz="1110"/>
              <a:t>．根据行政许可改革的要求，调整各环节有关</a:t>
            </a:r>
            <a:r>
              <a:rPr lang="zh-CN" altLang="en-US" sz="1110">
                <a:solidFill>
                  <a:srgbClr val="FF0000"/>
                </a:solidFill>
              </a:rPr>
              <a:t>行政许可规定</a:t>
            </a:r>
            <a:r>
              <a:rPr lang="zh-CN" altLang="en-US" sz="1110"/>
              <a:t>；纳入了</a:t>
            </a:r>
            <a:r>
              <a:rPr lang="zh-CN" altLang="en-US" sz="1110">
                <a:solidFill>
                  <a:srgbClr val="FF0000"/>
                </a:solidFill>
              </a:rPr>
              <a:t>近年来相关文件</a:t>
            </a:r>
            <a:r>
              <a:rPr lang="zh-CN" altLang="en-US" sz="1110"/>
              <a:t>中提出的工业管道基本安全要求，对实施过程中发现的问题进行梳理，调整了部分内容；</a:t>
            </a:r>
            <a:br>
              <a:rPr lang="zh-CN" altLang="en-US" sz="1110"/>
            </a:br>
            <a:r>
              <a:rPr lang="en-US" altLang="zh-CN" sz="1110"/>
              <a:t>3</a:t>
            </a:r>
            <a:r>
              <a:rPr lang="zh-CN" altLang="en-US" sz="1110"/>
              <a:t>．进一步明确</a:t>
            </a:r>
            <a:r>
              <a:rPr lang="zh-CN" altLang="en-US" sz="1110">
                <a:solidFill>
                  <a:srgbClr val="FF0000"/>
                </a:solidFill>
              </a:rPr>
              <a:t>工业管道适用范围边界</a:t>
            </a:r>
            <a:r>
              <a:rPr lang="zh-CN" altLang="en-US" sz="1110"/>
              <a:t>，增加动力管道、制冷管道、非金属管道、</a:t>
            </a:r>
            <a:r>
              <a:rPr lang="en-US" altLang="zh-CN" sz="1110"/>
              <a:t> </a:t>
            </a:r>
            <a:r>
              <a:rPr lang="zh-CN" altLang="en-US" sz="1110"/>
              <a:t>高压管道以及机场供油管道专项安全技术要求；</a:t>
            </a:r>
            <a:br>
              <a:rPr lang="zh-CN" altLang="en-US" sz="1110"/>
            </a:br>
            <a:r>
              <a:rPr lang="en-US" altLang="zh-CN" sz="1110"/>
              <a:t>4</a:t>
            </a:r>
            <a:r>
              <a:rPr lang="zh-CN" altLang="en-US" sz="1110"/>
              <a:t>．</a:t>
            </a:r>
            <a:r>
              <a:rPr lang="zh-CN" altLang="en-US" sz="1110">
                <a:solidFill>
                  <a:srgbClr val="FF0000"/>
                </a:solidFill>
              </a:rPr>
              <a:t>增加监督检验相关要求</a:t>
            </a:r>
            <a:r>
              <a:rPr lang="zh-CN" altLang="en-US" sz="1110"/>
              <a:t>，明确制造监督检验和安装监督检验范围；</a:t>
            </a:r>
            <a:br>
              <a:rPr lang="zh-CN" altLang="en-US" sz="1110"/>
            </a:br>
            <a:r>
              <a:rPr lang="en-US" altLang="zh-CN" sz="1110"/>
              <a:t>5</a:t>
            </a:r>
            <a:r>
              <a:rPr lang="zh-CN" altLang="en-US" sz="1110"/>
              <a:t>．</a:t>
            </a:r>
            <a:r>
              <a:rPr lang="zh-CN" altLang="en-US" sz="1110">
                <a:solidFill>
                  <a:srgbClr val="FF0000"/>
                </a:solidFill>
              </a:rPr>
              <a:t>明确引用标准与安全技术规范的协调关系</a:t>
            </a:r>
            <a:r>
              <a:rPr lang="zh-CN" altLang="en-US" sz="1110"/>
              <a:t>，直接引用相关国家标准或者行业标准，不再对技术细节等内容进行重复规定。</a:t>
            </a:r>
            <a:endParaRPr lang="zh-CN" altLang="en-US" sz="1110"/>
          </a:p>
        </p:txBody>
      </p:sp>
      <p:sp>
        <p:nvSpPr>
          <p:cNvPr id="3" name="文本占位符 2"/>
          <p:cNvSpPr>
            <a:spLocks noGrp="1"/>
          </p:cNvSpPr>
          <p:nvPr>
            <p:ph type="body" idx="16386"/>
          </p:nvPr>
        </p:nvSpPr>
        <p:spPr>
          <a:xfrm>
            <a:off x="769620" y="490855"/>
            <a:ext cx="2137410" cy="499745"/>
          </a:xfrm>
        </p:spPr>
        <p:txBody>
          <a:bodyPr>
            <a:normAutofit fontScale="60000"/>
          </a:bodyPr>
          <a:p>
            <a:r>
              <a:rPr lang="zh-CN" altLang="en-US"/>
              <a:t>修订基本原则</a:t>
            </a:r>
            <a:endParaRPr lang="zh-CN" alt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p:cNvPicPr>
            <a:picLocks noChangeAspect="1"/>
          </p:cNvPicPr>
          <p:nvPr/>
        </p:nvPicPr>
        <p:blipFill>
          <a:blip r:embed="rId1"/>
          <a:stretch>
            <a:fillRect/>
          </a:stretch>
        </p:blipFill>
        <p:spPr>
          <a:xfrm rot="21600000">
            <a:off x="97999" y="832752"/>
            <a:ext cx="6668373" cy="2176279"/>
          </a:xfrm>
          <a:prstGeom prst="rect">
            <a:avLst/>
          </a:prstGeom>
        </p:spPr>
      </p:pic>
      <p:sp>
        <p:nvSpPr>
          <p:cNvPr id="10" name="textbox 10"/>
          <p:cNvSpPr/>
          <p:nvPr/>
        </p:nvSpPr>
        <p:spPr>
          <a:xfrm>
            <a:off x="129713" y="3102550"/>
            <a:ext cx="6515453" cy="450479"/>
          </a:xfrm>
          <a:prstGeom prst="rect">
            <a:avLst/>
          </a:prstGeom>
          <a:noFill/>
          <a:ln w="0" cap="flat">
            <a:noFill/>
            <a:prstDash val="solid"/>
            <a:miter lim="0"/>
          </a:ln>
        </p:spPr>
        <p:txBody>
          <a:bodyPr vert="horz" wrap="square" lIns="0" tIns="0" rIns="0" bIns="0"/>
          <a:lstStyle/>
          <a:p>
            <a:pPr algn="l" rtl="0" eaLnBrk="0">
              <a:lnSpc>
                <a:spcPct val="83000"/>
              </a:lnSpc>
            </a:pPr>
            <a:endParaRPr sz="100" dirty="0">
              <a:latin typeface="Arial" panose="020B0604020202020204"/>
              <a:ea typeface="Arial" panose="020B0604020202020204"/>
              <a:cs typeface="Arial" panose="020B0604020202020204"/>
            </a:endParaRPr>
          </a:p>
          <a:p>
            <a:pPr marL="12700" algn="l" rtl="0" eaLnBrk="0">
              <a:lnSpc>
                <a:spcPct val="84000"/>
              </a:lnSpc>
            </a:pPr>
            <a:r>
              <a:rPr sz="1000" kern="0" spc="30" dirty="0">
                <a:solidFill>
                  <a:srgbClr val="206070">
                    <a:alpha val="100000"/>
                  </a:srgbClr>
                </a:solidFill>
                <a:latin typeface="黑体" panose="02010609060101010101" charset="-122"/>
                <a:ea typeface="黑体" panose="02010609060101010101" charset="-122"/>
                <a:cs typeface="黑体" panose="02010609060101010101" charset="-122"/>
              </a:rPr>
              <a:t>本规程自2026年1</a:t>
            </a:r>
            <a:r>
              <a:rPr sz="1000" kern="0" spc="20" dirty="0">
                <a:solidFill>
                  <a:srgbClr val="206070">
                    <a:alpha val="100000"/>
                  </a:srgbClr>
                </a:solidFill>
                <a:latin typeface="黑体" panose="02010609060101010101" charset="-122"/>
                <a:ea typeface="黑体" panose="02010609060101010101" charset="-122"/>
                <a:cs typeface="黑体" panose="02010609060101010101" charset="-122"/>
              </a:rPr>
              <a:t>月1日起施行</a:t>
            </a:r>
            <a:endParaRPr sz="1000" dirty="0">
              <a:latin typeface="黑体" panose="02010609060101010101" charset="-122"/>
              <a:ea typeface="黑体" panose="02010609060101010101" charset="-122"/>
              <a:cs typeface="黑体" panose="02010609060101010101" charset="-122"/>
            </a:endParaRPr>
          </a:p>
          <a:p>
            <a:pPr marL="12700" algn="l" rtl="0" eaLnBrk="0">
              <a:lnSpc>
                <a:spcPct val="97000"/>
              </a:lnSpc>
              <a:spcBef>
                <a:spcPts val="15"/>
              </a:spcBef>
            </a:pPr>
            <a:r>
              <a:rPr sz="1000" kern="0" spc="0" dirty="0">
                <a:solidFill>
                  <a:srgbClr val="000000">
                    <a:alpha val="100000"/>
                  </a:srgbClr>
                </a:solidFill>
                <a:latin typeface="Times New Roman" panose="02020603050405020304"/>
                <a:ea typeface="Times New Roman" panose="02020603050405020304"/>
                <a:cs typeface="Times New Roman" panose="02020603050405020304"/>
              </a:rPr>
              <a:t>TSG</a:t>
            </a:r>
            <a:r>
              <a:rPr sz="1000" kern="0" spc="10" dirty="0">
                <a:solidFill>
                  <a:srgbClr val="000000">
                    <a:alpha val="100000"/>
                  </a:srgbClr>
                </a:solidFill>
                <a:latin typeface="Times New Roman" panose="02020603050405020304"/>
                <a:ea typeface="Times New Roman" panose="02020603050405020304"/>
                <a:cs typeface="Times New Roman" panose="02020603050405020304"/>
              </a:rPr>
              <a:t> </a:t>
            </a:r>
            <a:r>
              <a:rPr sz="1000" kern="0" spc="0" dirty="0">
                <a:solidFill>
                  <a:srgbClr val="000000">
                    <a:alpha val="100000"/>
                  </a:srgbClr>
                </a:solidFill>
                <a:latin typeface="Times New Roman" panose="02020603050405020304"/>
                <a:ea typeface="Times New Roman" panose="02020603050405020304"/>
                <a:cs typeface="Times New Roman" panose="02020603050405020304"/>
              </a:rPr>
              <a:t>D</a:t>
            </a:r>
            <a:r>
              <a:rPr sz="1000" kern="0" spc="10" dirty="0">
                <a:solidFill>
                  <a:srgbClr val="000000">
                    <a:alpha val="100000"/>
                  </a:srgbClr>
                </a:solidFill>
                <a:latin typeface="Times New Roman" panose="02020603050405020304"/>
                <a:ea typeface="Times New Roman" panose="02020603050405020304"/>
                <a:cs typeface="Times New Roman" panose="02020603050405020304"/>
              </a:rPr>
              <a:t>0001</a:t>
            </a:r>
            <a:r>
              <a:rPr lang="en-US" sz="1000" kern="0" spc="10" dirty="0">
                <a:solidFill>
                  <a:srgbClr val="000000">
                    <a:alpha val="100000"/>
                  </a:srgbClr>
                </a:solidFill>
                <a:latin typeface="Times New Roman" panose="02020603050405020304"/>
                <a:ea typeface="Times New Roman" panose="02020603050405020304"/>
                <a:cs typeface="Times New Roman" panose="02020603050405020304"/>
              </a:rPr>
              <a:t>-</a:t>
            </a:r>
            <a:r>
              <a:rPr sz="1000" kern="0" spc="10" dirty="0">
                <a:solidFill>
                  <a:srgbClr val="000000">
                    <a:alpha val="100000"/>
                  </a:srgbClr>
                </a:solidFill>
                <a:latin typeface="Times New Roman" panose="02020603050405020304"/>
                <a:ea typeface="Times New Roman" panose="02020603050405020304"/>
                <a:cs typeface="Times New Roman" panose="02020603050405020304"/>
              </a:rPr>
              <a:t>2009</a:t>
            </a:r>
            <a:r>
              <a:rPr sz="1000" kern="0" spc="10" dirty="0">
                <a:solidFill>
                  <a:srgbClr val="000000">
                    <a:alpha val="100000"/>
                  </a:srgbClr>
                </a:solidFill>
                <a:latin typeface="宋体" pitchFamily="2" charset="-122"/>
                <a:ea typeface="宋体" pitchFamily="2" charset="-122"/>
                <a:cs typeface="宋体" pitchFamily="2" charset="-122"/>
              </a:rPr>
              <a:t>《</a:t>
            </a:r>
            <a:r>
              <a:rPr sz="1000" kern="0" spc="0" dirty="0">
                <a:solidFill>
                  <a:srgbClr val="000000">
                    <a:alpha val="100000"/>
                  </a:srgbClr>
                </a:solidFill>
                <a:latin typeface="黑体" panose="02010609060101010101" charset="-122"/>
                <a:ea typeface="黑体" panose="02010609060101010101" charset="-122"/>
                <a:cs typeface="黑体" panose="02010609060101010101" charset="-122"/>
              </a:rPr>
              <a:t>压力管道安全技术监察规程</a:t>
            </a:r>
            <a:r>
              <a:rPr lang="en-US" sz="1000" kern="0" spc="0" dirty="0">
                <a:solidFill>
                  <a:srgbClr val="000000">
                    <a:alpha val="100000"/>
                  </a:srgbClr>
                </a:solidFill>
                <a:latin typeface="黑体" panose="02010609060101010101" charset="-122"/>
                <a:ea typeface="黑体" panose="02010609060101010101" charset="-122"/>
                <a:cs typeface="黑体" panose="02010609060101010101" charset="-122"/>
              </a:rPr>
              <a:t>-</a:t>
            </a:r>
            <a:r>
              <a:rPr sz="1000" kern="0" spc="0" dirty="0">
                <a:solidFill>
                  <a:srgbClr val="000000">
                    <a:alpha val="100000"/>
                  </a:srgbClr>
                </a:solidFill>
                <a:latin typeface="黑体" panose="02010609060101010101" charset="-122"/>
                <a:ea typeface="黑体" panose="02010609060101010101" charset="-122"/>
                <a:cs typeface="黑体" panose="02010609060101010101" charset="-122"/>
              </a:rPr>
              <a:t>工业管道》、</a:t>
            </a:r>
            <a:r>
              <a:rPr sz="1000" kern="0" spc="0" dirty="0">
                <a:solidFill>
                  <a:srgbClr val="000000">
                    <a:alpha val="100000"/>
                  </a:srgbClr>
                </a:solidFill>
                <a:latin typeface="Times New Roman" panose="02020603050405020304"/>
                <a:ea typeface="Times New Roman" panose="02020603050405020304"/>
                <a:cs typeface="Times New Roman" panose="02020603050405020304"/>
              </a:rPr>
              <a:t>TSG D7005</a:t>
            </a:r>
            <a:r>
              <a:rPr lang="en-US" sz="1000" kern="0" spc="0" dirty="0">
                <a:solidFill>
                  <a:srgbClr val="000000">
                    <a:alpha val="100000"/>
                  </a:srgbClr>
                </a:solidFill>
                <a:latin typeface="Times New Roman" panose="02020603050405020304"/>
                <a:ea typeface="Times New Roman" panose="02020603050405020304"/>
                <a:cs typeface="Times New Roman" panose="02020603050405020304"/>
              </a:rPr>
              <a:t>-</a:t>
            </a:r>
            <a:r>
              <a:rPr sz="1000" kern="0" spc="0" dirty="0">
                <a:solidFill>
                  <a:srgbClr val="000000">
                    <a:alpha val="100000"/>
                  </a:srgbClr>
                </a:solidFill>
                <a:latin typeface="Times New Roman" panose="02020603050405020304"/>
                <a:ea typeface="Times New Roman" panose="02020603050405020304"/>
                <a:cs typeface="Times New Roman" panose="02020603050405020304"/>
              </a:rPr>
              <a:t>2018</a:t>
            </a:r>
            <a:r>
              <a:rPr sz="1000" kern="0" spc="0" dirty="0">
                <a:solidFill>
                  <a:srgbClr val="000000">
                    <a:alpha val="100000"/>
                  </a:srgbClr>
                </a:solidFill>
                <a:latin typeface="宋体" pitchFamily="2" charset="-122"/>
                <a:ea typeface="宋体" pitchFamily="2" charset="-122"/>
                <a:cs typeface="宋体" pitchFamily="2" charset="-122"/>
              </a:rPr>
              <a:t>《</a:t>
            </a:r>
            <a:r>
              <a:rPr sz="1000" kern="0" spc="0" dirty="0">
                <a:solidFill>
                  <a:srgbClr val="000000">
                    <a:alpha val="100000"/>
                  </a:srgbClr>
                </a:solidFill>
                <a:latin typeface="黑体" panose="02010609060101010101" charset="-122"/>
                <a:ea typeface="黑体" panose="02010609060101010101" charset="-122"/>
                <a:cs typeface="黑体" panose="02010609060101010101" charset="-122"/>
              </a:rPr>
              <a:t>压力管道定期检验规则-工</a:t>
            </a:r>
            <a:r>
              <a:rPr sz="1000" kern="0" spc="10" dirty="0">
                <a:solidFill>
                  <a:srgbClr val="000000">
                    <a:alpha val="100000"/>
                  </a:srgbClr>
                </a:solidFill>
                <a:latin typeface="黑体" panose="02010609060101010101" charset="-122"/>
                <a:ea typeface="黑体" panose="02010609060101010101" charset="-122"/>
                <a:cs typeface="黑体" panose="02010609060101010101" charset="-122"/>
              </a:rPr>
              <a:t>业管道》</a:t>
            </a:r>
            <a:r>
              <a:rPr sz="1000" kern="0" spc="10" dirty="0">
                <a:solidFill>
                  <a:srgbClr val="206070">
                    <a:alpha val="100000"/>
                  </a:srgbClr>
                </a:solidFill>
                <a:latin typeface="黑体" panose="02010609060101010101" charset="-122"/>
                <a:ea typeface="黑体" panose="02010609060101010101" charset="-122"/>
                <a:cs typeface="黑体" panose="02010609060101010101" charset="-122"/>
              </a:rPr>
              <a:t>同时废止</a:t>
            </a:r>
            <a:endParaRPr sz="1000" dirty="0">
              <a:latin typeface="黑体" panose="02010609060101010101" charset="-122"/>
              <a:ea typeface="黑体" panose="02010609060101010101" charset="-122"/>
              <a:cs typeface="黑体" panose="02010609060101010101" charset="-122"/>
            </a:endParaRPr>
          </a:p>
        </p:txBody>
      </p:sp>
      <p:sp>
        <p:nvSpPr>
          <p:cNvPr id="12" name="textbox 12"/>
          <p:cNvSpPr/>
          <p:nvPr/>
        </p:nvSpPr>
        <p:spPr>
          <a:xfrm>
            <a:off x="4215774" y="2092556"/>
            <a:ext cx="2504284" cy="895248"/>
          </a:xfrm>
          <a:prstGeom prst="rect">
            <a:avLst/>
          </a:prstGeom>
          <a:noFill/>
          <a:ln w="0" cap="flat">
            <a:noFill/>
            <a:prstDash val="solid"/>
            <a:miter lim="0"/>
          </a:ln>
        </p:spPr>
        <p:txBody>
          <a:bodyPr vert="horz" wrap="square" lIns="0" tIns="0" rIns="0" bIns="0"/>
          <a:lstStyle/>
          <a:p>
            <a:pPr algn="l" rtl="0" eaLnBrk="0">
              <a:lnSpc>
                <a:spcPct val="84000"/>
              </a:lnSpc>
            </a:pPr>
            <a:endParaRPr sz="100" dirty="0">
              <a:latin typeface="Arial" panose="020B0604020202020204"/>
              <a:ea typeface="Arial" panose="020B0604020202020204"/>
              <a:cs typeface="Arial" panose="020B0604020202020204"/>
            </a:endParaRPr>
          </a:p>
          <a:p>
            <a:pPr marL="12700" algn="l" rtl="0" eaLnBrk="0">
              <a:lnSpc>
                <a:spcPct val="96000"/>
              </a:lnSpc>
            </a:pPr>
            <a:r>
              <a:rPr sz="700" kern="0" spc="-40" dirty="0">
                <a:solidFill>
                  <a:srgbClr val="000000">
                    <a:alpha val="100000"/>
                  </a:srgbClr>
                </a:solidFill>
                <a:latin typeface="黑体" panose="02010609060101010101" charset="-122"/>
                <a:ea typeface="黑体" panose="02010609060101010101" charset="-122"/>
                <a:cs typeface="黑体" panose="02010609060101010101" charset="-122"/>
              </a:rPr>
              <a:t>送 审</a:t>
            </a:r>
            <a:r>
              <a:rPr sz="700" kern="0" spc="-50" dirty="0">
                <a:solidFill>
                  <a:srgbClr val="000000">
                    <a:alpha val="100000"/>
                  </a:srgbClr>
                </a:solidFill>
                <a:latin typeface="黑体" panose="02010609060101010101" charset="-122"/>
                <a:ea typeface="黑体" panose="02010609060101010101" charset="-122"/>
                <a:cs typeface="黑体" panose="02010609060101010101" charset="-122"/>
              </a:rPr>
              <a:t> </a:t>
            </a:r>
            <a:r>
              <a:rPr sz="700" kern="0" spc="-40" dirty="0">
                <a:solidFill>
                  <a:srgbClr val="000000">
                    <a:alpha val="100000"/>
                  </a:srgbClr>
                </a:solidFill>
                <a:latin typeface="黑体" panose="02010609060101010101" charset="-122"/>
                <a:ea typeface="黑体" panose="02010609060101010101" charset="-122"/>
                <a:cs typeface="黑体" panose="02010609060101010101" charset="-122"/>
              </a:rPr>
              <a:t>与</a:t>
            </a:r>
            <a:r>
              <a:rPr sz="700" kern="0" spc="-90" dirty="0">
                <a:solidFill>
                  <a:srgbClr val="000000">
                    <a:alpha val="100000"/>
                  </a:srgbClr>
                </a:solidFill>
                <a:latin typeface="黑体" panose="02010609060101010101" charset="-122"/>
                <a:ea typeface="黑体" panose="02010609060101010101" charset="-122"/>
                <a:cs typeface="黑体" panose="02010609060101010101" charset="-122"/>
              </a:rPr>
              <a:t> </a:t>
            </a:r>
            <a:r>
              <a:rPr sz="700" kern="0" spc="-40" dirty="0">
                <a:solidFill>
                  <a:srgbClr val="000000">
                    <a:alpha val="100000"/>
                  </a:srgbClr>
                </a:solidFill>
                <a:latin typeface="黑体" panose="02010609060101010101" charset="-122"/>
                <a:ea typeface="黑体" panose="02010609060101010101" charset="-122"/>
                <a:cs typeface="黑体" panose="02010609060101010101" charset="-122"/>
              </a:rPr>
              <a:t>报</a:t>
            </a:r>
            <a:r>
              <a:rPr sz="700" kern="0" spc="-70" dirty="0">
                <a:solidFill>
                  <a:srgbClr val="000000">
                    <a:alpha val="100000"/>
                  </a:srgbClr>
                </a:solidFill>
                <a:latin typeface="黑体" panose="02010609060101010101" charset="-122"/>
                <a:ea typeface="黑体" panose="02010609060101010101" charset="-122"/>
                <a:cs typeface="黑体" panose="02010609060101010101" charset="-122"/>
              </a:rPr>
              <a:t> </a:t>
            </a:r>
            <a:r>
              <a:rPr sz="700" kern="0" spc="-40" dirty="0">
                <a:solidFill>
                  <a:srgbClr val="000000">
                    <a:alpha val="100000"/>
                  </a:srgbClr>
                </a:solidFill>
                <a:latin typeface="黑体" panose="02010609060101010101" charset="-122"/>
                <a:ea typeface="黑体" panose="02010609060101010101" charset="-122"/>
                <a:cs typeface="黑体" panose="02010609060101010101" charset="-122"/>
              </a:rPr>
              <a:t>批</a:t>
            </a:r>
            <a:r>
              <a:rPr sz="700" kern="0" spc="-50" dirty="0">
                <a:solidFill>
                  <a:srgbClr val="000000">
                    <a:alpha val="100000"/>
                  </a:srgbClr>
                </a:solidFill>
                <a:latin typeface="黑体" panose="02010609060101010101" charset="-122"/>
                <a:ea typeface="黑体" panose="02010609060101010101" charset="-122"/>
                <a:cs typeface="黑体" panose="02010609060101010101" charset="-122"/>
              </a:rPr>
              <a:t> </a:t>
            </a:r>
            <a:r>
              <a:rPr sz="700" kern="0" spc="-40" dirty="0">
                <a:solidFill>
                  <a:srgbClr val="000000">
                    <a:alpha val="100000"/>
                  </a:srgbClr>
                </a:solidFill>
                <a:latin typeface="黑体" panose="02010609060101010101" charset="-122"/>
                <a:ea typeface="黑体" panose="02010609060101010101" charset="-122"/>
                <a:cs typeface="黑体" panose="02010609060101010101" charset="-122"/>
              </a:rPr>
              <a:t>阶</a:t>
            </a:r>
            <a:r>
              <a:rPr sz="700" kern="0" spc="-80" dirty="0">
                <a:solidFill>
                  <a:srgbClr val="000000">
                    <a:alpha val="100000"/>
                  </a:srgbClr>
                </a:solidFill>
                <a:latin typeface="黑体" panose="02010609060101010101" charset="-122"/>
                <a:ea typeface="黑体" panose="02010609060101010101" charset="-122"/>
                <a:cs typeface="黑体" panose="02010609060101010101" charset="-122"/>
              </a:rPr>
              <a:t> </a:t>
            </a:r>
            <a:r>
              <a:rPr sz="700" kern="0" spc="-40" dirty="0">
                <a:solidFill>
                  <a:srgbClr val="000000">
                    <a:alpha val="100000"/>
                  </a:srgbClr>
                </a:solidFill>
                <a:latin typeface="黑体" panose="02010609060101010101" charset="-122"/>
                <a:ea typeface="黑体" panose="02010609060101010101" charset="-122"/>
                <a:cs typeface="黑体" panose="02010609060101010101" charset="-122"/>
              </a:rPr>
              <a:t>段</a:t>
            </a:r>
            <a:endParaRPr sz="700" dirty="0">
              <a:latin typeface="黑体" panose="02010609060101010101" charset="-122"/>
              <a:ea typeface="黑体" panose="02010609060101010101" charset="-122"/>
              <a:cs typeface="黑体" panose="02010609060101010101" charset="-122"/>
            </a:endParaRPr>
          </a:p>
          <a:p>
            <a:pPr marL="12700" algn="l" rtl="0" eaLnBrk="0">
              <a:lnSpc>
                <a:spcPct val="92000"/>
              </a:lnSpc>
              <a:spcBef>
                <a:spcPts val="355"/>
              </a:spcBef>
            </a:pPr>
            <a:r>
              <a:rPr sz="700" kern="0" spc="-10" dirty="0">
                <a:solidFill>
                  <a:srgbClr val="000000">
                    <a:alpha val="100000"/>
                  </a:srgbClr>
                </a:solidFill>
                <a:latin typeface="黑体" panose="02010609060101010101" charset="-122"/>
                <a:ea typeface="黑体" panose="02010609060101010101" charset="-122"/>
                <a:cs typeface="黑体" panose="02010609060101010101" charset="-122"/>
              </a:rPr>
              <a:t>2022年9月，召开第七次工</a:t>
            </a:r>
            <a:r>
              <a:rPr sz="700" kern="0" spc="-20" dirty="0">
                <a:solidFill>
                  <a:srgbClr val="000000">
                    <a:alpha val="100000"/>
                  </a:srgbClr>
                </a:solidFill>
                <a:latin typeface="黑体" panose="02010609060101010101" charset="-122"/>
                <a:ea typeface="黑体" panose="02010609060101010101" charset="-122"/>
                <a:cs typeface="黑体" panose="02010609060101010101" charset="-122"/>
              </a:rPr>
              <a:t>作会议，邀请专家研讨后形成送审稿</a:t>
            </a:r>
            <a:endParaRPr sz="700" dirty="0">
              <a:latin typeface="黑体" panose="02010609060101010101" charset="-122"/>
              <a:ea typeface="黑体" panose="02010609060101010101" charset="-122"/>
              <a:cs typeface="黑体" panose="02010609060101010101" charset="-122"/>
            </a:endParaRPr>
          </a:p>
          <a:p>
            <a:pPr marL="12700" algn="l" rtl="0" eaLnBrk="0">
              <a:lnSpc>
                <a:spcPct val="139000"/>
              </a:lnSpc>
              <a:spcBef>
                <a:spcPts val="30"/>
              </a:spcBef>
            </a:pPr>
            <a:r>
              <a:rPr sz="700" kern="0" spc="-10" dirty="0">
                <a:solidFill>
                  <a:srgbClr val="000000">
                    <a:alpha val="100000"/>
                  </a:srgbClr>
                </a:solidFill>
                <a:latin typeface="黑体" panose="02010609060101010101" charset="-122"/>
                <a:ea typeface="黑体" panose="02010609060101010101" charset="-122"/>
                <a:cs typeface="黑体" panose="02010609060101010101" charset="-122"/>
              </a:rPr>
              <a:t>2023年6月，召开第八次工作会议，根</a:t>
            </a:r>
            <a:r>
              <a:rPr sz="700" kern="0" spc="-20" dirty="0">
                <a:solidFill>
                  <a:srgbClr val="000000">
                    <a:alpha val="100000"/>
                  </a:srgbClr>
                </a:solidFill>
                <a:latin typeface="黑体" panose="02010609060101010101" charset="-122"/>
                <a:ea typeface="黑体" panose="02010609060101010101" charset="-122"/>
                <a:cs typeface="黑体" panose="02010609060101010101" charset="-122"/>
              </a:rPr>
              <a:t>据审议意见修改送审稿，形</a:t>
            </a:r>
            <a:r>
              <a:rPr sz="700" kern="0" spc="-10" dirty="0">
                <a:solidFill>
                  <a:srgbClr val="000000">
                    <a:alpha val="100000"/>
                  </a:srgbClr>
                </a:solidFill>
                <a:latin typeface="黑体" panose="02010609060101010101" charset="-122"/>
                <a:ea typeface="黑体" panose="02010609060101010101" charset="-122"/>
                <a:cs typeface="黑体" panose="02010609060101010101" charset="-122"/>
              </a:rPr>
              <a:t> 成报批稿初稿</a:t>
            </a:r>
            <a:endParaRPr sz="700" dirty="0">
              <a:latin typeface="黑体" panose="02010609060101010101" charset="-122"/>
              <a:ea typeface="黑体" panose="02010609060101010101" charset="-122"/>
              <a:cs typeface="黑体" panose="02010609060101010101" charset="-122"/>
            </a:endParaRPr>
          </a:p>
          <a:p>
            <a:pPr marL="12700" algn="l" rtl="0" eaLnBrk="0">
              <a:lnSpc>
                <a:spcPct val="145000"/>
              </a:lnSpc>
              <a:spcBef>
                <a:spcPts val="115"/>
              </a:spcBef>
            </a:pPr>
            <a:r>
              <a:rPr sz="700" kern="0" spc="0" dirty="0">
                <a:solidFill>
                  <a:srgbClr val="000000">
                    <a:alpha val="100000"/>
                  </a:srgbClr>
                </a:solidFill>
                <a:latin typeface="黑体" panose="02010609060101010101" charset="-122"/>
                <a:ea typeface="黑体" panose="02010609060101010101" charset="-122"/>
                <a:cs typeface="黑体" panose="02010609060101010101" charset="-122"/>
              </a:rPr>
              <a:t>2024年4月、6月，召开第九、</a:t>
            </a:r>
            <a:r>
              <a:rPr sz="700" kern="0" spc="0" dirty="0">
                <a:gradFill>
                  <a:gsLst>
                    <a:gs pos="0">
                      <a:srgbClr val="E30000"/>
                    </a:gs>
                    <a:gs pos="100000">
                      <a:srgbClr val="760303"/>
                    </a:gs>
                  </a:gsLst>
                  <a:lin scaled="0"/>
                </a:gradFill>
                <a:latin typeface="黑体" panose="02010609060101010101" charset="-122"/>
                <a:ea typeface="黑体" panose="02010609060101010101" charset="-122"/>
                <a:cs typeface="黑体" panose="02010609060101010101" charset="-122"/>
              </a:rPr>
              <a:t>十次工作会议</a:t>
            </a:r>
            <a:r>
              <a:rPr sz="700" kern="0" spc="0" dirty="0">
                <a:solidFill>
                  <a:srgbClr val="000000">
                    <a:alpha val="100000"/>
                  </a:srgbClr>
                </a:solidFill>
                <a:latin typeface="黑体" panose="02010609060101010101" charset="-122"/>
                <a:ea typeface="黑体" panose="02010609060101010101" charset="-122"/>
                <a:cs typeface="黑体" panose="02010609060101010101" charset="-122"/>
              </a:rPr>
              <a:t>，修改完善</a:t>
            </a:r>
            <a:r>
              <a:rPr sz="700" kern="0" spc="-10" dirty="0">
                <a:solidFill>
                  <a:srgbClr val="000000">
                    <a:alpha val="100000"/>
                  </a:srgbClr>
                </a:solidFill>
                <a:latin typeface="黑体" panose="02010609060101010101" charset="-122"/>
                <a:ea typeface="黑体" panose="02010609060101010101" charset="-122"/>
                <a:cs typeface="黑体" panose="02010609060101010101" charset="-122"/>
              </a:rPr>
              <a:t>报批稿，</a:t>
            </a:r>
            <a:r>
              <a:rPr sz="700" kern="0" spc="0" dirty="0">
                <a:solidFill>
                  <a:srgbClr val="000000">
                    <a:alpha val="100000"/>
                  </a:srgbClr>
                </a:solidFill>
                <a:latin typeface="黑体" panose="02010609060101010101" charset="-122"/>
                <a:ea typeface="黑体" panose="02010609060101010101" charset="-122"/>
                <a:cs typeface="黑体" panose="02010609060101010101" charset="-122"/>
              </a:rPr>
              <a:t> </a:t>
            </a:r>
            <a:r>
              <a:rPr sz="700" kern="0" spc="-10" dirty="0">
                <a:solidFill>
                  <a:srgbClr val="000000">
                    <a:alpha val="100000"/>
                  </a:srgbClr>
                </a:solidFill>
                <a:latin typeface="黑体" panose="02010609060101010101" charset="-122"/>
                <a:ea typeface="黑体" panose="02010609060101010101" charset="-122"/>
                <a:cs typeface="黑体" panose="02010609060101010101" charset="-122"/>
              </a:rPr>
              <a:t>形成最终报批稿</a:t>
            </a:r>
            <a:endParaRPr sz="700" dirty="0">
              <a:latin typeface="黑体" panose="02010609060101010101" charset="-122"/>
              <a:ea typeface="黑体" panose="02010609060101010101" charset="-122"/>
              <a:cs typeface="黑体" panose="02010609060101010101" charset="-122"/>
            </a:endParaRPr>
          </a:p>
        </p:txBody>
      </p:sp>
      <p:sp>
        <p:nvSpPr>
          <p:cNvPr id="14" name="textbox 14"/>
          <p:cNvSpPr/>
          <p:nvPr/>
        </p:nvSpPr>
        <p:spPr>
          <a:xfrm>
            <a:off x="5072320" y="899118"/>
            <a:ext cx="1649007" cy="736628"/>
          </a:xfrm>
          <a:prstGeom prst="rect">
            <a:avLst/>
          </a:prstGeom>
          <a:noFill/>
          <a:ln w="0" cap="flat">
            <a:noFill/>
            <a:prstDash val="solid"/>
            <a:miter lim="0"/>
          </a:ln>
        </p:spPr>
        <p:txBody>
          <a:bodyPr vert="horz" wrap="square" lIns="0" tIns="0" rIns="0" bIns="0"/>
          <a:lstStyle/>
          <a:p>
            <a:pPr algn="l" rtl="0" eaLnBrk="0">
              <a:lnSpc>
                <a:spcPct val="87000"/>
              </a:lnSpc>
            </a:pPr>
            <a:endParaRPr sz="100" dirty="0">
              <a:latin typeface="Arial" panose="020B0604020202020204"/>
              <a:ea typeface="Arial" panose="020B0604020202020204"/>
              <a:cs typeface="Arial" panose="020B0604020202020204"/>
            </a:endParaRPr>
          </a:p>
          <a:p>
            <a:pPr marL="12700" algn="l" rtl="0" eaLnBrk="0">
              <a:lnSpc>
                <a:spcPct val="95000"/>
              </a:lnSpc>
            </a:pPr>
            <a:r>
              <a:rPr sz="700" kern="0" spc="-30" dirty="0">
                <a:solidFill>
                  <a:srgbClr val="000000">
                    <a:alpha val="100000"/>
                  </a:srgbClr>
                </a:solidFill>
                <a:latin typeface="黑体" panose="02010609060101010101" charset="-122"/>
                <a:ea typeface="黑体" panose="02010609060101010101" charset="-122"/>
                <a:cs typeface="黑体" panose="02010609060101010101" charset="-122"/>
              </a:rPr>
              <a:t>通</a:t>
            </a:r>
            <a:r>
              <a:rPr sz="700" kern="0" spc="-80" dirty="0">
                <a:solidFill>
                  <a:srgbClr val="000000">
                    <a:alpha val="100000"/>
                  </a:srgbClr>
                </a:solidFill>
                <a:latin typeface="黑体" panose="02010609060101010101" charset="-122"/>
                <a:ea typeface="黑体" panose="02010609060101010101" charset="-122"/>
                <a:cs typeface="黑体" panose="02010609060101010101" charset="-122"/>
              </a:rPr>
              <a:t> </a:t>
            </a:r>
            <a:r>
              <a:rPr sz="700" kern="0" spc="-30" dirty="0">
                <a:solidFill>
                  <a:srgbClr val="000000">
                    <a:alpha val="100000"/>
                  </a:srgbClr>
                </a:solidFill>
                <a:latin typeface="黑体" panose="02010609060101010101" charset="-122"/>
                <a:ea typeface="黑体" panose="02010609060101010101" charset="-122"/>
                <a:cs typeface="黑体" panose="02010609060101010101" charset="-122"/>
              </a:rPr>
              <a:t>报</a:t>
            </a:r>
            <a:r>
              <a:rPr sz="700" kern="0" spc="-40" dirty="0">
                <a:solidFill>
                  <a:srgbClr val="000000">
                    <a:alpha val="100000"/>
                  </a:srgbClr>
                </a:solidFill>
                <a:latin typeface="黑体" panose="02010609060101010101" charset="-122"/>
                <a:ea typeface="黑体" panose="02010609060101010101" charset="-122"/>
                <a:cs typeface="黑体" panose="02010609060101010101" charset="-122"/>
              </a:rPr>
              <a:t> </a:t>
            </a:r>
            <a:r>
              <a:rPr sz="700" kern="0" spc="-30" dirty="0">
                <a:solidFill>
                  <a:srgbClr val="000000">
                    <a:alpha val="100000"/>
                  </a:srgbClr>
                </a:solidFill>
                <a:latin typeface="黑体" panose="02010609060101010101" charset="-122"/>
                <a:ea typeface="黑体" panose="02010609060101010101" charset="-122"/>
                <a:cs typeface="黑体" panose="02010609060101010101" charset="-122"/>
              </a:rPr>
              <a:t>与</a:t>
            </a:r>
            <a:r>
              <a:rPr sz="700" kern="0" spc="-60" dirty="0">
                <a:solidFill>
                  <a:srgbClr val="000000">
                    <a:alpha val="100000"/>
                  </a:srgbClr>
                </a:solidFill>
                <a:latin typeface="黑体" panose="02010609060101010101" charset="-122"/>
                <a:ea typeface="黑体" panose="02010609060101010101" charset="-122"/>
                <a:cs typeface="黑体" panose="02010609060101010101" charset="-122"/>
              </a:rPr>
              <a:t> </a:t>
            </a:r>
            <a:r>
              <a:rPr sz="700" kern="0" spc="-30" dirty="0">
                <a:solidFill>
                  <a:srgbClr val="000000">
                    <a:alpha val="100000"/>
                  </a:srgbClr>
                </a:solidFill>
                <a:latin typeface="黑体" panose="02010609060101010101" charset="-122"/>
                <a:ea typeface="黑体" panose="02010609060101010101" charset="-122"/>
                <a:cs typeface="黑体" panose="02010609060101010101" charset="-122"/>
              </a:rPr>
              <a:t>发</a:t>
            </a:r>
            <a:r>
              <a:rPr sz="700" kern="0" spc="-80" dirty="0">
                <a:solidFill>
                  <a:srgbClr val="000000">
                    <a:alpha val="100000"/>
                  </a:srgbClr>
                </a:solidFill>
                <a:latin typeface="黑体" panose="02010609060101010101" charset="-122"/>
                <a:ea typeface="黑体" panose="02010609060101010101" charset="-122"/>
                <a:cs typeface="黑体" panose="02010609060101010101" charset="-122"/>
              </a:rPr>
              <a:t> </a:t>
            </a:r>
            <a:r>
              <a:rPr sz="700" kern="0" spc="-30" dirty="0">
                <a:solidFill>
                  <a:srgbClr val="000000">
                    <a:alpha val="100000"/>
                  </a:srgbClr>
                </a:solidFill>
                <a:latin typeface="黑体" panose="02010609060101010101" charset="-122"/>
                <a:ea typeface="黑体" panose="02010609060101010101" charset="-122"/>
                <a:cs typeface="黑体" panose="02010609060101010101" charset="-122"/>
              </a:rPr>
              <a:t>布</a:t>
            </a:r>
            <a:endParaRPr sz="700" dirty="0">
              <a:latin typeface="黑体" panose="02010609060101010101" charset="-122"/>
              <a:ea typeface="黑体" panose="02010609060101010101" charset="-122"/>
              <a:cs typeface="黑体" panose="02010609060101010101" charset="-122"/>
            </a:endParaRPr>
          </a:p>
          <a:p>
            <a:pPr marL="12700" algn="l" rtl="0" eaLnBrk="0">
              <a:lnSpc>
                <a:spcPct val="92000"/>
              </a:lnSpc>
              <a:spcBef>
                <a:spcPts val="265"/>
              </a:spcBef>
            </a:pPr>
            <a:r>
              <a:rPr sz="700" kern="0" spc="10" dirty="0">
                <a:solidFill>
                  <a:srgbClr val="000000">
                    <a:alpha val="100000"/>
                  </a:srgbClr>
                </a:solidFill>
                <a:latin typeface="黑体" panose="02010609060101010101" charset="-122"/>
                <a:ea typeface="黑体" panose="02010609060101010101" charset="-122"/>
                <a:cs typeface="黑体" panose="02010609060101010101" charset="-122"/>
              </a:rPr>
              <a:t>2025年2月，市场监管总</a:t>
            </a:r>
            <a:r>
              <a:rPr sz="700" kern="0" spc="0" dirty="0">
                <a:solidFill>
                  <a:srgbClr val="000000">
                    <a:alpha val="100000"/>
                  </a:srgbClr>
                </a:solidFill>
                <a:latin typeface="黑体" panose="02010609060101010101" charset="-122"/>
                <a:ea typeface="黑体" panose="02010609060101010101" charset="-122"/>
                <a:cs typeface="黑体" panose="02010609060101010101" charset="-122"/>
              </a:rPr>
              <a:t>局向WTO/TBT  通</a:t>
            </a:r>
            <a:endParaRPr sz="700" dirty="0">
              <a:latin typeface="黑体" panose="02010609060101010101" charset="-122"/>
              <a:ea typeface="黑体" panose="02010609060101010101" charset="-122"/>
              <a:cs typeface="黑体" panose="02010609060101010101" charset="-122"/>
            </a:endParaRPr>
          </a:p>
          <a:p>
            <a:pPr marL="12700" algn="l" rtl="0" eaLnBrk="0">
              <a:lnSpc>
                <a:spcPct val="92000"/>
              </a:lnSpc>
              <a:spcBef>
                <a:spcPts val="525"/>
              </a:spcBef>
            </a:pPr>
            <a:r>
              <a:rPr sz="700" kern="0" spc="-20" dirty="0">
                <a:solidFill>
                  <a:srgbClr val="000000">
                    <a:alpha val="100000"/>
                  </a:srgbClr>
                </a:solidFill>
                <a:latin typeface="黑体" panose="02010609060101010101" charset="-122"/>
                <a:ea typeface="黑体" panose="02010609060101010101" charset="-122"/>
                <a:cs typeface="黑体" panose="02010609060101010101" charset="-122"/>
              </a:rPr>
              <a:t>报报批稿，同年4月通报结束</a:t>
            </a:r>
            <a:endParaRPr sz="700" dirty="0">
              <a:latin typeface="黑体" panose="02010609060101010101" charset="-122"/>
              <a:ea typeface="黑体" panose="02010609060101010101" charset="-122"/>
              <a:cs typeface="黑体" panose="02010609060101010101" charset="-122"/>
            </a:endParaRPr>
          </a:p>
          <a:p>
            <a:pPr marL="12700" algn="l" rtl="0" eaLnBrk="0">
              <a:lnSpc>
                <a:spcPct val="145000"/>
              </a:lnSpc>
              <a:spcBef>
                <a:spcPts val="25"/>
              </a:spcBef>
            </a:pPr>
            <a:r>
              <a:rPr sz="700" kern="0" spc="30" dirty="0">
                <a:solidFill>
                  <a:srgbClr val="000000">
                    <a:alpha val="100000"/>
                  </a:srgbClr>
                </a:solidFill>
                <a:latin typeface="黑体" panose="02010609060101010101" charset="-122"/>
                <a:ea typeface="黑体" panose="02010609060101010101" charset="-122"/>
                <a:cs typeface="黑体" panose="02010609060101010101" charset="-122"/>
              </a:rPr>
              <a:t>2025年9月22日，</a:t>
            </a:r>
            <a:r>
              <a:rPr sz="700" kern="0" spc="20" dirty="0">
                <a:solidFill>
                  <a:srgbClr val="000000">
                    <a:alpha val="100000"/>
                  </a:srgbClr>
                </a:solidFill>
                <a:latin typeface="黑体" panose="02010609060101010101" charset="-122"/>
                <a:ea typeface="黑体" panose="02010609060101010101" charset="-122"/>
                <a:cs typeface="黑体" panose="02010609060101010101" charset="-122"/>
              </a:rPr>
              <a:t>本规程由市场监管总局</a:t>
            </a:r>
            <a:r>
              <a:rPr sz="700" kern="0" spc="-10" dirty="0">
                <a:solidFill>
                  <a:srgbClr val="000000">
                    <a:alpha val="100000"/>
                  </a:srgbClr>
                </a:solidFill>
                <a:latin typeface="黑体" panose="02010609060101010101" charset="-122"/>
                <a:ea typeface="黑体" panose="02010609060101010101" charset="-122"/>
                <a:cs typeface="黑体" panose="02010609060101010101" charset="-122"/>
              </a:rPr>
              <a:t> 批准发布</a:t>
            </a:r>
            <a:endParaRPr sz="700" dirty="0">
              <a:latin typeface="黑体" panose="02010609060101010101" charset="-122"/>
              <a:ea typeface="黑体" panose="02010609060101010101" charset="-122"/>
              <a:cs typeface="黑体" panose="02010609060101010101" charset="-122"/>
            </a:endParaRPr>
          </a:p>
        </p:txBody>
      </p:sp>
      <p:sp>
        <p:nvSpPr>
          <p:cNvPr id="16" name="textbox 16"/>
          <p:cNvSpPr/>
          <p:nvPr/>
        </p:nvSpPr>
        <p:spPr>
          <a:xfrm>
            <a:off x="3054642" y="886426"/>
            <a:ext cx="1547490" cy="742973"/>
          </a:xfrm>
          <a:prstGeom prst="rect">
            <a:avLst/>
          </a:prstGeom>
          <a:noFill/>
          <a:ln w="0" cap="flat">
            <a:noFill/>
            <a:prstDash val="solid"/>
            <a:miter lim="0"/>
          </a:ln>
        </p:spPr>
        <p:txBody>
          <a:bodyPr vert="horz" wrap="square" lIns="0" tIns="0" rIns="0" bIns="0"/>
          <a:lstStyle/>
          <a:p>
            <a:pPr algn="l" rtl="0" eaLnBrk="0">
              <a:lnSpc>
                <a:spcPct val="87000"/>
              </a:lnSpc>
            </a:pPr>
            <a:endParaRPr sz="100" dirty="0">
              <a:latin typeface="Arial" panose="020B0604020202020204"/>
              <a:ea typeface="Arial" panose="020B0604020202020204"/>
              <a:cs typeface="Arial" panose="020B0604020202020204"/>
            </a:endParaRPr>
          </a:p>
          <a:p>
            <a:pPr marL="12700" algn="l" rtl="0" eaLnBrk="0">
              <a:lnSpc>
                <a:spcPct val="95000"/>
              </a:lnSpc>
            </a:pPr>
            <a:r>
              <a:rPr sz="700" kern="0" spc="-40" dirty="0">
                <a:solidFill>
                  <a:srgbClr val="000000">
                    <a:alpha val="100000"/>
                  </a:srgbClr>
                </a:solidFill>
                <a:latin typeface="黑体" panose="02010609060101010101" charset="-122"/>
                <a:ea typeface="黑体" panose="02010609060101010101" charset="-122"/>
                <a:cs typeface="黑体" panose="02010609060101010101" charset="-122"/>
              </a:rPr>
              <a:t>征 求</a:t>
            </a:r>
            <a:r>
              <a:rPr sz="700" kern="0" spc="-90" dirty="0">
                <a:solidFill>
                  <a:srgbClr val="000000">
                    <a:alpha val="100000"/>
                  </a:srgbClr>
                </a:solidFill>
                <a:latin typeface="黑体" panose="02010609060101010101" charset="-122"/>
                <a:ea typeface="黑体" panose="02010609060101010101" charset="-122"/>
                <a:cs typeface="黑体" panose="02010609060101010101" charset="-122"/>
              </a:rPr>
              <a:t> </a:t>
            </a:r>
            <a:r>
              <a:rPr sz="700" kern="0" spc="-40" dirty="0">
                <a:solidFill>
                  <a:srgbClr val="000000">
                    <a:alpha val="100000"/>
                  </a:srgbClr>
                </a:solidFill>
                <a:latin typeface="黑体" panose="02010609060101010101" charset="-122"/>
                <a:ea typeface="黑体" panose="02010609060101010101" charset="-122"/>
                <a:cs typeface="黑体" panose="02010609060101010101" charset="-122"/>
              </a:rPr>
              <a:t>意</a:t>
            </a:r>
            <a:r>
              <a:rPr sz="700" kern="0" spc="-90" dirty="0">
                <a:solidFill>
                  <a:srgbClr val="000000">
                    <a:alpha val="100000"/>
                  </a:srgbClr>
                </a:solidFill>
                <a:latin typeface="黑体" panose="02010609060101010101" charset="-122"/>
                <a:ea typeface="黑体" panose="02010609060101010101" charset="-122"/>
                <a:cs typeface="黑体" panose="02010609060101010101" charset="-122"/>
              </a:rPr>
              <a:t> </a:t>
            </a:r>
            <a:r>
              <a:rPr sz="700" kern="0" spc="-40" dirty="0">
                <a:solidFill>
                  <a:srgbClr val="000000">
                    <a:alpha val="100000"/>
                  </a:srgbClr>
                </a:solidFill>
                <a:latin typeface="黑体" panose="02010609060101010101" charset="-122"/>
                <a:ea typeface="黑体" panose="02010609060101010101" charset="-122"/>
                <a:cs typeface="黑体" panose="02010609060101010101" charset="-122"/>
              </a:rPr>
              <a:t>见</a:t>
            </a:r>
            <a:r>
              <a:rPr sz="700" kern="0" spc="-60" dirty="0">
                <a:solidFill>
                  <a:srgbClr val="000000">
                    <a:alpha val="100000"/>
                  </a:srgbClr>
                </a:solidFill>
                <a:latin typeface="黑体" panose="02010609060101010101" charset="-122"/>
                <a:ea typeface="黑体" panose="02010609060101010101" charset="-122"/>
                <a:cs typeface="黑体" panose="02010609060101010101" charset="-122"/>
              </a:rPr>
              <a:t> </a:t>
            </a:r>
            <a:r>
              <a:rPr sz="700" kern="0" spc="-40" dirty="0">
                <a:solidFill>
                  <a:srgbClr val="000000">
                    <a:alpha val="100000"/>
                  </a:srgbClr>
                </a:solidFill>
                <a:latin typeface="黑体" panose="02010609060101010101" charset="-122"/>
                <a:ea typeface="黑体" panose="02010609060101010101" charset="-122"/>
                <a:cs typeface="黑体" panose="02010609060101010101" charset="-122"/>
              </a:rPr>
              <a:t>阶</a:t>
            </a:r>
            <a:r>
              <a:rPr sz="700" kern="0" spc="-90" dirty="0">
                <a:solidFill>
                  <a:srgbClr val="000000">
                    <a:alpha val="100000"/>
                  </a:srgbClr>
                </a:solidFill>
                <a:latin typeface="黑体" panose="02010609060101010101" charset="-122"/>
                <a:ea typeface="黑体" panose="02010609060101010101" charset="-122"/>
                <a:cs typeface="黑体" panose="02010609060101010101" charset="-122"/>
              </a:rPr>
              <a:t> </a:t>
            </a:r>
            <a:r>
              <a:rPr sz="700" kern="0" spc="-40" dirty="0">
                <a:solidFill>
                  <a:srgbClr val="000000">
                    <a:alpha val="100000"/>
                  </a:srgbClr>
                </a:solidFill>
                <a:latin typeface="黑体" panose="02010609060101010101" charset="-122"/>
                <a:ea typeface="黑体" panose="02010609060101010101" charset="-122"/>
                <a:cs typeface="黑体" panose="02010609060101010101" charset="-122"/>
              </a:rPr>
              <a:t>段</a:t>
            </a:r>
            <a:endParaRPr sz="700" dirty="0">
              <a:latin typeface="黑体" panose="02010609060101010101" charset="-122"/>
              <a:ea typeface="黑体" panose="02010609060101010101" charset="-122"/>
              <a:cs typeface="黑体" panose="02010609060101010101" charset="-122"/>
            </a:endParaRPr>
          </a:p>
          <a:p>
            <a:pPr marL="12700" algn="l" rtl="0" eaLnBrk="0">
              <a:lnSpc>
                <a:spcPct val="148000"/>
              </a:lnSpc>
              <a:spcBef>
                <a:spcPts val="15"/>
              </a:spcBef>
            </a:pPr>
            <a:r>
              <a:rPr sz="700" kern="0" spc="20" dirty="0">
                <a:solidFill>
                  <a:srgbClr val="000000">
                    <a:alpha val="100000"/>
                  </a:srgbClr>
                </a:solidFill>
                <a:latin typeface="黑体" panose="02010609060101010101" charset="-122"/>
                <a:ea typeface="黑体" panose="02010609060101010101" charset="-122"/>
                <a:cs typeface="黑体" panose="02010609060101010101" charset="-122"/>
              </a:rPr>
              <a:t>2021年1月，市场监管总局向社会第一</a:t>
            </a:r>
            <a:r>
              <a:rPr sz="700" kern="0" spc="40" dirty="0">
                <a:solidFill>
                  <a:srgbClr val="000000">
                    <a:alpha val="100000"/>
                  </a:srgbClr>
                </a:solidFill>
                <a:latin typeface="黑体" panose="02010609060101010101" charset="-122"/>
                <a:ea typeface="黑体" panose="02010609060101010101" charset="-122"/>
                <a:cs typeface="黑体" panose="02010609060101010101" charset="-122"/>
              </a:rPr>
              <a:t> </a:t>
            </a:r>
            <a:r>
              <a:rPr sz="700" kern="0" spc="-30" dirty="0">
                <a:solidFill>
                  <a:srgbClr val="000000">
                    <a:alpha val="100000"/>
                  </a:srgbClr>
                </a:solidFill>
                <a:latin typeface="黑体" panose="02010609060101010101" charset="-122"/>
                <a:ea typeface="黑体" panose="02010609060101010101" charset="-122"/>
                <a:cs typeface="黑体" panose="02010609060101010101" charset="-122"/>
              </a:rPr>
              <a:t>次公开征求意见</a:t>
            </a:r>
            <a:endParaRPr sz="700" dirty="0">
              <a:latin typeface="黑体" panose="02010609060101010101" charset="-122"/>
              <a:ea typeface="黑体" panose="02010609060101010101" charset="-122"/>
              <a:cs typeface="黑体" panose="02010609060101010101" charset="-122"/>
            </a:endParaRPr>
          </a:p>
          <a:p>
            <a:pPr marL="12700" algn="l" rtl="0" eaLnBrk="0">
              <a:lnSpc>
                <a:spcPct val="139000"/>
              </a:lnSpc>
              <a:spcBef>
                <a:spcPts val="15"/>
              </a:spcBef>
            </a:pPr>
            <a:r>
              <a:rPr sz="700" kern="0" spc="20" dirty="0">
                <a:solidFill>
                  <a:srgbClr val="000000">
                    <a:alpha val="100000"/>
                  </a:srgbClr>
                </a:solidFill>
                <a:latin typeface="黑体" panose="02010609060101010101" charset="-122"/>
                <a:ea typeface="黑体" panose="02010609060101010101" charset="-122"/>
                <a:cs typeface="黑体" panose="02010609060101010101" charset="-122"/>
              </a:rPr>
              <a:t>2022年1月，市场监管总局向社会第二</a:t>
            </a:r>
            <a:r>
              <a:rPr sz="700" kern="0" spc="40" dirty="0">
                <a:solidFill>
                  <a:srgbClr val="000000">
                    <a:alpha val="100000"/>
                  </a:srgbClr>
                </a:solidFill>
                <a:latin typeface="黑体" panose="02010609060101010101" charset="-122"/>
                <a:ea typeface="黑体" panose="02010609060101010101" charset="-122"/>
                <a:cs typeface="黑体" panose="02010609060101010101" charset="-122"/>
              </a:rPr>
              <a:t> </a:t>
            </a:r>
            <a:r>
              <a:rPr sz="700" kern="0" spc="-30" dirty="0">
                <a:solidFill>
                  <a:srgbClr val="000000">
                    <a:alpha val="100000"/>
                  </a:srgbClr>
                </a:solidFill>
                <a:latin typeface="黑体" panose="02010609060101010101" charset="-122"/>
                <a:ea typeface="黑体" panose="02010609060101010101" charset="-122"/>
                <a:cs typeface="黑体" panose="02010609060101010101" charset="-122"/>
              </a:rPr>
              <a:t>次公开征求意见</a:t>
            </a:r>
            <a:endParaRPr sz="700" dirty="0">
              <a:latin typeface="黑体" panose="02010609060101010101" charset="-122"/>
              <a:ea typeface="黑体" panose="02010609060101010101" charset="-122"/>
              <a:cs typeface="黑体" panose="02010609060101010101" charset="-122"/>
            </a:endParaRPr>
          </a:p>
        </p:txBody>
      </p:sp>
      <p:sp>
        <p:nvSpPr>
          <p:cNvPr id="18" name="textbox 18"/>
          <p:cNvSpPr/>
          <p:nvPr/>
        </p:nvSpPr>
        <p:spPr>
          <a:xfrm>
            <a:off x="1963335" y="2079864"/>
            <a:ext cx="1732759" cy="596409"/>
          </a:xfrm>
          <a:prstGeom prst="rect">
            <a:avLst/>
          </a:prstGeom>
          <a:noFill/>
          <a:ln w="0" cap="flat">
            <a:noFill/>
            <a:prstDash val="solid"/>
            <a:miter lim="0"/>
          </a:ln>
        </p:spPr>
        <p:txBody>
          <a:bodyPr vert="horz" wrap="square" lIns="0" tIns="0" rIns="0" bIns="0"/>
          <a:lstStyle/>
          <a:p>
            <a:pPr algn="l" rtl="0" eaLnBrk="0">
              <a:lnSpc>
                <a:spcPct val="84000"/>
              </a:lnSpc>
            </a:pPr>
            <a:endParaRPr sz="100" dirty="0">
              <a:latin typeface="Arial" panose="020B0604020202020204"/>
              <a:ea typeface="Arial" panose="020B0604020202020204"/>
              <a:cs typeface="Arial" panose="020B0604020202020204"/>
            </a:endParaRPr>
          </a:p>
          <a:p>
            <a:pPr marL="12700" algn="l" rtl="0" eaLnBrk="0">
              <a:lnSpc>
                <a:spcPct val="96000"/>
              </a:lnSpc>
            </a:pPr>
            <a:r>
              <a:rPr sz="700" kern="0" spc="-30" dirty="0">
                <a:solidFill>
                  <a:srgbClr val="000000">
                    <a:alpha val="100000"/>
                  </a:srgbClr>
                </a:solidFill>
                <a:latin typeface="黑体" panose="02010609060101010101" charset="-122"/>
                <a:ea typeface="黑体" panose="02010609060101010101" charset="-122"/>
                <a:cs typeface="黑体" panose="02010609060101010101" charset="-122"/>
              </a:rPr>
              <a:t>起 草 阶 段</a:t>
            </a:r>
            <a:endParaRPr sz="700" dirty="0">
              <a:latin typeface="黑体" panose="02010609060101010101" charset="-122"/>
              <a:ea typeface="黑体" panose="02010609060101010101" charset="-122"/>
              <a:cs typeface="黑体" panose="02010609060101010101" charset="-122"/>
            </a:endParaRPr>
          </a:p>
          <a:p>
            <a:pPr marL="12700" algn="l" rtl="0" eaLnBrk="0">
              <a:lnSpc>
                <a:spcPct val="144000"/>
              </a:lnSpc>
              <a:spcBef>
                <a:spcPts val="60"/>
              </a:spcBef>
            </a:pPr>
            <a:r>
              <a:rPr sz="700" kern="0" spc="10" dirty="0">
                <a:solidFill>
                  <a:srgbClr val="000000">
                    <a:alpha val="100000"/>
                  </a:srgbClr>
                </a:solidFill>
                <a:latin typeface="黑体" panose="02010609060101010101" charset="-122"/>
                <a:ea typeface="黑体" panose="02010609060101010101" charset="-122"/>
                <a:cs typeface="黑体" panose="02010609060101010101" charset="-122"/>
              </a:rPr>
              <a:t>2018年6月-2020年9月，起</a:t>
            </a:r>
            <a:r>
              <a:rPr sz="700" kern="0" spc="0" dirty="0">
                <a:solidFill>
                  <a:srgbClr val="000000">
                    <a:alpha val="100000"/>
                  </a:srgbClr>
                </a:solidFill>
                <a:latin typeface="黑体" panose="02010609060101010101" charset="-122"/>
                <a:ea typeface="黑体" panose="02010609060101010101" charset="-122"/>
                <a:cs typeface="黑体" panose="02010609060101010101" charset="-122"/>
              </a:rPr>
              <a:t>草工作组共召开</a:t>
            </a:r>
            <a:r>
              <a:rPr sz="700" kern="0" spc="-20" dirty="0">
                <a:solidFill>
                  <a:srgbClr val="000000">
                    <a:alpha val="100000"/>
                  </a:srgbClr>
                </a:solidFill>
                <a:latin typeface="黑体" panose="02010609060101010101" charset="-122"/>
                <a:ea typeface="黑体" panose="02010609060101010101" charset="-122"/>
                <a:cs typeface="黑体" panose="02010609060101010101" charset="-122"/>
              </a:rPr>
              <a:t>五次工作会议，从草案到讨论修</a:t>
            </a:r>
            <a:r>
              <a:rPr sz="700" kern="0" spc="-30" dirty="0">
                <a:solidFill>
                  <a:srgbClr val="000000">
                    <a:alpha val="100000"/>
                  </a:srgbClr>
                </a:solidFill>
                <a:latin typeface="黑体" panose="02010609060101010101" charset="-122"/>
                <a:ea typeface="黑体" panose="02010609060101010101" charset="-122"/>
                <a:cs typeface="黑体" panose="02010609060101010101" charset="-122"/>
              </a:rPr>
              <a:t>改完善初稿，</a:t>
            </a:r>
            <a:r>
              <a:rPr sz="700" kern="0" spc="-10" dirty="0">
                <a:solidFill>
                  <a:srgbClr val="000000">
                    <a:alpha val="100000"/>
                  </a:srgbClr>
                </a:solidFill>
                <a:latin typeface="黑体" panose="02010609060101010101" charset="-122"/>
                <a:ea typeface="黑体" panose="02010609060101010101" charset="-122"/>
                <a:cs typeface="黑体" panose="02010609060101010101" charset="-122"/>
              </a:rPr>
              <a:t> </a:t>
            </a:r>
            <a:r>
              <a:rPr sz="700" kern="0" spc="-20" dirty="0">
                <a:solidFill>
                  <a:srgbClr val="000000">
                    <a:alpha val="100000"/>
                  </a:srgbClr>
                </a:solidFill>
                <a:latin typeface="黑体" panose="02010609060101010101" charset="-122"/>
                <a:ea typeface="黑体" panose="02010609060101010101" charset="-122"/>
                <a:cs typeface="黑体" panose="02010609060101010101" charset="-122"/>
              </a:rPr>
              <a:t>最终形成征求意见稿初稿上报特</a:t>
            </a:r>
            <a:r>
              <a:rPr sz="700" kern="0" spc="-30" dirty="0">
                <a:solidFill>
                  <a:srgbClr val="000000">
                    <a:alpha val="100000"/>
                  </a:srgbClr>
                </a:solidFill>
                <a:latin typeface="黑体" panose="02010609060101010101" charset="-122"/>
                <a:ea typeface="黑体" panose="02010609060101010101" charset="-122"/>
                <a:cs typeface="黑体" panose="02010609060101010101" charset="-122"/>
              </a:rPr>
              <a:t>种设备局</a:t>
            </a:r>
            <a:endParaRPr sz="700" dirty="0">
              <a:latin typeface="黑体" panose="02010609060101010101" charset="-122"/>
              <a:ea typeface="黑体" panose="02010609060101010101" charset="-122"/>
              <a:cs typeface="黑体" panose="02010609060101010101" charset="-122"/>
            </a:endParaRPr>
          </a:p>
        </p:txBody>
      </p:sp>
      <p:sp>
        <p:nvSpPr>
          <p:cNvPr id="20" name="textbox 20"/>
          <p:cNvSpPr/>
          <p:nvPr/>
        </p:nvSpPr>
        <p:spPr>
          <a:xfrm>
            <a:off x="840302" y="892791"/>
            <a:ext cx="1699765" cy="590698"/>
          </a:xfrm>
          <a:prstGeom prst="rect">
            <a:avLst/>
          </a:prstGeom>
          <a:noFill/>
          <a:ln w="0" cap="flat">
            <a:noFill/>
            <a:prstDash val="solid"/>
            <a:miter lim="0"/>
          </a:ln>
        </p:spPr>
        <p:txBody>
          <a:bodyPr vert="horz" wrap="square" lIns="0" tIns="0" rIns="0" bIns="0"/>
          <a:lstStyle/>
          <a:p>
            <a:pPr algn="l" rtl="0" eaLnBrk="0">
              <a:lnSpc>
                <a:spcPct val="87000"/>
              </a:lnSpc>
            </a:pPr>
            <a:endParaRPr sz="100" dirty="0">
              <a:latin typeface="Arial" panose="020B0604020202020204"/>
              <a:ea typeface="Arial" panose="020B0604020202020204"/>
              <a:cs typeface="Arial" panose="020B0604020202020204"/>
            </a:endParaRPr>
          </a:p>
          <a:p>
            <a:pPr marL="12700" algn="l" rtl="0" eaLnBrk="0">
              <a:lnSpc>
                <a:spcPct val="95000"/>
              </a:lnSpc>
            </a:pPr>
            <a:r>
              <a:rPr sz="700" kern="0" spc="-30" dirty="0">
                <a:solidFill>
                  <a:srgbClr val="000000">
                    <a:alpha val="100000"/>
                  </a:srgbClr>
                </a:solidFill>
                <a:latin typeface="黑体" panose="02010609060101010101" charset="-122"/>
                <a:ea typeface="黑体" panose="02010609060101010101" charset="-122"/>
                <a:cs typeface="黑体" panose="02010609060101010101" charset="-122"/>
              </a:rPr>
              <a:t>任 务 下 达</a:t>
            </a:r>
            <a:endParaRPr sz="700" dirty="0">
              <a:latin typeface="黑体" panose="02010609060101010101" charset="-122"/>
              <a:ea typeface="黑体" panose="02010609060101010101" charset="-122"/>
              <a:cs typeface="黑体" panose="02010609060101010101" charset="-122"/>
            </a:endParaRPr>
          </a:p>
          <a:p>
            <a:pPr marL="12700" algn="l" rtl="0" eaLnBrk="0">
              <a:lnSpc>
                <a:spcPct val="144000"/>
              </a:lnSpc>
              <a:spcBef>
                <a:spcPts val="20"/>
              </a:spcBef>
            </a:pPr>
            <a:r>
              <a:rPr sz="700" kern="0" spc="10" dirty="0">
                <a:solidFill>
                  <a:srgbClr val="000000">
                    <a:alpha val="100000"/>
                  </a:srgbClr>
                </a:solidFill>
                <a:latin typeface="黑体" panose="02010609060101010101" charset="-122"/>
                <a:ea typeface="黑体" panose="02010609060101010101" charset="-122"/>
                <a:cs typeface="黑体" panose="02010609060101010101" charset="-122"/>
              </a:rPr>
              <a:t>2018年5月，原国家质量监督检验检疫总局 </a:t>
            </a:r>
            <a:r>
              <a:rPr sz="700" kern="0" spc="-10" dirty="0">
                <a:solidFill>
                  <a:srgbClr val="000000">
                    <a:alpha val="100000"/>
                  </a:srgbClr>
                </a:solidFill>
                <a:latin typeface="黑体" panose="02010609060101010101" charset="-122"/>
                <a:ea typeface="黑体" panose="02010609060101010101" charset="-122"/>
                <a:cs typeface="黑体" panose="02010609060101010101" charset="-122"/>
              </a:rPr>
              <a:t>特种设备安全监察局下达《工业管道安全技</a:t>
            </a:r>
            <a:r>
              <a:rPr sz="700" kern="0" spc="40" dirty="0">
                <a:solidFill>
                  <a:srgbClr val="000000">
                    <a:alpha val="100000"/>
                  </a:srgbClr>
                </a:solidFill>
                <a:latin typeface="黑体" panose="02010609060101010101" charset="-122"/>
                <a:ea typeface="黑体" panose="02010609060101010101" charset="-122"/>
                <a:cs typeface="黑体" panose="02010609060101010101" charset="-122"/>
              </a:rPr>
              <a:t> </a:t>
            </a:r>
            <a:r>
              <a:rPr sz="700" kern="0" spc="20" dirty="0">
                <a:solidFill>
                  <a:srgbClr val="000000">
                    <a:alpha val="100000"/>
                  </a:srgbClr>
                </a:solidFill>
                <a:latin typeface="黑体" panose="02010609060101010101" charset="-122"/>
                <a:ea typeface="黑体" panose="02010609060101010101" charset="-122"/>
                <a:cs typeface="黑体" panose="02010609060101010101" charset="-122"/>
              </a:rPr>
              <a:t>术监察规程》起草(修订)任务书</a:t>
            </a:r>
            <a:endParaRPr sz="700" dirty="0">
              <a:latin typeface="黑体" panose="02010609060101010101" charset="-122"/>
              <a:ea typeface="黑体" panose="02010609060101010101" charset="-122"/>
              <a:cs typeface="黑体" panose="02010609060101010101" charset="-122"/>
            </a:endParaRPr>
          </a:p>
        </p:txBody>
      </p:sp>
      <p:sp>
        <p:nvSpPr>
          <p:cNvPr id="22" name="textbox 22"/>
          <p:cNvSpPr/>
          <p:nvPr/>
        </p:nvSpPr>
        <p:spPr>
          <a:xfrm>
            <a:off x="630793" y="209471"/>
            <a:ext cx="4821674" cy="242530"/>
          </a:xfrm>
          <a:prstGeom prst="rect">
            <a:avLst/>
          </a:prstGeom>
          <a:noFill/>
          <a:ln w="0" cap="flat">
            <a:noFill/>
            <a:prstDash val="solid"/>
            <a:miter lim="0"/>
          </a:ln>
        </p:spPr>
        <p:txBody>
          <a:bodyPr vert="horz" wrap="square" lIns="0" tIns="0" rIns="0" bIns="0"/>
          <a:lstStyle/>
          <a:p>
            <a:pPr algn="l" rtl="0" eaLnBrk="0">
              <a:lnSpc>
                <a:spcPct val="81000"/>
              </a:lnSpc>
            </a:pPr>
            <a:endParaRPr sz="100" dirty="0">
              <a:latin typeface="Arial" panose="020B0604020202020204"/>
              <a:ea typeface="Arial" panose="020B0604020202020204"/>
              <a:cs typeface="Arial" panose="020B0604020202020204"/>
            </a:endParaRPr>
          </a:p>
          <a:p>
            <a:pPr marL="12700" algn="l" rtl="0" eaLnBrk="0">
              <a:lnSpc>
                <a:spcPct val="95000"/>
              </a:lnSpc>
            </a:pPr>
            <a:r>
              <a:rPr sz="1500" kern="0" spc="-20" dirty="0">
                <a:solidFill>
                  <a:srgbClr val="207070">
                    <a:alpha val="100000"/>
                  </a:srgbClr>
                </a:solidFill>
                <a:latin typeface="宋体" pitchFamily="2" charset="-122"/>
                <a:ea typeface="宋体" pitchFamily="2" charset="-122"/>
                <a:cs typeface="宋体" pitchFamily="2" charset="-122"/>
              </a:rPr>
              <a:t>TSG31-2025《 </a:t>
            </a:r>
            <a:r>
              <a:rPr sz="1500" kern="0" spc="-20" dirty="0">
                <a:solidFill>
                  <a:srgbClr val="207070">
                    <a:alpha val="100000"/>
                  </a:srgbClr>
                </a:solidFill>
                <a:latin typeface="黑体" panose="02010609060101010101" charset="-122"/>
                <a:ea typeface="黑体" panose="02010609060101010101" charset="-122"/>
                <a:cs typeface="黑体" panose="02010609060101010101" charset="-122"/>
              </a:rPr>
              <a:t>工业管道安全技术监察规</a:t>
            </a:r>
            <a:r>
              <a:rPr sz="1500" kern="0" spc="-30" dirty="0">
                <a:solidFill>
                  <a:srgbClr val="207070">
                    <a:alpha val="100000"/>
                  </a:srgbClr>
                </a:solidFill>
                <a:latin typeface="黑体" panose="02010609060101010101" charset="-122"/>
                <a:ea typeface="黑体" panose="02010609060101010101" charset="-122"/>
                <a:cs typeface="黑体" panose="02010609060101010101" charset="-122"/>
              </a:rPr>
              <a:t>程》时间线梳理</a:t>
            </a:r>
            <a:endParaRPr sz="1500" dirty="0">
              <a:latin typeface="黑体" panose="02010609060101010101" charset="-122"/>
              <a:ea typeface="黑体" panose="02010609060101010101" charset="-122"/>
              <a:cs typeface="黑体" panose="02010609060101010101" charset="-122"/>
            </a:endParaRPr>
          </a:p>
        </p:txBody>
      </p:sp>
      <p:pic>
        <p:nvPicPr>
          <p:cNvPr id="28" name="picture 28"/>
          <p:cNvPicPr>
            <a:picLocks noChangeAspect="1"/>
          </p:cNvPicPr>
          <p:nvPr/>
        </p:nvPicPr>
        <p:blipFill>
          <a:blip r:embed="rId2"/>
          <a:stretch>
            <a:fillRect/>
          </a:stretch>
        </p:blipFill>
        <p:spPr>
          <a:xfrm rot="21600000">
            <a:off x="174129" y="458407"/>
            <a:ext cx="6395512" cy="636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442595" y="450215"/>
            <a:ext cx="6120765" cy="3124200"/>
          </a:xfrm>
          <a:prstGeom prst="rect">
            <a:avLst/>
          </a:prstGeom>
          <a:noFill/>
        </p:spPr>
        <p:txBody>
          <a:bodyPr wrap="square" rtlCol="0" anchor="t">
            <a:noAutofit/>
          </a:bodyPr>
          <a:p>
            <a:pPr algn="ctr"/>
            <a:endParaRPr lang="zh-CN" altLang="en-US" sz="1000"/>
          </a:p>
        </p:txBody>
      </p:sp>
      <p:pic>
        <p:nvPicPr>
          <p:cNvPr id="4" name="图片 3"/>
          <p:cNvPicPr>
            <a:picLocks noChangeAspect="1"/>
          </p:cNvPicPr>
          <p:nvPr/>
        </p:nvPicPr>
        <p:blipFill>
          <a:blip r:embed="rId1"/>
          <a:stretch>
            <a:fillRect/>
          </a:stretch>
        </p:blipFill>
        <p:spPr>
          <a:xfrm>
            <a:off x="276860" y="37465"/>
            <a:ext cx="2748280" cy="3691255"/>
          </a:xfrm>
          <a:prstGeom prst="rect">
            <a:avLst/>
          </a:prstGeom>
        </p:spPr>
      </p:pic>
      <p:pic>
        <p:nvPicPr>
          <p:cNvPr id="5" name="图片 4"/>
          <p:cNvPicPr>
            <a:picLocks noChangeAspect="1"/>
          </p:cNvPicPr>
          <p:nvPr/>
        </p:nvPicPr>
        <p:blipFill>
          <a:blip r:embed="rId2"/>
          <a:stretch>
            <a:fillRect/>
          </a:stretch>
        </p:blipFill>
        <p:spPr>
          <a:xfrm>
            <a:off x="3179445" y="22860"/>
            <a:ext cx="3742055" cy="3705860"/>
          </a:xfrm>
          <a:prstGeom prst="rect">
            <a:avLst/>
          </a:prstGeom>
        </p:spPr>
      </p:pic>
      <mc:AlternateContent xmlns:mc="http://schemas.openxmlformats.org/markup-compatibility/2006" xmlns:p14="http://schemas.microsoft.com/office/powerpoint/2010/main">
        <mc:Choice Requires="p14">
          <p:contentPart r:id="rId3" p14:bwMode="auto">
            <p14:nvContentPartPr>
              <p14:cNvPr id="2" name="墨迹 1"/>
              <p14:cNvContentPartPr/>
              <p14:nvPr/>
            </p14:nvContentPartPr>
            <p14:xfrm>
              <a:off x="809625" y="2480310"/>
              <a:ext cx="1811655" cy="14605"/>
            </p14:xfrm>
          </p:contentPart>
        </mc:Choice>
        <mc:Fallback xmlns="">
          <p:pic>
            <p:nvPicPr>
              <p:cNvPr id="2" name="墨迹 1"/>
            </p:nvPicPr>
            <p:blipFill>
              <a:blip r:embed="rId4"/>
            </p:blipFill>
            <p:spPr>
              <a:xfrm>
                <a:off x="809625" y="2480310"/>
                <a:ext cx="1811655" cy="14605"/>
              </a:xfrm>
              <a:prstGeom prst="rect"/>
            </p:spPr>
          </p:pic>
        </mc:Fallback>
      </mc:AlternateContent>
      <mc:AlternateContent xmlns:mc="http://schemas.openxmlformats.org/markup-compatibility/2006" xmlns:p14="http://schemas.microsoft.com/office/powerpoint/2010/main">
        <mc:Choice Requires="p14">
          <p:contentPart r:id="rId5" p14:bwMode="auto">
            <p14:nvContentPartPr>
              <p14:cNvPr id="6" name="墨迹 5"/>
              <p14:cNvContentPartPr/>
              <p14:nvPr/>
            </p14:nvContentPartPr>
            <p14:xfrm>
              <a:off x="619125" y="2628265"/>
              <a:ext cx="1071245" cy="16510"/>
            </p14:xfrm>
          </p:contentPart>
        </mc:Choice>
        <mc:Fallback xmlns="">
          <p:pic>
            <p:nvPicPr>
              <p:cNvPr id="6" name="墨迹 5"/>
            </p:nvPicPr>
            <p:blipFill>
              <a:blip r:embed="rId6"/>
            </p:blipFill>
            <p:spPr>
              <a:xfrm>
                <a:off x="619125" y="2628265"/>
                <a:ext cx="1071245" cy="16510"/>
              </a:xfrm>
              <a:prstGeom prst="rect"/>
            </p:spPr>
          </p:pic>
        </mc:Fallback>
      </mc:AlternateContent>
      <mc:AlternateContent xmlns:mc="http://schemas.openxmlformats.org/markup-compatibility/2006" xmlns:p14="http://schemas.microsoft.com/office/powerpoint/2010/main">
        <mc:Choice Requires="p14">
          <p:contentPart r:id="rId7" p14:bwMode="auto">
            <p14:nvContentPartPr>
              <p14:cNvPr id="7" name="墨迹 6"/>
              <p14:cNvContentPartPr/>
              <p14:nvPr/>
            </p14:nvContentPartPr>
            <p14:xfrm>
              <a:off x="3883660" y="2127885"/>
              <a:ext cx="2266950" cy="40640"/>
            </p14:xfrm>
          </p:contentPart>
        </mc:Choice>
        <mc:Fallback xmlns="">
          <p:pic>
            <p:nvPicPr>
              <p:cNvPr id="7" name="墨迹 6"/>
            </p:nvPicPr>
            <p:blipFill>
              <a:blip r:embed="rId8"/>
            </p:blipFill>
            <p:spPr>
              <a:xfrm>
                <a:off x="3883660" y="2127885"/>
                <a:ext cx="2266950" cy="40640"/>
              </a:xfrm>
              <a:prstGeom prst="rect"/>
            </p:spPr>
          </p:pic>
        </mc:Fallback>
      </mc:AlternateContent>
      <mc:AlternateContent xmlns:mc="http://schemas.openxmlformats.org/markup-compatibility/2006" xmlns:p14="http://schemas.microsoft.com/office/powerpoint/2010/main">
        <mc:Choice Requires="p14">
          <p:contentPart r:id="rId9" p14:bwMode="auto">
            <p14:nvContentPartPr>
              <p14:cNvPr id="8" name="墨迹 7"/>
              <p14:cNvContentPartPr/>
              <p14:nvPr/>
            </p14:nvContentPartPr>
            <p14:xfrm>
              <a:off x="3802380" y="2301875"/>
              <a:ext cx="2024380" cy="24130"/>
            </p14:xfrm>
          </p:contentPart>
        </mc:Choice>
        <mc:Fallback xmlns="">
          <p:pic>
            <p:nvPicPr>
              <p:cNvPr id="8" name="墨迹 7"/>
            </p:nvPicPr>
            <p:blipFill>
              <a:blip r:embed="rId10"/>
            </p:blipFill>
            <p:spPr>
              <a:xfrm>
                <a:off x="3802380" y="2301875"/>
                <a:ext cx="2024380" cy="24130"/>
              </a:xfrm>
              <a:prstGeom prst="rect"/>
            </p:spPr>
          </p:pic>
        </mc:Fallback>
      </mc:AlternateContent>
      <mc:AlternateContent xmlns:mc="http://schemas.openxmlformats.org/markup-compatibility/2006" xmlns:p14="http://schemas.microsoft.com/office/powerpoint/2010/main">
        <mc:Choice Requires="p14">
          <p:contentPart r:id="rId11" p14:bwMode="auto">
            <p14:nvContentPartPr>
              <p14:cNvPr id="9" name="墨迹 8"/>
              <p14:cNvContentPartPr/>
              <p14:nvPr/>
            </p14:nvContentPartPr>
            <p14:xfrm>
              <a:off x="3869055" y="2004060"/>
              <a:ext cx="9525" cy="45085"/>
            </p14:xfrm>
          </p:contentPart>
        </mc:Choice>
        <mc:Fallback xmlns="">
          <p:pic>
            <p:nvPicPr>
              <p:cNvPr id="9" name="墨迹 8"/>
            </p:nvPicPr>
            <p:blipFill>
              <a:blip r:embed="rId12"/>
            </p:blipFill>
            <p:spPr>
              <a:xfrm>
                <a:off x="3869055" y="2004060"/>
                <a:ext cx="9525" cy="45085"/>
              </a:xfrm>
              <a:prstGeom prst="rect"/>
            </p:spPr>
          </p:pic>
        </mc:Fallback>
      </mc:AlternateContent>
      <mc:AlternateContent xmlns:mc="http://schemas.openxmlformats.org/markup-compatibility/2006" xmlns:p14="http://schemas.microsoft.com/office/powerpoint/2010/main">
        <mc:Choice Requires="p14">
          <p:contentPart r:id="rId13" p14:bwMode="auto">
            <p14:nvContentPartPr>
              <p14:cNvPr id="10" name="墨迹 9"/>
              <p14:cNvContentPartPr/>
              <p14:nvPr/>
            </p14:nvContentPartPr>
            <p14:xfrm>
              <a:off x="5833745" y="2185035"/>
              <a:ext cx="73660" cy="38100"/>
            </p14:xfrm>
          </p:contentPart>
        </mc:Choice>
        <mc:Fallback xmlns="">
          <p:pic>
            <p:nvPicPr>
              <p:cNvPr id="10" name="墨迹 9"/>
            </p:nvPicPr>
            <p:blipFill>
              <a:blip r:embed="rId14"/>
            </p:blipFill>
            <p:spPr>
              <a:xfrm>
                <a:off x="5833745" y="2185035"/>
                <a:ext cx="73660" cy="38100"/>
              </a:xfrm>
              <a:prstGeom prst="rect"/>
            </p:spPr>
          </p:pic>
        </mc:Fallback>
      </mc:AlternateContent>
      <mc:AlternateContent xmlns:mc="http://schemas.openxmlformats.org/markup-compatibility/2006" xmlns:p14="http://schemas.microsoft.com/office/powerpoint/2010/main">
        <mc:Choice Requires="p14">
          <p:contentPart r:id="rId15" p14:bwMode="auto">
            <p14:nvContentPartPr>
              <p14:cNvPr id="11" name="墨迹 10"/>
              <p14:cNvContentPartPr/>
              <p14:nvPr/>
            </p14:nvContentPartPr>
            <p14:xfrm>
              <a:off x="5895975" y="2292350"/>
              <a:ext cx="347345" cy="12065"/>
            </p14:xfrm>
          </p:contentPart>
        </mc:Choice>
        <mc:Fallback xmlns="">
          <p:pic>
            <p:nvPicPr>
              <p:cNvPr id="11" name="墨迹 10"/>
            </p:nvPicPr>
            <p:blipFill>
              <a:blip r:embed="rId16"/>
            </p:blipFill>
            <p:spPr>
              <a:xfrm>
                <a:off x="5895975" y="2292350"/>
                <a:ext cx="347345" cy="12065"/>
              </a:xfrm>
              <a:prstGeom prst="rect"/>
            </p:spPr>
          </p:pic>
        </mc:Fallback>
      </mc:AlternateContent>
      <mc:AlternateContent xmlns:mc="http://schemas.openxmlformats.org/markup-compatibility/2006" xmlns:p14="http://schemas.microsoft.com/office/powerpoint/2010/main">
        <mc:Choice Requires="p14">
          <p:contentPart r:id="rId17" p14:bwMode="auto">
            <p14:nvContentPartPr>
              <p14:cNvPr id="12" name="墨迹 11"/>
              <p14:cNvContentPartPr/>
              <p14:nvPr/>
            </p14:nvContentPartPr>
            <p14:xfrm>
              <a:off x="3819525" y="2437765"/>
              <a:ext cx="1471295" cy="19050"/>
            </p14:xfrm>
          </p:contentPart>
        </mc:Choice>
        <mc:Fallback xmlns="">
          <p:pic>
            <p:nvPicPr>
              <p:cNvPr id="12" name="墨迹 11"/>
            </p:nvPicPr>
            <p:blipFill>
              <a:blip r:embed="rId18"/>
            </p:blipFill>
            <p:spPr>
              <a:xfrm>
                <a:off x="3819525" y="2437765"/>
                <a:ext cx="1471295" cy="19050"/>
              </a:xfrm>
              <a:prstGeom prst="rect"/>
            </p:spPr>
          </p:pic>
        </mc:Fallback>
      </mc:AlternateContent>
      <mc:AlternateContent xmlns:mc="http://schemas.openxmlformats.org/markup-compatibility/2006" xmlns:p14="http://schemas.microsoft.com/office/powerpoint/2010/main">
        <mc:Choice Requires="p14">
          <p:contentPart r:id="rId19" p14:bwMode="auto">
            <p14:nvContentPartPr>
              <p14:cNvPr id="13" name="墨迹 12"/>
              <p14:cNvContentPartPr/>
              <p14:nvPr/>
            </p14:nvContentPartPr>
            <p14:xfrm>
              <a:off x="5297805" y="2346960"/>
              <a:ext cx="47625" cy="50165"/>
            </p14:xfrm>
          </p:contentPart>
        </mc:Choice>
        <mc:Fallback xmlns="">
          <p:pic>
            <p:nvPicPr>
              <p:cNvPr id="13" name="墨迹 12"/>
            </p:nvPicPr>
            <p:blipFill>
              <a:blip r:embed="rId20"/>
            </p:blipFill>
            <p:spPr>
              <a:xfrm>
                <a:off x="5297805" y="2346960"/>
                <a:ext cx="47625" cy="50165"/>
              </a:xfrm>
              <a:prstGeom prst="rect"/>
            </p:spPr>
          </p:pic>
        </mc:Fallback>
      </mc:AlternateContent>
      <mc:AlternateContent xmlns:mc="http://schemas.openxmlformats.org/markup-compatibility/2006" xmlns:p14="http://schemas.microsoft.com/office/powerpoint/2010/main">
        <mc:Choice Requires="p14">
          <p:contentPart r:id="rId21" p14:bwMode="auto">
            <p14:nvContentPartPr>
              <p14:cNvPr id="14" name="墨迹 13"/>
              <p14:cNvContentPartPr/>
              <p14:nvPr/>
            </p14:nvContentPartPr>
            <p14:xfrm>
              <a:off x="5374005" y="2432685"/>
              <a:ext cx="781050" cy="24130"/>
            </p14:xfrm>
          </p:contentPart>
        </mc:Choice>
        <mc:Fallback xmlns="">
          <p:pic>
            <p:nvPicPr>
              <p:cNvPr id="14" name="墨迹 13"/>
            </p:nvPicPr>
            <p:blipFill>
              <a:blip r:embed="rId22"/>
            </p:blipFill>
            <p:spPr>
              <a:xfrm>
                <a:off x="5374005" y="2432685"/>
                <a:ext cx="781050" cy="24130"/>
              </a:xfrm>
              <a:prstGeom prst="rect"/>
            </p:spPr>
          </p:pic>
        </mc:Fallback>
      </mc:AlternateContent>
      <mc:AlternateContent xmlns:mc="http://schemas.openxmlformats.org/markup-compatibility/2006" xmlns:p14="http://schemas.microsoft.com/office/powerpoint/2010/main">
        <mc:Choice Requires="p14">
          <p:contentPart r:id="rId23" p14:bwMode="auto">
            <p14:nvContentPartPr>
              <p14:cNvPr id="15" name="墨迹 14"/>
              <p14:cNvContentPartPr/>
              <p14:nvPr/>
            </p14:nvContentPartPr>
            <p14:xfrm>
              <a:off x="3826510" y="2616200"/>
              <a:ext cx="1650365" cy="19050"/>
            </p14:xfrm>
          </p:contentPart>
        </mc:Choice>
        <mc:Fallback xmlns="">
          <p:pic>
            <p:nvPicPr>
              <p:cNvPr id="15" name="墨迹 14"/>
            </p:nvPicPr>
            <p:blipFill>
              <a:blip r:embed="rId24"/>
            </p:blipFill>
            <p:spPr>
              <a:xfrm>
                <a:off x="3826510" y="2616200"/>
                <a:ext cx="1650365" cy="19050"/>
              </a:xfrm>
              <a:prstGeom prst="rect"/>
            </p:spPr>
          </p:pic>
        </mc:Fallback>
      </mc:AlternateContent>
      <mc:AlternateContent xmlns:mc="http://schemas.openxmlformats.org/markup-compatibility/2006" xmlns:p14="http://schemas.microsoft.com/office/powerpoint/2010/main">
        <mc:Choice Requires="p14">
          <p:contentPart r:id="rId25" p14:bwMode="auto">
            <p14:nvContentPartPr>
              <p14:cNvPr id="16" name="墨迹 15"/>
              <p14:cNvContentPartPr/>
              <p14:nvPr/>
            </p14:nvContentPartPr>
            <p14:xfrm>
              <a:off x="5467350" y="2475865"/>
              <a:ext cx="73660" cy="45085"/>
            </p14:xfrm>
          </p:contentPart>
        </mc:Choice>
        <mc:Fallback xmlns="">
          <p:pic>
            <p:nvPicPr>
              <p:cNvPr id="16" name="墨迹 15"/>
            </p:nvPicPr>
            <p:blipFill>
              <a:blip r:embed="rId26"/>
            </p:blipFill>
            <p:spPr>
              <a:xfrm>
                <a:off x="5467350" y="2475865"/>
                <a:ext cx="73660" cy="45085"/>
              </a:xfrm>
              <a:prstGeom prst="rect"/>
            </p:spPr>
          </p:pic>
        </mc:Fallback>
      </mc:AlternateContent>
      <mc:AlternateContent xmlns:mc="http://schemas.openxmlformats.org/markup-compatibility/2006" xmlns:p14="http://schemas.microsoft.com/office/powerpoint/2010/main">
        <mc:Choice Requires="p14">
          <p:contentPart r:id="rId27" p14:bwMode="auto">
            <p14:nvContentPartPr>
              <p14:cNvPr id="17" name="墨迹 16"/>
              <p14:cNvContentPartPr/>
              <p14:nvPr/>
            </p14:nvContentPartPr>
            <p14:xfrm>
              <a:off x="5452745" y="2468880"/>
              <a:ext cx="71755" cy="71120"/>
            </p14:xfrm>
          </p:contentPart>
        </mc:Choice>
        <mc:Fallback xmlns="">
          <p:pic>
            <p:nvPicPr>
              <p:cNvPr id="17" name="墨迹 16"/>
            </p:nvPicPr>
            <p:blipFill>
              <a:blip r:embed="rId28"/>
            </p:blipFill>
            <p:spPr>
              <a:xfrm>
                <a:off x="5452745" y="2468880"/>
                <a:ext cx="71755" cy="71120"/>
              </a:xfrm>
              <a:prstGeom prst="rect"/>
            </p:spPr>
          </p:pic>
        </mc:Fallback>
      </mc:AlternateContent>
      <mc:AlternateContent xmlns:mc="http://schemas.openxmlformats.org/markup-compatibility/2006" xmlns:p14="http://schemas.microsoft.com/office/powerpoint/2010/main">
        <mc:Choice Requires="p14">
          <p:contentPart r:id="rId29" p14:bwMode="auto">
            <p14:nvContentPartPr>
              <p14:cNvPr id="18" name="墨迹 17"/>
              <p14:cNvContentPartPr/>
              <p14:nvPr/>
            </p14:nvContentPartPr>
            <p14:xfrm>
              <a:off x="5514975" y="2576195"/>
              <a:ext cx="642620" cy="23495"/>
            </p14:xfrm>
          </p:contentPart>
        </mc:Choice>
        <mc:Fallback xmlns="">
          <p:pic>
            <p:nvPicPr>
              <p:cNvPr id="18" name="墨迹 17"/>
            </p:nvPicPr>
            <p:blipFill>
              <a:blip r:embed="rId30"/>
            </p:blipFill>
            <p:spPr>
              <a:xfrm>
                <a:off x="5514975" y="2576195"/>
                <a:ext cx="642620" cy="23495"/>
              </a:xfrm>
              <a:prstGeom prst="rect"/>
            </p:spPr>
          </p:pic>
        </mc:Fallback>
      </mc:AlternateContent>
      <mc:AlternateContent xmlns:mc="http://schemas.openxmlformats.org/markup-compatibility/2006" xmlns:p14="http://schemas.microsoft.com/office/powerpoint/2010/main">
        <mc:Choice Requires="p14">
          <p:contentPart r:id="rId31" p14:bwMode="auto">
            <p14:nvContentPartPr>
              <p14:cNvPr id="19" name="墨迹 18"/>
              <p14:cNvContentPartPr/>
              <p14:nvPr/>
            </p14:nvContentPartPr>
            <p14:xfrm>
              <a:off x="3792855" y="2759710"/>
              <a:ext cx="1571625" cy="13970"/>
            </p14:xfrm>
          </p:contentPart>
        </mc:Choice>
        <mc:Fallback xmlns="">
          <p:pic>
            <p:nvPicPr>
              <p:cNvPr id="19" name="墨迹 18"/>
            </p:nvPicPr>
            <p:blipFill>
              <a:blip r:embed="rId32"/>
            </p:blipFill>
            <p:spPr>
              <a:xfrm>
                <a:off x="3792855" y="2759710"/>
                <a:ext cx="1571625" cy="13970"/>
              </a:xfrm>
              <a:prstGeom prst="rect"/>
            </p:spPr>
          </p:pic>
        </mc:Fallback>
      </mc:AlternateContent>
      <mc:AlternateContent xmlns:mc="http://schemas.openxmlformats.org/markup-compatibility/2006" xmlns:p14="http://schemas.microsoft.com/office/powerpoint/2010/main">
        <mc:Choice Requires="p14">
          <p:contentPart r:id="rId33" p14:bwMode="auto">
            <p14:nvContentPartPr>
              <p14:cNvPr id="20" name="墨迹 19"/>
              <p14:cNvContentPartPr/>
              <p14:nvPr/>
            </p14:nvContentPartPr>
            <p14:xfrm>
              <a:off x="5353050" y="2644775"/>
              <a:ext cx="57150" cy="62230"/>
            </p14:xfrm>
          </p:contentPart>
        </mc:Choice>
        <mc:Fallback xmlns="">
          <p:pic>
            <p:nvPicPr>
              <p:cNvPr id="20" name="墨迹 19"/>
            </p:nvPicPr>
            <p:blipFill>
              <a:blip r:embed="rId34"/>
            </p:blipFill>
            <p:spPr>
              <a:xfrm>
                <a:off x="5353050" y="2644775"/>
                <a:ext cx="57150" cy="62230"/>
              </a:xfrm>
              <a:prstGeom prst="rect"/>
            </p:spPr>
          </p:pic>
        </mc:Fallback>
      </mc:AlternateContent>
      <mc:AlternateContent xmlns:mc="http://schemas.openxmlformats.org/markup-compatibility/2006" xmlns:p14="http://schemas.microsoft.com/office/powerpoint/2010/main">
        <mc:Choice Requires="p14">
          <p:contentPart r:id="rId35" p14:bwMode="auto">
            <p14:nvContentPartPr>
              <p14:cNvPr id="21" name="墨迹 20"/>
              <p14:cNvContentPartPr/>
              <p14:nvPr/>
            </p14:nvContentPartPr>
            <p14:xfrm>
              <a:off x="5412105" y="2663825"/>
              <a:ext cx="28575" cy="2540"/>
            </p14:xfrm>
          </p:contentPart>
        </mc:Choice>
        <mc:Fallback xmlns="">
          <p:pic>
            <p:nvPicPr>
              <p:cNvPr id="21" name="墨迹 20"/>
            </p:nvPicPr>
            <p:blipFill>
              <a:blip r:embed="rId36"/>
            </p:blipFill>
            <p:spPr>
              <a:xfrm>
                <a:off x="5412105" y="2663825"/>
                <a:ext cx="28575" cy="2540"/>
              </a:xfrm>
              <a:prstGeom prst="rect"/>
            </p:spPr>
          </p:pic>
        </mc:Fallback>
      </mc:AlternateContent>
      <mc:AlternateContent xmlns:mc="http://schemas.openxmlformats.org/markup-compatibility/2006" xmlns:p14="http://schemas.microsoft.com/office/powerpoint/2010/main">
        <mc:Choice Requires="p14">
          <p:contentPart r:id="rId37" p14:bwMode="auto">
            <p14:nvContentPartPr>
              <p14:cNvPr id="22" name="墨迹 21"/>
              <p14:cNvContentPartPr/>
              <p14:nvPr/>
            </p14:nvContentPartPr>
            <p14:xfrm>
              <a:off x="5474335" y="2742565"/>
              <a:ext cx="680720" cy="14605"/>
            </p14:xfrm>
          </p:contentPart>
        </mc:Choice>
        <mc:Fallback xmlns="">
          <p:pic>
            <p:nvPicPr>
              <p:cNvPr id="22" name="墨迹 21"/>
            </p:nvPicPr>
            <p:blipFill>
              <a:blip r:embed="rId38"/>
            </p:blipFill>
            <p:spPr>
              <a:xfrm>
                <a:off x="5474335" y="2742565"/>
                <a:ext cx="680720" cy="14605"/>
              </a:xfrm>
              <a:prstGeom prst="rect"/>
            </p:spPr>
          </p:pic>
        </mc:Fallback>
      </mc:AlternateContent>
      <mc:AlternateContent xmlns:mc="http://schemas.openxmlformats.org/markup-compatibility/2006" xmlns:p14="http://schemas.microsoft.com/office/powerpoint/2010/main">
        <mc:Choice Requires="p14">
          <p:contentPart r:id="rId39" p14:bwMode="auto">
            <p14:nvContentPartPr>
              <p14:cNvPr id="23" name="墨迹 22"/>
              <p14:cNvContentPartPr/>
              <p14:nvPr/>
            </p14:nvContentPartPr>
            <p14:xfrm>
              <a:off x="3804920" y="2902585"/>
              <a:ext cx="1386205" cy="9525"/>
            </p14:xfrm>
          </p:contentPart>
        </mc:Choice>
        <mc:Fallback xmlns="">
          <p:pic>
            <p:nvPicPr>
              <p:cNvPr id="23" name="墨迹 22"/>
            </p:nvPicPr>
            <p:blipFill>
              <a:blip r:embed="rId40"/>
            </p:blipFill>
            <p:spPr>
              <a:xfrm>
                <a:off x="3804920" y="2902585"/>
                <a:ext cx="1386205" cy="9525"/>
              </a:xfrm>
              <a:prstGeom prst="rect"/>
            </p:spPr>
          </p:pic>
        </mc:Fallback>
      </mc:AlternateContent>
      <mc:AlternateContent xmlns:mc="http://schemas.openxmlformats.org/markup-compatibility/2006" xmlns:p14="http://schemas.microsoft.com/office/powerpoint/2010/main">
        <mc:Choice Requires="p14">
          <p:contentPart r:id="rId41" p14:bwMode="auto">
            <p14:nvContentPartPr>
              <p14:cNvPr id="24" name="墨迹 23"/>
              <p14:cNvContentPartPr/>
              <p14:nvPr/>
            </p14:nvContentPartPr>
            <p14:xfrm>
              <a:off x="5186045" y="2900045"/>
              <a:ext cx="993140" cy="14605"/>
            </p14:xfrm>
          </p:contentPart>
        </mc:Choice>
        <mc:Fallback xmlns="">
          <p:pic>
            <p:nvPicPr>
              <p:cNvPr id="24" name="墨迹 23"/>
            </p:nvPicPr>
            <p:blipFill>
              <a:blip r:embed="rId42"/>
            </p:blipFill>
            <p:spPr>
              <a:xfrm>
                <a:off x="5186045" y="2900045"/>
                <a:ext cx="993140" cy="14605"/>
              </a:xfrm>
              <a:prstGeom prst="rect"/>
            </p:spPr>
          </p:pic>
        </mc:Fallback>
      </mc:AlternateContent>
      <mc:AlternateContent xmlns:mc="http://schemas.openxmlformats.org/markup-compatibility/2006" xmlns:p14="http://schemas.microsoft.com/office/powerpoint/2010/main">
        <mc:Choice Requires="p14">
          <p:contentPart r:id="rId43" p14:bwMode="auto">
            <p14:nvContentPartPr>
              <p14:cNvPr id="25" name="墨迹 24"/>
              <p14:cNvContentPartPr/>
              <p14:nvPr/>
            </p14:nvContentPartPr>
            <p14:xfrm>
              <a:off x="3821430" y="3048000"/>
              <a:ext cx="1510030" cy="20955"/>
            </p14:xfrm>
          </p:contentPart>
        </mc:Choice>
        <mc:Fallback xmlns="">
          <p:pic>
            <p:nvPicPr>
              <p:cNvPr id="25" name="墨迹 24"/>
            </p:nvPicPr>
            <p:blipFill>
              <a:blip r:embed="rId44"/>
            </p:blipFill>
            <p:spPr>
              <a:xfrm>
                <a:off x="3821430" y="3048000"/>
                <a:ext cx="1510030" cy="20955"/>
              </a:xfrm>
              <a:prstGeom prst="rect"/>
            </p:spPr>
          </p:pic>
        </mc:Fallback>
      </mc:AlternateContent>
      <mc:AlternateContent xmlns:mc="http://schemas.openxmlformats.org/markup-compatibility/2006" xmlns:p14="http://schemas.microsoft.com/office/powerpoint/2010/main">
        <mc:Choice Requires="p14">
          <p:contentPart r:id="rId45" p14:bwMode="auto">
            <p14:nvContentPartPr>
              <p14:cNvPr id="26" name="墨迹 25"/>
              <p14:cNvContentPartPr/>
              <p14:nvPr/>
            </p14:nvContentPartPr>
            <p14:xfrm>
              <a:off x="1792605" y="2602230"/>
              <a:ext cx="798195" cy="23495"/>
            </p14:xfrm>
          </p:contentPart>
        </mc:Choice>
        <mc:Fallback xmlns="">
          <p:pic>
            <p:nvPicPr>
              <p:cNvPr id="26" name="墨迹 25"/>
            </p:nvPicPr>
            <p:blipFill>
              <a:blip r:embed="rId46"/>
            </p:blipFill>
            <p:spPr>
              <a:xfrm>
                <a:off x="1792605" y="2602230"/>
                <a:ext cx="798195" cy="23495"/>
              </a:xfrm>
              <a:prstGeom prst="rect"/>
            </p:spPr>
          </p:pic>
        </mc:Fallback>
      </mc:AlternateContent>
      <mc:AlternateContent xmlns:mc="http://schemas.openxmlformats.org/markup-compatibility/2006" xmlns:p14="http://schemas.microsoft.com/office/powerpoint/2010/main">
        <mc:Choice Requires="p14">
          <p:contentPart r:id="rId47" p14:bwMode="auto">
            <p14:nvContentPartPr>
              <p14:cNvPr id="27" name="墨迹 26"/>
              <p14:cNvContentPartPr/>
              <p14:nvPr/>
            </p14:nvContentPartPr>
            <p14:xfrm>
              <a:off x="630555" y="2754630"/>
              <a:ext cx="626745" cy="6985"/>
            </p14:xfrm>
          </p:contentPart>
        </mc:Choice>
        <mc:Fallback xmlns="">
          <p:pic>
            <p:nvPicPr>
              <p:cNvPr id="27" name="墨迹 26"/>
            </p:nvPicPr>
            <p:blipFill>
              <a:blip r:embed="rId48"/>
            </p:blipFill>
            <p:spPr>
              <a:xfrm>
                <a:off x="630555" y="2754630"/>
                <a:ext cx="626745" cy="6985"/>
              </a:xfrm>
              <a:prstGeom prst="rect"/>
            </p:spPr>
          </p:pic>
        </mc:Fallback>
      </mc:AlternateContent>
      <mc:AlternateContent xmlns:mc="http://schemas.openxmlformats.org/markup-compatibility/2006" xmlns:p14="http://schemas.microsoft.com/office/powerpoint/2010/main">
        <mc:Choice Requires="p14">
          <p:contentPart r:id="rId49" p14:bwMode="auto">
            <p14:nvContentPartPr>
              <p14:cNvPr id="28" name="墨迹 27"/>
              <p14:cNvContentPartPr/>
              <p14:nvPr/>
            </p14:nvContentPartPr>
            <p14:xfrm>
              <a:off x="2423795" y="1658620"/>
              <a:ext cx="5080" cy="360"/>
            </p14:xfrm>
          </p:contentPart>
        </mc:Choice>
        <mc:Fallback xmlns="">
          <p:pic>
            <p:nvPicPr>
              <p:cNvPr id="28" name="墨迹 27"/>
            </p:nvPicPr>
            <p:blipFill>
              <a:blip r:embed="rId50"/>
            </p:blipFill>
            <p:spPr>
              <a:xfrm>
                <a:off x="2423795" y="1658620"/>
                <a:ext cx="5080" cy="360"/>
              </a:xfrm>
              <a:prstGeom prst="rect"/>
            </p:spPr>
          </p:pic>
        </mc:Fallback>
      </mc:AlternateContent>
    </p:spTree>
  </p:cSld>
  <p:clrMapOvr>
    <a:masterClrMapping/>
  </p:clrMapOvr>
</p:sld>
</file>

<file path=ppt/tags/tag1.xml><?xml version="1.0" encoding="utf-8"?>
<p:tagLst xmlns:p="http://schemas.openxmlformats.org/presentationml/2006/main">
  <p:tag name="KSO_WM_BEAUTIFY_FLAG" val="#fgm#"/>
  <p:tag name="KSO_WM_FIGMA_FLAG" val="#fgm#"/>
  <p:tag name="KSO_WM_UNIT_INDEX" val="1"/>
  <p:tag name="KSO_WM_UNIT_TEXT_TYPE" val="1"/>
  <p:tag name="KSO_WM_UNIT_TYPE" val="a"/>
  <p:tag name="KSO_WM_LAYOUT_CHECK_HASH" val="8763e43f98db1b80168f257876926cec51970148"/>
  <p:tag name="KSO_WM_NEWLAYOUT_ID" val="slide_8d1615941f9e1a55"/>
</p:tagLst>
</file>

<file path=ppt/tags/tag10.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Lst>
</file>

<file path=ppt/tags/tag100.xml><?xml version="1.0" encoding="utf-8"?>
<p:tagLst xmlns:p="http://schemas.openxmlformats.org/presentationml/2006/main">
  <p:tag name="KSO_WM_FIGMA_DECORATION_INDEX" val="19"/>
  <p:tag name="$PH_EXT" val="2"/>
  <p:tag name="KSO_WM_BEAUTIFY_FLAG" val="#fgm#"/>
  <p:tag name="KSO_WM_DIAGRAM_GROUP_CODE" val="1"/>
  <p:tag name="KSO_WM_FIGMA_FLAG" val="#fgm#"/>
  <p:tag name="KSO_WM_SYNC_SLIDE_TEXT" val="1"/>
  <p:tag name="KSO_WM_UNIT_INDEX" val="1_1_1"/>
  <p:tag name="KSO_WM_UNIT_TYPE" val="l_h_i"/>
  <p:tag name="KSO_WM_UNIT_PRESET_TEXT" val=" "/>
</p:tagLst>
</file>

<file path=ppt/tags/tag101.xml><?xml version="1.0" encoding="utf-8"?>
<p:tagLst xmlns:p="http://schemas.openxmlformats.org/presentationml/2006/main">
  <p:tag name="KSO_WM_FIGMA_DECORATION_INDEX" val="19"/>
  <p:tag name="$PH_EXT" val="2"/>
  <p:tag name="KSO_WM_BEAUTIFY_FLAG" val="#fgm#"/>
  <p:tag name="KSO_WM_DIAGRAM_GROUP_CODE" val="1"/>
  <p:tag name="KSO_WM_FIGMA_FLAG" val="#fgm#"/>
  <p:tag name="KSO_WM_SYNC_SLIDE_TEXT" val="1"/>
  <p:tag name="KSO_WM_UNIT_INDEX" val="1_1_1"/>
  <p:tag name="KSO_WM_UNIT_TYPE" val="l_h_i"/>
  <p:tag name="KSO_WM_UNIT_PRESET_TEXT" val=" "/>
</p:tagLst>
</file>

<file path=ppt/tags/tag102.xml><?xml version="1.0" encoding="utf-8"?>
<p:tagLst xmlns:p="http://schemas.openxmlformats.org/presentationml/2006/main">
  <p:tag name="KSO_WM_FIGMA_DECORATION_INDEX" val="19"/>
  <p:tag name="$PH_EXT" val="2"/>
  <p:tag name="KSO_WM_BEAUTIFY_FLAG" val="#fgm#"/>
  <p:tag name="KSO_WM_DIAGRAM_GROUP_CODE" val="1"/>
  <p:tag name="KSO_WM_FIGMA_FLAG" val="#fgm#"/>
  <p:tag name="KSO_WM_SYNC_SLIDE_TEXT" val="1"/>
  <p:tag name="KSO_WM_UNIT_INDEX" val="1_1_1"/>
  <p:tag name="KSO_WM_UNIT_TYPE" val="l_h_i"/>
  <p:tag name="KSO_WM_UNIT_PRESET_TEXT" val=" "/>
</p:tagLst>
</file>

<file path=ppt/tags/tag103.xml><?xml version="1.0" encoding="utf-8"?>
<p:tagLst xmlns:p="http://schemas.openxmlformats.org/presentationml/2006/main">
  <p:tag name="TABLE_ENDDRAG_ORIGIN_RECT" val="515*273"/>
  <p:tag name="TABLE_ENDDRAG_RECT" val="10*47*515*273"/>
</p:tagLst>
</file>

<file path=ppt/tags/tag104.xml><?xml version="1.0" encoding="utf-8"?>
<p:tagLst xmlns:p="http://schemas.openxmlformats.org/presentationml/2006/main">
  <p:tag name="KSO_WM_BEAUTIFY_FLAG" val="#fgm#"/>
  <p:tag name="KSO_WM_FIGMA_FLAG" val="#fgm#"/>
  <p:tag name="KSO_WM_UNIT_INDEX" val="1"/>
  <p:tag name="KSO_WM_UNIT_TYPE" val="a"/>
  <p:tag name="KSO_WM_LAYOUT_CHECK_HASH" val="b4b86c69199fdfb86b176d1015f65a45c6e2830d"/>
  <p:tag name="KSO_WM_NEWLAYOUT_GROUP_ID" val="layout_34"/>
  <p:tag name="KSO_WM_NEWLAYOUT_ID" val="slide_4ae229a2f1c7f65e"/>
  <p:tag name="KSO_WM_UNIT_PRESET_TEXT" val="单击此处添加标题"/>
</p:tagLst>
</file>

<file path=ppt/tags/tag105.xml><?xml version="1.0" encoding="utf-8"?>
<p:tagLst xmlns:p="http://schemas.openxmlformats.org/presentationml/2006/main">
  <p:tag name="KSO_WM_BEAUTIFY_FLAG" val="#fgm#"/>
  <p:tag name="KSO_WM_DIAGRAM_GROUP_CODE" val="1"/>
  <p:tag name="KSO_WM_FIGMA_FLAG" val="#fgm#"/>
  <p:tag name="KSO_WM_UNIT_INDEX" val="1_1_1"/>
  <p:tag name="KSO_WM_UNIT_TYPE" val="l_h_d"/>
  <p:tag name="MH_PIC_SOURCE_TYPE" val="generate_slide_ai*{&quot;id&quot;:&quot;http://zh-ai-group.ks3-cn-beijing-internal.ksyun.com/image_generate/image_process/production/202512/68dc0fd6-9c2a-482e-9938-56a439b4bb84.jpg?Expires=1796091512\u0026AWSAccessKeyId=AKLT9NSy7kh8TIS1UzNqLRY2\u0026Signature=ZB0LFain4NUUUAs2sTjJOTkp4wM%3D&quot;,&quot;product_name&quot;:&quot;wps-wpp-pc&quot;,&quot;intention_code&quot;:&quot;wps_wpp_generate_pdf_pay&quot;}*auto_qingqiu_ai_v2.2.0_ONLINE*7de4f7d6bf6c3e42c4fa8b082401d1b7-slide-10"/>
</p:tagLst>
</file>

<file path=ppt/tags/tag106.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 name="KSO_WM_UNIT_PRESET_TEXT" val="单击此处添加项标题"/>
</p:tagLst>
</file>

<file path=ppt/tags/tag107.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 name="KSO_WM_UNIT_PRESET_TEXT" val="单击此处添加项正文"/>
</p:tagLst>
</file>

<file path=ppt/tags/tag108.xml><?xml version="1.0" encoding="utf-8"?>
<p:tagLst xmlns:p="http://schemas.openxmlformats.org/presentationml/2006/main">
  <p:tag name="KSO_WM_BEAUTIFY_FLAG" val="#fgm#"/>
  <p:tag name="KSO_WM_DIAGRAM_GROUP_CODE" val="1"/>
  <p:tag name="KSO_WM_FIGMA_FLAG" val="#fgm#"/>
  <p:tag name="KSO_WM_UNIT_INDEX" val="1_2_1"/>
  <p:tag name="KSO_WM_UNIT_TYPE" val="l_h_d"/>
  <p:tag name="MH_PIC_SOURCE_TYPE" val="generate_slide_ai*{&quot;id&quot;:&quot;http://zh-ai-group.ks3-cn-beijing-internal.ksyun.com/image_generate/image_process/production/202512/570d342b-c15a-4bb1-86ff-5747ff142830.jpg?Expires=1796091512\u0026AWSAccessKeyId=AKLT9NSy7kh8TIS1UzNqLRY2\u0026Signature=9CM96lKqGzv1Qz8JkU51MrWPr1s%3D&quot;,&quot;product_name&quot;:&quot;wps-wpp-pc&quot;,&quot;intention_code&quot;:&quot;wps_wpp_generate_pdf_pay&quot;}*auto_qingqiu_ai_v2.2.0_ONLINE*7de4f7d6bf6c3e42c4fa8b082401d1b7-slide-10"/>
</p:tagLst>
</file>

<file path=ppt/tags/tag109.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 name="KSO_WM_UNIT_PRESET_TEXT" val="单击此处添加项标题"/>
</p:tagLst>
</file>

<file path=ppt/tags/tag11.xml><?xml version="1.0" encoding="utf-8"?>
<p:tagLst xmlns:p="http://schemas.openxmlformats.org/presentationml/2006/main">
  <p:tag name="KSO_WM_FIGMA_DECORATION_INDEX" val="19"/>
  <p:tag name="$PH_EXT" val="2"/>
  <p:tag name="KSO_WM_BEAUTIFY_FLAG" val="#fgm#"/>
  <p:tag name="KSO_WM_DIAGRAM_GROUP_CODE" val="1"/>
  <p:tag name="KSO_WM_FIGMA_FLAG" val="#fgm#"/>
  <p:tag name="KSO_WM_SYNC_SLIDE_TEXT" val="1"/>
  <p:tag name="KSO_WM_UNIT_INDEX" val="1_3_1"/>
  <p:tag name="KSO_WM_UNIT_TYPE" val="l_h_i"/>
</p:tagLst>
</file>

<file path=ppt/tags/tag110.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 name="KSO_WM_UNIT_PRESET_TEXT" val="单击此处添加项正文"/>
</p:tagLst>
</file>

<file path=ppt/tags/tag111.xml><?xml version="1.0" encoding="utf-8"?>
<p:tagLst xmlns:p="http://schemas.openxmlformats.org/presentationml/2006/main">
  <p:tag name="KSO_WM_BEAUTIFY_FLAG" val="#fgm#"/>
  <p:tag name="KSO_WM_DIAGRAM_GROUP_CODE" val="1"/>
  <p:tag name="KSO_WM_FIGMA_FLAG" val="#fgm#"/>
  <p:tag name="KSO_WM_UNIT_INDEX" val="1_3_1"/>
  <p:tag name="KSO_WM_UNIT_TYPE" val="l_h_d"/>
  <p:tag name="MH_PIC_SOURCE_TYPE" val="generate_slide_ai*{&quot;id&quot;:&quot;http://zh-ai-group.ks3-cn-beijing-internal.ksyun.com/image_generate/image_process/production/202512/9f398df2-7441-4a58-bb04-6e4a995dfe79.jpg?Expires=1796091513\u0026AWSAccessKeyId=AKLT9NSy7kh8TIS1UzNqLRY2\u0026Signature=0cKe9xGjjQ8QmFWAnQLz2BZuIYE%3D&quot;,&quot;product_name&quot;:&quot;wps-wpp-pc&quot;,&quot;intention_code&quot;:&quot;wps_wpp_generate_pdf_pay&quot;}*auto_qingqiu_ai_v2.2.0_ONLINE*7de4f7d6bf6c3e42c4fa8b082401d1b7-slide-10"/>
</p:tagLst>
</file>

<file path=ppt/tags/tag112.xml><?xml version="1.0" encoding="utf-8"?>
<p:tagLst xmlns:p="http://schemas.openxmlformats.org/presentationml/2006/main">
  <p:tag name="KSO_WM_BEAUTIFY_FLAG" val="#fgm#"/>
  <p:tag name="KSO_WM_DIAGRAM_GROUP_CODE" val="1"/>
  <p:tag name="KSO_WM_FIGMA_FLAG" val="#fgm#"/>
  <p:tag name="KSO_WM_UNIT_INDEX" val="1_3_1"/>
  <p:tag name="KSO_WM_UNIT_TYPE" val="l_h_a"/>
  <p:tag name="KSO_WM_UNIT_PRESET_TEXT" val="单击此处添加项标题"/>
</p:tagLst>
</file>

<file path=ppt/tags/tag113.xml><?xml version="1.0" encoding="utf-8"?>
<p:tagLst xmlns:p="http://schemas.openxmlformats.org/presentationml/2006/main">
  <p:tag name="KSO_WM_BEAUTIFY_FLAG" val="#fgm#"/>
  <p:tag name="KSO_WM_DIAGRAM_GROUP_CODE" val="1"/>
  <p:tag name="KSO_WM_FIGMA_FLAG" val="#fgm#"/>
  <p:tag name="KSO_WM_UNIT_INDEX" val="1_3_1"/>
  <p:tag name="KSO_WM_UNIT_TYPE" val="l_h_f"/>
  <p:tag name="KSO_WM_UNIT_PRESET_TEXT" val="单击此处添加项正文"/>
</p:tagLst>
</file>

<file path=ppt/tags/tag114.xml><?xml version="1.0" encoding="utf-8"?>
<p:tagLst xmlns:p="http://schemas.openxmlformats.org/presentationml/2006/main">
  <p:tag name="KSO_WM_BEAUTIFY_FLAG" val="#fgm#"/>
  <p:tag name="KSO_WM_DIAGRAM_GROUP_CODE" val="1"/>
  <p:tag name="KSO_WM_FIGMA_FLAG" val="#fgm#"/>
  <p:tag name="KSO_WM_UNIT_INDEX" val="1_4_1"/>
  <p:tag name="KSO_WM_UNIT_TYPE" val="l_h_d"/>
  <p:tag name="MH_PIC_SOURCE_TYPE" val="generate_slide_ai*{&quot;id&quot;:&quot;http://zh-ai-group.ks3-cn-beijing-internal.ksyun.com/image_generate/image_process/production/202512/dc9edba4-41b2-4f74-9b71-278bf9f1e9c9.jpg?Expires=1796091513\u0026AWSAccessKeyId=AKLT9NSy7kh8TIS1UzNqLRY2\u0026Signature=YNjnGjzZ%2FxBVracTEocp%2F7XjJtU%3D&quot;,&quot;product_name&quot;:&quot;wps-wpp-pc&quot;,&quot;intention_code&quot;:&quot;wps_wpp_generate_pdf_pay&quot;}*auto_qingqiu_ai_v2.2.0_ONLINE*7de4f7d6bf6c3e42c4fa8b082401d1b7-slide-10"/>
</p:tagLst>
</file>

<file path=ppt/tags/tag115.xml><?xml version="1.0" encoding="utf-8"?>
<p:tagLst xmlns:p="http://schemas.openxmlformats.org/presentationml/2006/main">
  <p:tag name="KSO_WM_BEAUTIFY_FLAG" val="#fgm#"/>
  <p:tag name="KSO_WM_DIAGRAM_GROUP_CODE" val="1"/>
  <p:tag name="KSO_WM_FIGMA_FLAG" val="#fgm#"/>
  <p:tag name="KSO_WM_UNIT_INDEX" val="1_4_1"/>
  <p:tag name="KSO_WM_UNIT_TYPE" val="l_h_a"/>
  <p:tag name="KSO_WM_UNIT_PRESET_TEXT" val="单击此处添加项标题"/>
</p:tagLst>
</file>

<file path=ppt/tags/tag116.xml><?xml version="1.0" encoding="utf-8"?>
<p:tagLst xmlns:p="http://schemas.openxmlformats.org/presentationml/2006/main">
  <p:tag name="KSO_WM_BEAUTIFY_FLAG" val="#fgm#"/>
  <p:tag name="KSO_WM_DIAGRAM_GROUP_CODE" val="1"/>
  <p:tag name="KSO_WM_FIGMA_FLAG" val="#fgm#"/>
  <p:tag name="KSO_WM_UNIT_INDEX" val="1_4_1"/>
  <p:tag name="KSO_WM_UNIT_TYPE" val="l_h_f"/>
  <p:tag name="KSO_WM_UNIT_PRESET_TEXT" val="单击此处添加项正文"/>
</p:tagLst>
</file>

<file path=ppt/tags/tag117.xml><?xml version="1.0" encoding="utf-8"?>
<p:tagLst xmlns:p="http://schemas.openxmlformats.org/presentationml/2006/main">
  <p:tag name="KSO_WM_SLIDE_CONTENT_ORIENTATION" val=""/>
  <p:tag name="KSO_WM_SLIDE_HAS_MASK" val="0"/>
  <p:tag name="KSO_WM_SLIDE_ITEM_CNT" val="4"/>
  <p:tag name="KSO_WM_SLIDE_TYPE" val="text"/>
  <p:tag name="KSO_WM_TEMPLATE_SUBCATEGORY" val="29"/>
  <p:tag name="KSO_WM_BEAUTIFY_FLAG" val="#wm#"/>
  <p:tag name="KSO_WM_TEMPLATE_FIGMA_ID" val="0"/>
  <p:tag name="KSO_WM_TEMPLATE_SLIDE_ID" val="slide_4ae229a2f1c7f65e"/>
</p:tagLst>
</file>

<file path=ppt/tags/tag12.xml><?xml version="1.0" encoding="utf-8"?>
<p:tagLst xmlns:p="http://schemas.openxmlformats.org/presentationml/2006/main">
  <p:tag name="KSO_WM_BEAUTIFY_FLAG" val="#fgm#"/>
  <p:tag name="KSO_WM_DIAGRAM_GROUP_CODE" val="1"/>
  <p:tag name="KSO_WM_FIGMA_FLAG" val="#fgm#"/>
  <p:tag name="KSO_WM_UNIT_INDEX" val="1_3_1"/>
  <p:tag name="KSO_WM_UNIT_TYPE" val="l_h_a"/>
</p:tagLst>
</file>

<file path=ppt/tags/tag13.xml><?xml version="1.0" encoding="utf-8"?>
<p:tagLst xmlns:p="http://schemas.openxmlformats.org/presentationml/2006/main">
  <p:tag name="KSO_WM_BEAUTIFY_FLAG" val="#fgm#"/>
  <p:tag name="KSO_WM_DIAGRAM_GROUP_CODE" val="1"/>
  <p:tag name="KSO_WM_FIGMA_FLAG" val="#fgm#"/>
  <p:tag name="KSO_WM_UNIT_INDEX" val="1_3_1"/>
  <p:tag name="KSO_WM_UNIT_TYPE" val="l_h_f"/>
</p:tagLst>
</file>

<file path=ppt/tags/tag14.xml><?xml version="1.0" encoding="utf-8"?>
<p:tagLst xmlns:p="http://schemas.openxmlformats.org/presentationml/2006/main">
  <p:tag name="KSO_WM_BEAUTIFY_FLAG" val="#fgm#"/>
  <p:tag name="KSO_WM_FIGMA_FLAG" val="#fgm#"/>
  <p:tag name="KSO_WM_UNIT_INDEX" val="1"/>
  <p:tag name="KSO_WM_UNIT_TYPE" val="a"/>
  <p:tag name="KSO_WM_LAYOUT_CHECK_HASH" val="02468a9ec89ebd6b18bf0714c1c1f9ec89ba25b7"/>
  <p:tag name="KSO_WM_NEWLAYOUT_GROUP_ID" val="layout_27"/>
  <p:tag name="KSO_WM_NEWLAYOUT_ID" val="slide_32796d7565842e22"/>
</p:tagLst>
</file>

<file path=ppt/tags/tag15.xml><?xml version="1.0" encoding="utf-8"?>
<p:tagLst xmlns:p="http://schemas.openxmlformats.org/presentationml/2006/main">
  <p:tag name="KSO_WM_FIGMA_DECORATION_INDEX" val="14"/>
  <p:tag name="$PH_EXT" val="2"/>
  <p:tag name="KSO_WM_BEAUTIFY_FLAG" val="#fgm#"/>
  <p:tag name="KSO_WM_DIAGRAM_GROUP_CODE" val="1"/>
  <p:tag name="KSO_WM_FIGMA_FLAG" val="#fgm#"/>
  <p:tag name="KSO_WM_SYNC_SLIDE_TEXT" val="1"/>
  <p:tag name="KSO_WM_UNIT_INDEX" val="1_1_1"/>
  <p:tag name="KSO_WM_UNIT_TYPE" val="l_h_i"/>
</p:tagLst>
</file>

<file path=ppt/tags/tag16.xml><?xml version="1.0" encoding="utf-8"?>
<p:tagLst xmlns:p="http://schemas.openxmlformats.org/presentationml/2006/main">
  <p:tag name="KSO_WM_BEAUTIFY_FLAG" val="#fgm#"/>
  <p:tag name="KSO_WM_DIAGRAM_GROUP_CODE" val="1"/>
  <p:tag name="KSO_WM_FIGMA_FLAG" val="#fgm#"/>
  <p:tag name="KSO_WM_UNIT_INDEX" val="1_1_2"/>
  <p:tag name="KSO_WM_UNIT_SUBTYPE" val="d"/>
  <p:tag name="KSO_WM_UNIT_TYPE" val="l_h_i"/>
</p:tagLst>
</file>

<file path=ppt/tags/tag17.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Lst>
</file>

<file path=ppt/tags/tag18.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Lst>
</file>

<file path=ppt/tags/tag19.xml><?xml version="1.0" encoding="utf-8"?>
<p:tagLst xmlns:p="http://schemas.openxmlformats.org/presentationml/2006/main">
  <p:tag name="KSO_WM_FIGMA_DECORATION_INDEX" val="14"/>
  <p:tag name="$PH_EXT" val="2"/>
  <p:tag name="KSO_WM_BEAUTIFY_FLAG" val="#fgm#"/>
  <p:tag name="KSO_WM_DIAGRAM_GROUP_CODE" val="1"/>
  <p:tag name="KSO_WM_FIGMA_FLAG" val="#fgm#"/>
  <p:tag name="KSO_WM_SYNC_SLIDE_TEXT" val="1"/>
  <p:tag name="KSO_WM_UNIT_INDEX" val="1_2_1"/>
  <p:tag name="KSO_WM_UNIT_TYPE" val="l_h_i"/>
</p:tagLst>
</file>

<file path=ppt/tags/tag2.xml><?xml version="1.0" encoding="utf-8"?>
<p:tagLst xmlns:p="http://schemas.openxmlformats.org/presentationml/2006/main">
  <p:tag name="KSO_WM_BEAUTIFY_FLAG" val="#fgm#"/>
  <p:tag name="KSO_WM_FIGMA_FLAG" val="#fgm#"/>
  <p:tag name="KSO_WM_UNIT_INDEX" val="1"/>
  <p:tag name="KSO_WM_UNIT_TYPE" val="e"/>
</p:tagLst>
</file>

<file path=ppt/tags/tag20.xml><?xml version="1.0" encoding="utf-8"?>
<p:tagLst xmlns:p="http://schemas.openxmlformats.org/presentationml/2006/main">
  <p:tag name="KSO_WM_BEAUTIFY_FLAG" val="#fgm#"/>
  <p:tag name="KSO_WM_DIAGRAM_GROUP_CODE" val="1"/>
  <p:tag name="KSO_WM_FIGMA_FLAG" val="#fgm#"/>
  <p:tag name="KSO_WM_UNIT_INDEX" val="1_2_2"/>
  <p:tag name="KSO_WM_UNIT_SUBTYPE" val="d"/>
  <p:tag name="KSO_WM_UNIT_TYPE" val="l_h_i"/>
</p:tagLst>
</file>

<file path=ppt/tags/tag21.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Lst>
</file>

<file path=ppt/tags/tag22.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Lst>
</file>

<file path=ppt/tags/tag23.xml><?xml version="1.0" encoding="utf-8"?>
<p:tagLst xmlns:p="http://schemas.openxmlformats.org/presentationml/2006/main">
  <p:tag name="KSO_WM_FIGMA_DECORATION_INDEX" val="14"/>
  <p:tag name="$PH_EXT" val="2"/>
  <p:tag name="KSO_WM_BEAUTIFY_FLAG" val="#fgm#"/>
  <p:tag name="KSO_WM_DIAGRAM_GROUP_CODE" val="1"/>
  <p:tag name="KSO_WM_FIGMA_FLAG" val="#fgm#"/>
  <p:tag name="KSO_WM_SYNC_SLIDE_TEXT" val="1"/>
  <p:tag name="KSO_WM_UNIT_INDEX" val="1_3_1"/>
  <p:tag name="KSO_WM_UNIT_TYPE" val="l_h_i"/>
</p:tagLst>
</file>

<file path=ppt/tags/tag24.xml><?xml version="1.0" encoding="utf-8"?>
<p:tagLst xmlns:p="http://schemas.openxmlformats.org/presentationml/2006/main">
  <p:tag name="KSO_WM_BEAUTIFY_FLAG" val="#fgm#"/>
  <p:tag name="KSO_WM_DIAGRAM_GROUP_CODE" val="1"/>
  <p:tag name="KSO_WM_FIGMA_FLAG" val="#fgm#"/>
  <p:tag name="KSO_WM_UNIT_INDEX" val="1_3_2"/>
  <p:tag name="KSO_WM_UNIT_SUBTYPE" val="d"/>
  <p:tag name="KSO_WM_UNIT_TYPE" val="l_h_i"/>
</p:tagLst>
</file>

<file path=ppt/tags/tag25.xml><?xml version="1.0" encoding="utf-8"?>
<p:tagLst xmlns:p="http://schemas.openxmlformats.org/presentationml/2006/main">
  <p:tag name="KSO_WM_BEAUTIFY_FLAG" val="#fgm#"/>
  <p:tag name="KSO_WM_DIAGRAM_GROUP_CODE" val="1"/>
  <p:tag name="KSO_WM_FIGMA_FLAG" val="#fgm#"/>
  <p:tag name="KSO_WM_UNIT_INDEX" val="1_3_1"/>
  <p:tag name="KSO_WM_UNIT_TYPE" val="l_h_a"/>
</p:tagLst>
</file>

<file path=ppt/tags/tag26.xml><?xml version="1.0" encoding="utf-8"?>
<p:tagLst xmlns:p="http://schemas.openxmlformats.org/presentationml/2006/main">
  <p:tag name="KSO_WM_BEAUTIFY_FLAG" val="#fgm#"/>
  <p:tag name="KSO_WM_DIAGRAM_GROUP_CODE" val="1"/>
  <p:tag name="KSO_WM_FIGMA_FLAG" val="#fgm#"/>
  <p:tag name="KSO_WM_UNIT_INDEX" val="1_3_1"/>
  <p:tag name="KSO_WM_UNIT_TYPE" val="l_h_f"/>
</p:tagLst>
</file>

<file path=ppt/tags/tag27.xml><?xml version="1.0" encoding="utf-8"?>
<p:tagLst xmlns:p="http://schemas.openxmlformats.org/presentationml/2006/main">
  <p:tag name="KSO_WM_FIGMA_DECORATION_INDEX" val="14"/>
  <p:tag name="$PH_EXT" val="2"/>
  <p:tag name="KSO_WM_BEAUTIFY_FLAG" val="#fgm#"/>
  <p:tag name="KSO_WM_DIAGRAM_GROUP_CODE" val="1"/>
  <p:tag name="KSO_WM_FIGMA_FLAG" val="#fgm#"/>
  <p:tag name="KSO_WM_SYNC_SLIDE_TEXT" val="1"/>
  <p:tag name="KSO_WM_UNIT_INDEX" val="1_4_1"/>
  <p:tag name="KSO_WM_UNIT_TYPE" val="l_h_i"/>
</p:tagLst>
</file>

<file path=ppt/tags/tag28.xml><?xml version="1.0" encoding="utf-8"?>
<p:tagLst xmlns:p="http://schemas.openxmlformats.org/presentationml/2006/main">
  <p:tag name="KSO_WM_BEAUTIFY_FLAG" val="#fgm#"/>
  <p:tag name="KSO_WM_DIAGRAM_GROUP_CODE" val="1"/>
  <p:tag name="KSO_WM_FIGMA_FLAG" val="#fgm#"/>
  <p:tag name="KSO_WM_UNIT_INDEX" val="1_4_2"/>
  <p:tag name="KSO_WM_UNIT_SUBTYPE" val="d"/>
  <p:tag name="KSO_WM_UNIT_TYPE" val="l_h_i"/>
</p:tagLst>
</file>

<file path=ppt/tags/tag29.xml><?xml version="1.0" encoding="utf-8"?>
<p:tagLst xmlns:p="http://schemas.openxmlformats.org/presentationml/2006/main">
  <p:tag name="KSO_WM_BEAUTIFY_FLAG" val="#fgm#"/>
  <p:tag name="KSO_WM_DIAGRAM_GROUP_CODE" val="1"/>
  <p:tag name="KSO_WM_FIGMA_FLAG" val="#fgm#"/>
  <p:tag name="KSO_WM_UNIT_INDEX" val="1_4_1"/>
  <p:tag name="KSO_WM_UNIT_TYPE" val="l_h_a"/>
</p:tagLst>
</file>

<file path=ppt/tags/tag3.xml><?xml version="1.0" encoding="utf-8"?>
<p:tagLst xmlns:p="http://schemas.openxmlformats.org/presentationml/2006/main">
  <p:tag name="KSO_WM_BEAUTIFY_FLAG" val="#fgm#"/>
  <p:tag name="KSO_WM_FIGMA_FLAG" val="#fgm#"/>
  <p:tag name="KSO_WM_UNIT_INDEX" val="1"/>
  <p:tag name="KSO_WM_UNIT_TYPE" val="a"/>
  <p:tag name="KSO_WM_LAYOUT_CHECK_HASH" val="3f0393e8f1923b2ac131482b1f8657f774187d8b"/>
  <p:tag name="KSO_WM_NEWLAYOUT_GROUP_ID" val="layout_6"/>
  <p:tag name="KSO_WM_NEWLAYOUT_ID" val="slide_a9b8dd85d7f4ac41"/>
</p:tagLst>
</file>

<file path=ppt/tags/tag30.xml><?xml version="1.0" encoding="utf-8"?>
<p:tagLst xmlns:p="http://schemas.openxmlformats.org/presentationml/2006/main">
  <p:tag name="KSO_WM_BEAUTIFY_FLAG" val="#fgm#"/>
  <p:tag name="KSO_WM_DIAGRAM_GROUP_CODE" val="1"/>
  <p:tag name="KSO_WM_FIGMA_FLAG" val="#fgm#"/>
  <p:tag name="KSO_WM_UNIT_INDEX" val="1_4_1"/>
  <p:tag name="KSO_WM_UNIT_TYPE" val="l_h_f"/>
</p:tagLst>
</file>

<file path=ppt/tags/tag31.xml><?xml version="1.0" encoding="utf-8"?>
<p:tagLst xmlns:p="http://schemas.openxmlformats.org/presentationml/2006/main">
  <p:tag name="KSO_WM_BEAUTIFY_FLAG" val="#fgm#"/>
  <p:tag name="KSO_WM_FIGMA_FLAG" val="#fgm#"/>
  <p:tag name="KSO_WM_UNIT_INDEX" val="1"/>
  <p:tag name="KSO_WM_UNIT_TEXT_TYPE" val="1"/>
  <p:tag name="KSO_WM_UNIT_TYPE" val="b"/>
</p:tagLst>
</file>

<file path=ppt/tags/tag32.xml><?xml version="1.0" encoding="utf-8"?>
<p:tagLst xmlns:p="http://schemas.openxmlformats.org/presentationml/2006/main">
  <p:tag name="KSO_WM_BEAUTIFY_FLAG" val="#fgm#"/>
  <p:tag name="KSO_WM_FIGMA_FLAG" val="#fgm#"/>
  <p:tag name="KSO_WM_UNIT_INDEX" val="1"/>
  <p:tag name="KSO_WM_UNIT_TEXT_TYPE" val="1"/>
  <p:tag name="KSO_WM_UNIT_TYPE" val="a"/>
  <p:tag name="KSO_WM_LAYOUT_CHECK_HASH" val="c126ce139e5f3a23420283188b434c17b855f26b"/>
  <p:tag name="KSO_WM_NEWLAYOUT_GROUP_ID" val="layout_1-5"/>
  <p:tag name="KSO_WM_NEWLAYOUT_ID" val="slide_cea45c27deb23863"/>
</p:tagLst>
</file>

<file path=ppt/tags/tag33.xml><?xml version="1.0" encoding="utf-8"?>
<p:tagLst xmlns:p="http://schemas.openxmlformats.org/presentationml/2006/main">
  <p:tag name="KSO_WM_BEAUTIFY_FLAG" val="#fgm#"/>
  <p:tag name="KSO_WM_DIAGRAM_GROUP_CODE" val="1"/>
  <p:tag name="KSO_WM_FIGMA_FLAG" val="#fgm#"/>
  <p:tag name="KSO_WM_UNIT_INDEX" val="1_1_1"/>
  <p:tag name="KSO_WM_UNIT_SUBTYPE" val="d"/>
  <p:tag name="KSO_WM_UNIT_TYPE" val="l_h_i"/>
</p:tagLst>
</file>

<file path=ppt/tags/tag34.xml><?xml version="1.0" encoding="utf-8"?>
<p:tagLst xmlns:p="http://schemas.openxmlformats.org/presentationml/2006/main">
  <p:tag name="KSO_WM_FIGMA_DECORATION_INDEX" val="25"/>
  <p:tag name="$PH_EXT" val="2"/>
  <p:tag name="KSO_WM_BEAUTIFY_FLAG" val="#fgm#"/>
  <p:tag name="KSO_WM_DIAGRAM_GROUP_CODE" val="1"/>
  <p:tag name="KSO_WM_FIGMA_FLAG" val="#fgm#"/>
  <p:tag name="KSO_WM_SYNC_SLIDE_TEXT" val="1"/>
  <p:tag name="KSO_WM_UNIT_INDEX" val="1_1_2"/>
  <p:tag name="KSO_WM_UNIT_TYPE" val="l_h_i"/>
</p:tagLst>
</file>

<file path=ppt/tags/tag35.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Lst>
</file>

<file path=ppt/tags/tag36.xml><?xml version="1.0" encoding="utf-8"?>
<p:tagLst xmlns:p="http://schemas.openxmlformats.org/presentationml/2006/main">
  <p:tag name="KSO_WM_BEAUTIFY_FLAG" val="#fgm#"/>
  <p:tag name="KSO_WM_DIAGRAM_GROUP_CODE" val="1"/>
  <p:tag name="KSO_WM_FIGMA_FLAG" val="#fgm#"/>
  <p:tag name="KSO_WM_UNIT_INDEX" val="1_2_1"/>
  <p:tag name="KSO_WM_UNIT_SUBTYPE" val="d"/>
  <p:tag name="KSO_WM_UNIT_TYPE" val="l_h_i"/>
</p:tagLst>
</file>

<file path=ppt/tags/tag37.xml><?xml version="1.0" encoding="utf-8"?>
<p:tagLst xmlns:p="http://schemas.openxmlformats.org/presentationml/2006/main">
  <p:tag name="KSO_WM_FIGMA_DECORATION_INDEX" val="25"/>
  <p:tag name="$PH_EXT" val="2"/>
  <p:tag name="KSO_WM_BEAUTIFY_FLAG" val="#fgm#"/>
  <p:tag name="KSO_WM_DIAGRAM_GROUP_CODE" val="1"/>
  <p:tag name="KSO_WM_FIGMA_FLAG" val="#fgm#"/>
  <p:tag name="KSO_WM_SYNC_SLIDE_TEXT" val="1"/>
  <p:tag name="KSO_WM_UNIT_INDEX" val="1_2_2"/>
  <p:tag name="KSO_WM_UNIT_TYPE" val="l_h_i"/>
</p:tagLst>
</file>

<file path=ppt/tags/tag38.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Lst>
</file>

<file path=ppt/tags/tag39.xml><?xml version="1.0" encoding="utf-8"?>
<p:tagLst xmlns:p="http://schemas.openxmlformats.org/presentationml/2006/main">
  <p:tag name="KSO_WM_BEAUTIFY_FLAG" val="#fgm#"/>
  <p:tag name="KSO_WM_DIAGRAM_GROUP_CODE" val="1"/>
  <p:tag name="KSO_WM_FIGMA_FLAG" val="#fgm#"/>
  <p:tag name="KSO_WM_UNIT_INDEX" val="1_3_1"/>
  <p:tag name="KSO_WM_UNIT_SUBTYPE" val="d"/>
  <p:tag name="KSO_WM_UNIT_TYPE" val="l_h_i"/>
</p:tagLst>
</file>

<file path=ppt/tags/tag4.xml><?xml version="1.0" encoding="utf-8"?>
<p:tagLst xmlns:p="http://schemas.openxmlformats.org/presentationml/2006/main">
  <p:tag name="KSO_WM_BEAUTIFY_FLAG" val="#fgm#"/>
  <p:tag name="KSO_WM_FIGMA_FLAG" val="#fgm#"/>
  <p:tag name="KSO_WM_UNIT_INDEX" val="1"/>
  <p:tag name="KSO_WM_UNIT_TYPE" val="d"/>
</p:tagLst>
</file>

<file path=ppt/tags/tag40.xml><?xml version="1.0" encoding="utf-8"?>
<p:tagLst xmlns:p="http://schemas.openxmlformats.org/presentationml/2006/main">
  <p:tag name="KSO_WM_FIGMA_DECORATION_INDEX" val="25"/>
  <p:tag name="$PH_EXT" val="2"/>
  <p:tag name="KSO_WM_BEAUTIFY_FLAG" val="#fgm#"/>
  <p:tag name="KSO_WM_DIAGRAM_GROUP_CODE" val="1"/>
  <p:tag name="KSO_WM_FIGMA_FLAG" val="#fgm#"/>
  <p:tag name="KSO_WM_SYNC_SLIDE_TEXT" val="1"/>
  <p:tag name="KSO_WM_UNIT_INDEX" val="1_3_2"/>
  <p:tag name="KSO_WM_UNIT_TYPE" val="l_h_i"/>
</p:tagLst>
</file>

<file path=ppt/tags/tag41.xml><?xml version="1.0" encoding="utf-8"?>
<p:tagLst xmlns:p="http://schemas.openxmlformats.org/presentationml/2006/main">
  <p:tag name="KSO_WM_BEAUTIFY_FLAG" val="#fgm#"/>
  <p:tag name="KSO_WM_DIAGRAM_GROUP_CODE" val="1"/>
  <p:tag name="KSO_WM_FIGMA_FLAG" val="#fgm#"/>
  <p:tag name="KSO_WM_UNIT_INDEX" val="1_3_1"/>
  <p:tag name="KSO_WM_UNIT_TYPE" val="l_h_a"/>
</p:tagLst>
</file>

<file path=ppt/tags/tag42.xml><?xml version="1.0" encoding="utf-8"?>
<p:tagLst xmlns:p="http://schemas.openxmlformats.org/presentationml/2006/main">
  <p:tag name="KSO_WM_BEAUTIFY_FLAG" val="#fgm#"/>
  <p:tag name="KSO_WM_DIAGRAM_GROUP_CODE" val="1"/>
  <p:tag name="KSO_WM_FIGMA_FLAG" val="#fgm#"/>
  <p:tag name="KSO_WM_UNIT_INDEX" val="1_4_1"/>
  <p:tag name="KSO_WM_UNIT_SUBTYPE" val="d"/>
  <p:tag name="KSO_WM_UNIT_TYPE" val="l_h_i"/>
</p:tagLst>
</file>

<file path=ppt/tags/tag43.xml><?xml version="1.0" encoding="utf-8"?>
<p:tagLst xmlns:p="http://schemas.openxmlformats.org/presentationml/2006/main">
  <p:tag name="KSO_WM_FIGMA_DECORATION_INDEX" val="25"/>
  <p:tag name="$PH_EXT" val="2"/>
  <p:tag name="KSO_WM_BEAUTIFY_FLAG" val="#fgm#"/>
  <p:tag name="KSO_WM_DIAGRAM_GROUP_CODE" val="1"/>
  <p:tag name="KSO_WM_FIGMA_FLAG" val="#fgm#"/>
  <p:tag name="KSO_WM_SYNC_SLIDE_TEXT" val="1"/>
  <p:tag name="KSO_WM_UNIT_INDEX" val="1_4_2"/>
  <p:tag name="KSO_WM_UNIT_TYPE" val="l_h_i"/>
</p:tagLst>
</file>

<file path=ppt/tags/tag44.xml><?xml version="1.0" encoding="utf-8"?>
<p:tagLst xmlns:p="http://schemas.openxmlformats.org/presentationml/2006/main">
  <p:tag name="KSO_WM_BEAUTIFY_FLAG" val="#fgm#"/>
  <p:tag name="KSO_WM_DIAGRAM_GROUP_CODE" val="1"/>
  <p:tag name="KSO_WM_FIGMA_FLAG" val="#fgm#"/>
  <p:tag name="KSO_WM_UNIT_INDEX" val="1_4_1"/>
  <p:tag name="KSO_WM_UNIT_TYPE" val="l_h_a"/>
</p:tagLst>
</file>

<file path=ppt/tags/tag45.xml><?xml version="1.0" encoding="utf-8"?>
<p:tagLst xmlns:p="http://schemas.openxmlformats.org/presentationml/2006/main">
  <p:tag name="KSO_WM_BEAUTIFY_FLAG" val="#fgm#"/>
  <p:tag name="KSO_WM_DIAGRAM_GROUP_CODE" val="1"/>
  <p:tag name="KSO_WM_FIGMA_FLAG" val="#fgm#"/>
  <p:tag name="KSO_WM_UNIT_INDEX" val="1_5_1"/>
  <p:tag name="KSO_WM_UNIT_SUBTYPE" val="d"/>
  <p:tag name="KSO_WM_UNIT_TYPE" val="l_h_i"/>
</p:tagLst>
</file>

<file path=ppt/tags/tag46.xml><?xml version="1.0" encoding="utf-8"?>
<p:tagLst xmlns:p="http://schemas.openxmlformats.org/presentationml/2006/main">
  <p:tag name="KSO_WM_FIGMA_DECORATION_INDEX" val="25"/>
  <p:tag name="$PH_EXT" val="2"/>
  <p:tag name="KSO_WM_BEAUTIFY_FLAG" val="#fgm#"/>
  <p:tag name="KSO_WM_DIAGRAM_GROUP_CODE" val="1"/>
  <p:tag name="KSO_WM_FIGMA_FLAG" val="#fgm#"/>
  <p:tag name="KSO_WM_SYNC_SLIDE_TEXT" val="1"/>
  <p:tag name="KSO_WM_UNIT_INDEX" val="1_5_2"/>
  <p:tag name="KSO_WM_UNIT_TYPE" val="l_h_i"/>
</p:tagLst>
</file>

<file path=ppt/tags/tag47.xml><?xml version="1.0" encoding="utf-8"?>
<p:tagLst xmlns:p="http://schemas.openxmlformats.org/presentationml/2006/main">
  <p:tag name="KSO_WM_BEAUTIFY_FLAG" val="#fgm#"/>
  <p:tag name="KSO_WM_DIAGRAM_GROUP_CODE" val="1"/>
  <p:tag name="KSO_WM_FIGMA_FLAG" val="#fgm#"/>
  <p:tag name="KSO_WM_UNIT_INDEX" val="1_5_1"/>
  <p:tag name="KSO_WM_UNIT_TYPE" val="l_h_a"/>
</p:tagLst>
</file>

<file path=ppt/tags/tag48.xml><?xml version="1.0" encoding="utf-8"?>
<p:tagLst xmlns:p="http://schemas.openxmlformats.org/presentationml/2006/main">
  <p:tag name="KSO_WM_BEAUTIFY_FLAG" val="#fgm#"/>
  <p:tag name="KSO_WM_FIGMA_FLAG" val="#fgm#"/>
  <p:tag name="KSO_WM_UNIT_INDEX" val="1"/>
  <p:tag name="KSO_WM_UNIT_TYPE" val="a"/>
  <p:tag name="KSO_WM_LAYOUT_CHECK_HASH" val="fbe6301c26968523553b6b41dfaee4d1cae24945"/>
  <p:tag name="KSO_WM_NEWLAYOUT_GROUP_ID" val="layout_10007"/>
  <p:tag name="KSO_WM_NEWLAYOUT_ID" val="slide_0ea8570b5d554932"/>
</p:tagLst>
</file>

<file path=ppt/tags/tag49.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Lst>
</file>

<file path=ppt/tags/tag5.xml><?xml version="1.0" encoding="utf-8"?>
<p:tagLst xmlns:p="http://schemas.openxmlformats.org/presentationml/2006/main">
  <p:tag name="KSO_WM_FIGMA_DECORATION_INDEX" val="19"/>
  <p:tag name="$PH_EXT" val="2"/>
  <p:tag name="KSO_WM_BEAUTIFY_FLAG" val="#fgm#"/>
  <p:tag name="KSO_WM_DIAGRAM_GROUP_CODE" val="1"/>
  <p:tag name="KSO_WM_FIGMA_FLAG" val="#fgm#"/>
  <p:tag name="KSO_WM_SYNC_SLIDE_TEXT" val="1"/>
  <p:tag name="KSO_WM_UNIT_INDEX" val="1_1_1"/>
  <p:tag name="KSO_WM_UNIT_TYPE" val="l_h_i"/>
</p:tagLst>
</file>

<file path=ppt/tags/tag50.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Lst>
</file>

<file path=ppt/tags/tag51.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Lst>
</file>

<file path=ppt/tags/tag52.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Lst>
</file>

<file path=ppt/tags/tag53.xml><?xml version="1.0" encoding="utf-8"?>
<p:tagLst xmlns:p="http://schemas.openxmlformats.org/presentationml/2006/main">
  <p:tag name="KSO_WM_BEAUTIFY_FLAG" val="#fgm#"/>
  <p:tag name="KSO_WM_DIAGRAM_GROUP_CODE" val="1"/>
  <p:tag name="KSO_WM_FIGMA_FLAG" val="#fgm#"/>
  <p:tag name="KSO_WM_UNIT_INDEX" val="1_3_1"/>
  <p:tag name="KSO_WM_UNIT_TYPE" val="l_h_a"/>
</p:tagLst>
</file>

<file path=ppt/tags/tag54.xml><?xml version="1.0" encoding="utf-8"?>
<p:tagLst xmlns:p="http://schemas.openxmlformats.org/presentationml/2006/main">
  <p:tag name="KSO_WM_BEAUTIFY_FLAG" val="#fgm#"/>
  <p:tag name="KSO_WM_DIAGRAM_GROUP_CODE" val="1"/>
  <p:tag name="KSO_WM_FIGMA_FLAG" val="#fgm#"/>
  <p:tag name="KSO_WM_UNIT_INDEX" val="1_3_1"/>
  <p:tag name="KSO_WM_UNIT_TYPE" val="l_h_f"/>
</p:tagLst>
</file>

<file path=ppt/tags/tag55.xml><?xml version="1.0" encoding="utf-8"?>
<p:tagLst xmlns:p="http://schemas.openxmlformats.org/presentationml/2006/main">
  <p:tag name="KSO_WM_BEAUTIFY_FLAG" val="#fgm#"/>
  <p:tag name="KSO_WM_DIAGRAM_GROUP_CODE" val="1"/>
  <p:tag name="KSO_WM_FIGMA_FLAG" val="#fgm#"/>
  <p:tag name="KSO_WM_UNIT_INDEX" val="1_4_1"/>
  <p:tag name="KSO_WM_UNIT_TYPE" val="l_h_a"/>
</p:tagLst>
</file>

<file path=ppt/tags/tag56.xml><?xml version="1.0" encoding="utf-8"?>
<p:tagLst xmlns:p="http://schemas.openxmlformats.org/presentationml/2006/main">
  <p:tag name="KSO_WM_BEAUTIFY_FLAG" val="#fgm#"/>
  <p:tag name="KSO_WM_DIAGRAM_GROUP_CODE" val="1"/>
  <p:tag name="KSO_WM_FIGMA_FLAG" val="#fgm#"/>
  <p:tag name="KSO_WM_UNIT_INDEX" val="1_4_1"/>
  <p:tag name="KSO_WM_UNIT_TYPE" val="l_h_f"/>
</p:tagLst>
</file>

<file path=ppt/tags/tag57.xml><?xml version="1.0" encoding="utf-8"?>
<p:tagLst xmlns:p="http://schemas.openxmlformats.org/presentationml/2006/main">
  <p:tag name="KSO_WM_BEAUTIFY_FLAG" val="#fgm#"/>
  <p:tag name="KSO_WM_FIGMA_FLAG" val="#fgm#"/>
  <p:tag name="KSO_WM_UNIT_INDEX" val="1"/>
  <p:tag name="KSO_WM_UNIT_TYPE" val="a"/>
  <p:tag name="KSO_WM_LAYOUT_CHECK_HASH" val="3dfb1273cf474f779a16ffc2c5357dc362946f41"/>
  <p:tag name="KSO_WM_NEWLAYOUT_GROUP_ID" val="layout_14"/>
  <p:tag name="KSO_WM_NEWLAYOUT_ID" val="slide_fbd1737be693ef9a"/>
</p:tagLst>
</file>

<file path=ppt/tags/tag58.xml><?xml version="1.0" encoding="utf-8"?>
<p:tagLst xmlns:p="http://schemas.openxmlformats.org/presentationml/2006/main">
  <p:tag name="KSO_WM_FIGMA_DECORATION_INDEX" val="18_contentModel"/>
  <p:tag name="$PH_EXT" val="2"/>
  <p:tag name="KSO_WM_BEAUTIFY_FLAG" val="#fgm#"/>
  <p:tag name="KSO_WM_FIGMA_FLAG" val="#fgm#"/>
  <p:tag name="KSO_WM_SHAPE_BGTYPE" val="lt2"/>
  <p:tag name="KSO_WM_SHAPE_BRIGHT_DATA" val="[{&quot;dk1&quot;:-60,&quot;dk2&quot;:-50,&quot;lt1&quot;:90,&quot;lt2&quot;:100},{&quot;dk1&quot;:-60,&quot;dk2&quot;:-50,&quot;lt1&quot;:90,&quot;lt2&quot;:100}]"/>
  <p:tag name="KSO_WM_SHAPE_UPDATE_BRIGHT" val="1"/>
  <p:tag name="KSO_WM_SYNC_SLIDE_TEXT" val="1"/>
  <p:tag name="KSO_WM_UNIT_INDEX" val="1_1"/>
  <p:tag name="KSO_WM_UNIT_TYPE" val="l_i"/>
</p:tagLst>
</file>

<file path=ppt/tags/tag59.xml><?xml version="1.0" encoding="utf-8"?>
<p:tagLst xmlns:p="http://schemas.openxmlformats.org/presentationml/2006/main">
  <p:tag name="KSO_WM_BEAUTIFY_FLAG" val="#fgm#"/>
  <p:tag name="KSO_WM_FIGMA_FLAG" val="#fgm#"/>
  <p:tag name="KSO_WM_UNIT_INDEX" val="1"/>
  <p:tag name="KSO_WM_UNIT_TYPE" val="f"/>
</p:tagLst>
</file>

<file path=ppt/tags/tag6.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Lst>
</file>

<file path=ppt/tags/tag60.xml><?xml version="1.0" encoding="utf-8"?>
<p:tagLst xmlns:p="http://schemas.openxmlformats.org/presentationml/2006/main">
  <p:tag name="KSO_WM_BEAUTIFY_FLAG" val="#fgm#"/>
  <p:tag name="KSO_WM_FIGMA_FLAG" val="#fgm#"/>
  <p:tag name="KSO_WM_UNIT_INDEX" val="1"/>
  <p:tag name="KSO_WM_UNIT_TYPE" val="a"/>
  <p:tag name="KSO_WM_LAYOUT_CHECK_HASH" val="b4b86c69199fdfb86b176d1015f65a45c6e2830d"/>
  <p:tag name="KSO_WM_NEWLAYOUT_GROUP_ID" val="layout_34"/>
  <p:tag name="KSO_WM_NEWLAYOUT_ID" val="slide_4ae229a2f1c7f65e"/>
</p:tagLst>
</file>

<file path=ppt/tags/tag61.xml><?xml version="1.0" encoding="utf-8"?>
<p:tagLst xmlns:p="http://schemas.openxmlformats.org/presentationml/2006/main">
  <p:tag name="KSO_WM_BEAUTIFY_FLAG" val="#fgm#"/>
  <p:tag name="KSO_WM_DIAGRAM_GROUP_CODE" val="1"/>
  <p:tag name="KSO_WM_FIGMA_FLAG" val="#fgm#"/>
  <p:tag name="KSO_WM_UNIT_INDEX" val="1_1_1"/>
  <p:tag name="KSO_WM_UNIT_TYPE" val="l_h_d"/>
</p:tagLst>
</file>

<file path=ppt/tags/tag62.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Lst>
</file>

<file path=ppt/tags/tag63.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Lst>
</file>

<file path=ppt/tags/tag64.xml><?xml version="1.0" encoding="utf-8"?>
<p:tagLst xmlns:p="http://schemas.openxmlformats.org/presentationml/2006/main">
  <p:tag name="KSO_WM_BEAUTIFY_FLAG" val="#fgm#"/>
  <p:tag name="KSO_WM_DIAGRAM_GROUP_CODE" val="1"/>
  <p:tag name="KSO_WM_FIGMA_FLAG" val="#fgm#"/>
  <p:tag name="KSO_WM_UNIT_INDEX" val="1_2_1"/>
  <p:tag name="KSO_WM_UNIT_TYPE" val="l_h_d"/>
</p:tagLst>
</file>

<file path=ppt/tags/tag65.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Lst>
</file>

<file path=ppt/tags/tag66.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Lst>
</file>

<file path=ppt/tags/tag67.xml><?xml version="1.0" encoding="utf-8"?>
<p:tagLst xmlns:p="http://schemas.openxmlformats.org/presentationml/2006/main">
  <p:tag name="KSO_WM_BEAUTIFY_FLAG" val="#fgm#"/>
  <p:tag name="KSO_WM_DIAGRAM_GROUP_CODE" val="1"/>
  <p:tag name="KSO_WM_FIGMA_FLAG" val="#fgm#"/>
  <p:tag name="KSO_WM_UNIT_INDEX" val="1_3_1"/>
  <p:tag name="KSO_WM_UNIT_TYPE" val="l_h_d"/>
</p:tagLst>
</file>

<file path=ppt/tags/tag68.xml><?xml version="1.0" encoding="utf-8"?>
<p:tagLst xmlns:p="http://schemas.openxmlformats.org/presentationml/2006/main">
  <p:tag name="KSO_WM_BEAUTIFY_FLAG" val="#fgm#"/>
  <p:tag name="KSO_WM_DIAGRAM_GROUP_CODE" val="1"/>
  <p:tag name="KSO_WM_FIGMA_FLAG" val="#fgm#"/>
  <p:tag name="KSO_WM_UNIT_INDEX" val="1_3_1"/>
  <p:tag name="KSO_WM_UNIT_TYPE" val="l_h_a"/>
</p:tagLst>
</file>

<file path=ppt/tags/tag69.xml><?xml version="1.0" encoding="utf-8"?>
<p:tagLst xmlns:p="http://schemas.openxmlformats.org/presentationml/2006/main">
  <p:tag name="KSO_WM_BEAUTIFY_FLAG" val="#fgm#"/>
  <p:tag name="KSO_WM_DIAGRAM_GROUP_CODE" val="1"/>
  <p:tag name="KSO_WM_FIGMA_FLAG" val="#fgm#"/>
  <p:tag name="KSO_WM_UNIT_INDEX" val="1_3_1"/>
  <p:tag name="KSO_WM_UNIT_TYPE" val="l_h_f"/>
</p:tagLst>
</file>

<file path=ppt/tags/tag7.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Lst>
</file>

<file path=ppt/tags/tag70.xml><?xml version="1.0" encoding="utf-8"?>
<p:tagLst xmlns:p="http://schemas.openxmlformats.org/presentationml/2006/main">
  <p:tag name="KSO_WM_BEAUTIFY_FLAG" val="#fgm#"/>
  <p:tag name="KSO_WM_DIAGRAM_GROUP_CODE" val="1"/>
  <p:tag name="KSO_WM_FIGMA_FLAG" val="#fgm#"/>
  <p:tag name="KSO_WM_UNIT_INDEX" val="1_4_1"/>
  <p:tag name="KSO_WM_UNIT_TYPE" val="l_h_d"/>
</p:tagLst>
</file>

<file path=ppt/tags/tag71.xml><?xml version="1.0" encoding="utf-8"?>
<p:tagLst xmlns:p="http://schemas.openxmlformats.org/presentationml/2006/main">
  <p:tag name="KSO_WM_BEAUTIFY_FLAG" val="#fgm#"/>
  <p:tag name="KSO_WM_DIAGRAM_GROUP_CODE" val="1"/>
  <p:tag name="KSO_WM_FIGMA_FLAG" val="#fgm#"/>
  <p:tag name="KSO_WM_UNIT_INDEX" val="1_4_1"/>
  <p:tag name="KSO_WM_UNIT_TYPE" val="l_h_a"/>
</p:tagLst>
</file>

<file path=ppt/tags/tag72.xml><?xml version="1.0" encoding="utf-8"?>
<p:tagLst xmlns:p="http://schemas.openxmlformats.org/presentationml/2006/main">
  <p:tag name="KSO_WM_BEAUTIFY_FLAG" val="#fgm#"/>
  <p:tag name="KSO_WM_DIAGRAM_GROUP_CODE" val="1"/>
  <p:tag name="KSO_WM_FIGMA_FLAG" val="#fgm#"/>
  <p:tag name="KSO_WM_UNIT_INDEX" val="1_4_1"/>
  <p:tag name="KSO_WM_UNIT_TYPE" val="l_h_f"/>
</p:tagLst>
</file>

<file path=ppt/tags/tag73.xml><?xml version="1.0" encoding="utf-8"?>
<p:tagLst xmlns:p="http://schemas.openxmlformats.org/presentationml/2006/main">
  <p:tag name="KSO_WM_BEAUTIFY_FLAG" val="#fgm#"/>
  <p:tag name="KSO_WM_FIGMA_FLAG" val="#fgm#"/>
  <p:tag name="KSO_WM_UNIT_INDEX" val="1"/>
  <p:tag name="KSO_WM_UNIT_TEXT_TYPE" val="1"/>
  <p:tag name="KSO_WM_UNIT_TYPE" val="b"/>
</p:tagLst>
</file>

<file path=ppt/tags/tag74.xml><?xml version="1.0" encoding="utf-8"?>
<p:tagLst xmlns:p="http://schemas.openxmlformats.org/presentationml/2006/main">
  <p:tag name="KSO_WM_BEAUTIFY_FLAG" val="#fgm#"/>
  <p:tag name="KSO_WM_FIGMA_FLAG" val="#fgm#"/>
  <p:tag name="KSO_WM_UNIT_INDEX" val="1"/>
  <p:tag name="KSO_WM_UNIT_TEXT_TYPE" val="1"/>
  <p:tag name="KSO_WM_UNIT_TYPE" val="a"/>
  <p:tag name="KSO_WM_LAYOUT_CHECK_HASH" val="c126ce139e5f3a23420283188b434c17b855f26b"/>
  <p:tag name="KSO_WM_NEWLAYOUT_GROUP_ID" val="layout_1-5"/>
  <p:tag name="KSO_WM_NEWLAYOUT_ID" val="slide_cea45c27deb23863"/>
</p:tagLst>
</file>

<file path=ppt/tags/tag75.xml><?xml version="1.0" encoding="utf-8"?>
<p:tagLst xmlns:p="http://schemas.openxmlformats.org/presentationml/2006/main">
  <p:tag name="KSO_WM_BEAUTIFY_FLAG" val="#fgm#"/>
  <p:tag name="KSO_WM_DIAGRAM_GROUP_CODE" val="1"/>
  <p:tag name="KSO_WM_FIGMA_FLAG" val="#fgm#"/>
  <p:tag name="KSO_WM_UNIT_INDEX" val="1_1_1"/>
  <p:tag name="KSO_WM_UNIT_SUBTYPE" val="d"/>
  <p:tag name="KSO_WM_UNIT_TYPE" val="l_h_i"/>
  <p:tag name="KSO_WM_UNIT_PRESET_TEXT" val="01"/>
  <p:tag name="KSO_WM_SLIDE_FIGMA_DIAGRAM" val="1"/>
</p:tagLst>
</file>

<file path=ppt/tags/tag76.xml><?xml version="1.0" encoding="utf-8"?>
<p:tagLst xmlns:p="http://schemas.openxmlformats.org/presentationml/2006/main">
  <p:tag name="KSO_WM_FIGMA_DECORATION_INDEX" val="25"/>
  <p:tag name="$PH_EXT" val="2"/>
  <p:tag name="KSO_WM_BEAUTIFY_FLAG" val="#fgm#"/>
  <p:tag name="KSO_WM_DIAGRAM_GROUP_CODE" val="1"/>
  <p:tag name="KSO_WM_FIGMA_FLAG" val="#fgm#"/>
  <p:tag name="KSO_WM_SYNC_SLIDE_TEXT" val="1"/>
  <p:tag name="KSO_WM_UNIT_INDEX" val="1_1_2"/>
  <p:tag name="KSO_WM_UNIT_TYPE" val="l_h_i"/>
  <p:tag name="KSO_WM_UNIT_PRESET_TEXT" val=" "/>
  <p:tag name="KSO_WM_SLIDE_FIGMA_DIAGRAM" val="1"/>
</p:tagLst>
</file>

<file path=ppt/tags/tag77.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 name="KSO_WM_UNIT_PRESET_TEXT" val="单击此处添加项标题"/>
  <p:tag name="KSO_WM_SLIDE_FIGMA_DIAGRAM" val="1"/>
</p:tagLst>
</file>

<file path=ppt/tags/tag78.xml><?xml version="1.0" encoding="utf-8"?>
<p:tagLst xmlns:p="http://schemas.openxmlformats.org/presentationml/2006/main">
  <p:tag name="KSO_WM_BEAUTIFY_FLAG" val="#fgm#"/>
  <p:tag name="KSO_WM_DIAGRAM_GROUP_CODE" val="1"/>
  <p:tag name="KSO_WM_FIGMA_FLAG" val="#fgm#"/>
  <p:tag name="KSO_WM_UNIT_INDEX" val="1_2_1"/>
  <p:tag name="KSO_WM_UNIT_SUBTYPE" val="d"/>
  <p:tag name="KSO_WM_UNIT_TYPE" val="l_h_i"/>
  <p:tag name="KSO_WM_UNIT_PRESET_TEXT" val="02"/>
  <p:tag name="KSO_WM_SLIDE_FIGMA_DIAGRAM" val="1"/>
</p:tagLst>
</file>

<file path=ppt/tags/tag79.xml><?xml version="1.0" encoding="utf-8"?>
<p:tagLst xmlns:p="http://schemas.openxmlformats.org/presentationml/2006/main">
  <p:tag name="KSO_WM_FIGMA_DECORATION_INDEX" val="25"/>
  <p:tag name="$PH_EXT" val="2"/>
  <p:tag name="KSO_WM_BEAUTIFY_FLAG" val="#fgm#"/>
  <p:tag name="KSO_WM_DIAGRAM_GROUP_CODE" val="1"/>
  <p:tag name="KSO_WM_FIGMA_FLAG" val="#fgm#"/>
  <p:tag name="KSO_WM_SYNC_SLIDE_TEXT" val="1"/>
  <p:tag name="KSO_WM_UNIT_INDEX" val="1_2_2"/>
  <p:tag name="KSO_WM_UNIT_TYPE" val="l_h_i"/>
  <p:tag name="KSO_WM_UNIT_PRESET_TEXT" val=" "/>
  <p:tag name="KSO_WM_SLIDE_FIGMA_DIAGRAM" val="1"/>
</p:tagLst>
</file>

<file path=ppt/tags/tag8.xml><?xml version="1.0" encoding="utf-8"?>
<p:tagLst xmlns:p="http://schemas.openxmlformats.org/presentationml/2006/main">
  <p:tag name="KSO_WM_FIGMA_DECORATION_INDEX" val="19"/>
  <p:tag name="$PH_EXT" val="2"/>
  <p:tag name="KSO_WM_BEAUTIFY_FLAG" val="#fgm#"/>
  <p:tag name="KSO_WM_DIAGRAM_GROUP_CODE" val="1"/>
  <p:tag name="KSO_WM_FIGMA_FLAG" val="#fgm#"/>
  <p:tag name="KSO_WM_SYNC_SLIDE_TEXT" val="1"/>
  <p:tag name="KSO_WM_UNIT_INDEX" val="1_2_1"/>
  <p:tag name="KSO_WM_UNIT_TYPE" val="l_h_i"/>
</p:tagLst>
</file>

<file path=ppt/tags/tag80.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 name="KSO_WM_UNIT_PRESET_TEXT" val="单击此处添加项标题"/>
  <p:tag name="KSO_WM_SLIDE_FIGMA_DIAGRAM" val="1"/>
</p:tagLst>
</file>

<file path=ppt/tags/tag81.xml><?xml version="1.0" encoding="utf-8"?>
<p:tagLst xmlns:p="http://schemas.openxmlformats.org/presentationml/2006/main">
  <p:tag name="KSO_WM_BEAUTIFY_FLAG" val="#fgm#"/>
  <p:tag name="KSO_WM_DIAGRAM_GROUP_CODE" val="1"/>
  <p:tag name="KSO_WM_FIGMA_FLAG" val="#fgm#"/>
  <p:tag name="KSO_WM_UNIT_INDEX" val="1_3_1"/>
  <p:tag name="KSO_WM_UNIT_SUBTYPE" val="d"/>
  <p:tag name="KSO_WM_UNIT_TYPE" val="l_h_i"/>
  <p:tag name="KSO_WM_UNIT_PRESET_TEXT" val="03"/>
  <p:tag name="KSO_WM_SLIDE_FIGMA_DIAGRAM" val="1"/>
</p:tagLst>
</file>

<file path=ppt/tags/tag82.xml><?xml version="1.0" encoding="utf-8"?>
<p:tagLst xmlns:p="http://schemas.openxmlformats.org/presentationml/2006/main">
  <p:tag name="KSO_WM_FIGMA_DECORATION_INDEX" val="25"/>
  <p:tag name="$PH_EXT" val="2"/>
  <p:tag name="KSO_WM_BEAUTIFY_FLAG" val="#fgm#"/>
  <p:tag name="KSO_WM_DIAGRAM_GROUP_CODE" val="1"/>
  <p:tag name="KSO_WM_FIGMA_FLAG" val="#fgm#"/>
  <p:tag name="KSO_WM_SYNC_SLIDE_TEXT" val="1"/>
  <p:tag name="KSO_WM_UNIT_INDEX" val="1_3_2"/>
  <p:tag name="KSO_WM_UNIT_TYPE" val="l_h_i"/>
  <p:tag name="KSO_WM_UNIT_PRESET_TEXT" val=" "/>
  <p:tag name="KSO_WM_SLIDE_FIGMA_DIAGRAM" val="1"/>
</p:tagLst>
</file>

<file path=ppt/tags/tag83.xml><?xml version="1.0" encoding="utf-8"?>
<p:tagLst xmlns:p="http://schemas.openxmlformats.org/presentationml/2006/main">
  <p:tag name="KSO_WM_BEAUTIFY_FLAG" val="#fgm#"/>
  <p:tag name="KSO_WM_DIAGRAM_GROUP_CODE" val="1"/>
  <p:tag name="KSO_WM_FIGMA_FLAG" val="#fgm#"/>
  <p:tag name="KSO_WM_UNIT_INDEX" val="1_3_1"/>
  <p:tag name="KSO_WM_UNIT_TYPE" val="l_h_a"/>
  <p:tag name="KSO_WM_UNIT_PRESET_TEXT" val="单击此处添加项标题"/>
  <p:tag name="KSO_WM_SLIDE_FIGMA_DIAGRAM" val="1"/>
</p:tagLst>
</file>

<file path=ppt/tags/tag84.xml><?xml version="1.0" encoding="utf-8"?>
<p:tagLst xmlns:p="http://schemas.openxmlformats.org/presentationml/2006/main">
  <p:tag name="KSO_WM_SLIDE_CONTENT_ORIENTATION" val=""/>
  <p:tag name="KSO_WM_SLIDE_HAS_MASK" val="0"/>
  <p:tag name="KSO_WM_SLIDE_ITEM_CNT" val="5"/>
  <p:tag name="KSO_WM_SLIDE_TYPE" val="contents"/>
  <p:tag name="KSO_WM_TEMPLATE_SUBCATEGORY" val="29"/>
  <p:tag name="KSO_WM_BEAUTIFY_FLAG" val="#wm#"/>
  <p:tag name="KSO_WM_TEMPLATE_FIGMA_ID" val="0"/>
  <p:tag name="KSO_WM_TEMPLATE_SLIDE_ID" val="slide_cea45c27deb23863"/>
</p:tagLst>
</file>

<file path=ppt/tags/tag85.xml><?xml version="1.0" encoding="utf-8"?>
<p:tagLst xmlns:p="http://schemas.openxmlformats.org/presentationml/2006/main">
  <p:tag name="KSO_WM_BEAUTIFY_FLAG" val="#fgm#"/>
  <p:tag name="KSO_WM_FIGMA_FLAG" val="#fgm#"/>
  <p:tag name="KSO_WM_UNIT_INDEX" val="1"/>
  <p:tag name="KSO_WM_UNIT_TEXT_TYPE" val="1"/>
  <p:tag name="KSO_WM_UNIT_TYPE" val="a"/>
  <p:tag name="KSO_WM_LAYOUT_CHECK_HASH" val="8763e43f98db1b80168f257876926cec51970148"/>
  <p:tag name="KSO_WM_NEWLAYOUT_ID" val="slide_8d1615941f9e1a55"/>
</p:tagLst>
</file>

<file path=ppt/tags/tag86.xml><?xml version="1.0" encoding="utf-8"?>
<p:tagLst xmlns:p="http://schemas.openxmlformats.org/presentationml/2006/main">
  <p:tag name="KSO_WM_BEAUTIFY_FLAG" val="#fgm#"/>
  <p:tag name="KSO_WM_FIGMA_FLAG" val="#fgm#"/>
  <p:tag name="KSO_WM_UNIT_INDEX" val="1"/>
  <p:tag name="KSO_WM_UNIT_TYPE" val="e"/>
  <p:tag name="KSO_WM_UNIT_PRESET_TEXT" val="01"/>
</p:tagLst>
</file>

<file path=ppt/tags/tag87.xml><?xml version="1.0" encoding="utf-8"?>
<p:tagLst xmlns:p="http://schemas.openxmlformats.org/presentationml/2006/main">
  <p:tag name="KSO_WM_SLIDE_CONTENT_ORIENTATION" val="center"/>
  <p:tag name="KSO_WM_SLIDE_HAS_MASK" val="0"/>
  <p:tag name="KSO_WM_SLIDE_ITEM_CNT" val="0"/>
  <p:tag name="KSO_WM_SLIDE_TYPE" val="sectionTitle"/>
  <p:tag name="KSO_WM_TEMPLATE_SUBCATEGORY" val="29"/>
  <p:tag name="KSO_WM_BEAUTIFY_FLAG" val="#wm#"/>
  <p:tag name="KSO_WM_TEMPLATE_SLIDE_ID" val="slide_8d1615941f9e1a55"/>
</p:tagLst>
</file>

<file path=ppt/tags/tag88.xml><?xml version="1.0" encoding="utf-8"?>
<p:tagLst xmlns:p="http://schemas.openxmlformats.org/presentationml/2006/main">
  <p:tag name="KSO_WM_BEAUTIFY_FLAG" val="#fgm#"/>
  <p:tag name="KSO_WM_FIGMA_FLAG" val="#fgm#"/>
  <p:tag name="KSO_WM_UNIT_INDEX" val="1"/>
  <p:tag name="KSO_WM_UNIT_TYPE" val="a"/>
  <p:tag name="KSO_WM_LAYOUT_CHECK_HASH" val="3f0393e8f1923b2ac131482b1f8657f774187d8b"/>
  <p:tag name="KSO_WM_NEWLAYOUT_GROUP_ID" val="layout_6"/>
  <p:tag name="KSO_WM_NEWLAYOUT_ID" val="slide_a9b8dd85d7f4ac41"/>
  <p:tag name="KSO_WM_UNIT_PRESET_TEXT" val="单击此处添加标题"/>
</p:tagLst>
</file>

<file path=ppt/tags/tag89.xml><?xml version="1.0" encoding="utf-8"?>
<p:tagLst xmlns:p="http://schemas.openxmlformats.org/presentationml/2006/main">
  <p:tag name="KSO_WM_BEAUTIFY_FLAG" val="#fgm#"/>
  <p:tag name="KSO_WM_FIGMA_FLAG" val="#fgm#"/>
  <p:tag name="KSO_WM_UNIT_INDEX" val="1"/>
  <p:tag name="KSO_WM_UNIT_TYPE" val="d"/>
  <p:tag name="MH_PIC_SOURCE_TYPE" val="generate_slide_ai*{&quot;id&quot;:&quot;VCG41N1414685689&quot;,&quot;product_name&quot;:&quot;wps-wpp-pc&quot;,&quot;intention_code&quot;:&quot;wps_wpp_generate_pdf_pay&quot;}*auto_gallery_ai_v2.2.0_ONLINE*7de4f7d6bf6c3e42c4fa8b082401d1b7-slide-4"/>
</p:tagLst>
</file>

<file path=ppt/tags/tag9.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Lst>
</file>

<file path=ppt/tags/tag90.xml><?xml version="1.0" encoding="utf-8"?>
<p:tagLst xmlns:p="http://schemas.openxmlformats.org/presentationml/2006/main">
  <p:tag name="KSO_WM_FIGMA_DECORATION_INDEX" val="19"/>
  <p:tag name="$PH_EXT" val="2"/>
  <p:tag name="KSO_WM_BEAUTIFY_FLAG" val="#fgm#"/>
  <p:tag name="KSO_WM_DIAGRAM_GROUP_CODE" val="1"/>
  <p:tag name="KSO_WM_FIGMA_FLAG" val="#fgm#"/>
  <p:tag name="KSO_WM_SYNC_SLIDE_TEXT" val="1"/>
  <p:tag name="KSO_WM_UNIT_INDEX" val="1_1_1"/>
  <p:tag name="KSO_WM_UNIT_TYPE" val="l_h_i"/>
  <p:tag name="KSO_WM_UNIT_PRESET_TEXT" val=" "/>
</p:tagLst>
</file>

<file path=ppt/tags/tag91.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 name="KSO_WM_UNIT_PRESET_TEXT" val="单击此处添加项标题"/>
</p:tagLst>
</file>

<file path=ppt/tags/tag92.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 name="KSO_WM_UNIT_PRESET_TEXT" val="单击此处添加项正文"/>
</p:tagLst>
</file>

<file path=ppt/tags/tag93.xml><?xml version="1.0" encoding="utf-8"?>
<p:tagLst xmlns:p="http://schemas.openxmlformats.org/presentationml/2006/main">
  <p:tag name="KSO_WM_FIGMA_DECORATION_INDEX" val="19"/>
  <p:tag name="$PH_EXT" val="2"/>
  <p:tag name="KSO_WM_BEAUTIFY_FLAG" val="#fgm#"/>
  <p:tag name="KSO_WM_DIAGRAM_GROUP_CODE" val="1"/>
  <p:tag name="KSO_WM_FIGMA_FLAG" val="#fgm#"/>
  <p:tag name="KSO_WM_SYNC_SLIDE_TEXT" val="1"/>
  <p:tag name="KSO_WM_UNIT_INDEX" val="1_2_1"/>
  <p:tag name="KSO_WM_UNIT_TYPE" val="l_h_i"/>
  <p:tag name="KSO_WM_UNIT_PRESET_TEXT" val=" "/>
</p:tagLst>
</file>

<file path=ppt/tags/tag94.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 name="KSO_WM_UNIT_PRESET_TEXT" val="单击此处添加项标题"/>
</p:tagLst>
</file>

<file path=ppt/tags/tag95.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 name="KSO_WM_UNIT_PRESET_TEXT" val="单击此处添加项正文"/>
</p:tagLst>
</file>

<file path=ppt/tags/tag96.xml><?xml version="1.0" encoding="utf-8"?>
<p:tagLst xmlns:p="http://schemas.openxmlformats.org/presentationml/2006/main">
  <p:tag name="KSO_WM_FIGMA_DECORATION_INDEX" val="19"/>
  <p:tag name="$PH_EXT" val="2"/>
  <p:tag name="KSO_WM_BEAUTIFY_FLAG" val="#fgm#"/>
  <p:tag name="KSO_WM_DIAGRAM_GROUP_CODE" val="1"/>
  <p:tag name="KSO_WM_FIGMA_FLAG" val="#fgm#"/>
  <p:tag name="KSO_WM_SYNC_SLIDE_TEXT" val="1"/>
  <p:tag name="KSO_WM_UNIT_INDEX" val="1_3_1"/>
  <p:tag name="KSO_WM_UNIT_TYPE" val="l_h_i"/>
  <p:tag name="KSO_WM_UNIT_PRESET_TEXT" val=" "/>
</p:tagLst>
</file>

<file path=ppt/tags/tag97.xml><?xml version="1.0" encoding="utf-8"?>
<p:tagLst xmlns:p="http://schemas.openxmlformats.org/presentationml/2006/main">
  <p:tag name="KSO_WM_BEAUTIFY_FLAG" val="#fgm#"/>
  <p:tag name="KSO_WM_DIAGRAM_GROUP_CODE" val="1"/>
  <p:tag name="KSO_WM_FIGMA_FLAG" val="#fgm#"/>
  <p:tag name="KSO_WM_UNIT_INDEX" val="1_3_1"/>
  <p:tag name="KSO_WM_UNIT_TYPE" val="l_h_a"/>
  <p:tag name="KSO_WM_UNIT_PRESET_TEXT" val="单击此处添加项标题"/>
</p:tagLst>
</file>

<file path=ppt/tags/tag98.xml><?xml version="1.0" encoding="utf-8"?>
<p:tagLst xmlns:p="http://schemas.openxmlformats.org/presentationml/2006/main">
  <p:tag name="KSO_WM_BEAUTIFY_FLAG" val="#fgm#"/>
  <p:tag name="KSO_WM_DIAGRAM_GROUP_CODE" val="1"/>
  <p:tag name="KSO_WM_FIGMA_FLAG" val="#fgm#"/>
  <p:tag name="KSO_WM_UNIT_INDEX" val="1_3_1"/>
  <p:tag name="KSO_WM_UNIT_TYPE" val="l_h_f"/>
  <p:tag name="KSO_WM_UNIT_PRESET_TEXT" val="单击此处添加项正文"/>
</p:tagLst>
</file>

<file path=ppt/tags/tag99.xml><?xml version="1.0" encoding="utf-8"?>
<p:tagLst xmlns:p="http://schemas.openxmlformats.org/presentationml/2006/main">
  <p:tag name="KSO_WM_SLIDE_CONTENT_ORIENTATION" val=""/>
  <p:tag name="KSO_WM_SLIDE_HAS_MASK" val="0"/>
  <p:tag name="KSO_WM_SLIDE_ITEM_CNT" val="3"/>
  <p:tag name="KSO_WM_SLIDE_TYPE" val="text"/>
  <p:tag name="KSO_WM_TEMPLATE_SUBCATEGORY" val="29"/>
  <p:tag name="KSO_WM_BEAUTIFY_FLAG" val="#wm#"/>
  <p:tag name="KSO_WM_TEMPLATE_FIGMA_ID" val="0"/>
  <p:tag name="KSO_WM_TEMPLATE_SLIDE_ID" val="slide_a9b8dd85d7f4ac41"/>
</p:tagLst>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satMod val="110000"/>
                <a:lumMod val="105000"/>
                <a:tint val="67000"/>
              </a:schemeClr>
            </a:gs>
            <a:gs pos="50000">
              <a:schemeClr val="phClr">
                <a:lumMod val="105000"/>
                <a:satMod val="103000"/>
                <a:tint val="73000"/>
              </a:schemeClr>
            </a:gs>
            <a:gs pos="100000">
              <a:schemeClr val="phClr">
                <a:satMod val="105000"/>
                <a:lumMod val="109000"/>
                <a:tint val="81000"/>
              </a:schemeClr>
            </a:gs>
          </a:gsLst>
          <a:lin ang="5400000" scaled="0"/>
        </a:gradFill>
        <a:gradFill rotWithShape="1">
          <a:gsLst>
            <a:gs pos="0">
              <a:schemeClr val="phClr">
                <a:satMod val="103000"/>
                <a:lumMod val="102000"/>
                <a:shade val="94000"/>
              </a:schemeClr>
            </a:gs>
            <a:gs pos="50000">
              <a:schemeClr val="phClr">
                <a:lumMod val="110000"/>
                <a:satMod val="100000"/>
                <a:tint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25096</Words>
  <Application>WPS 演示</Application>
  <PresentationFormat/>
  <Paragraphs>1409</Paragraphs>
  <Slides>36</Slides>
  <Notes>0</Notes>
  <HiddenSlides>0</HiddenSlides>
  <MMClips>0</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36</vt:i4>
      </vt:variant>
    </vt:vector>
  </HeadingPairs>
  <TitlesOfParts>
    <vt:vector size="52" baseType="lpstr">
      <vt:lpstr>Arial</vt:lpstr>
      <vt:lpstr>宋体</vt:lpstr>
      <vt:lpstr>Wingdings</vt:lpstr>
      <vt:lpstr>DejaVu Sans</vt:lpstr>
      <vt:lpstr>Arial</vt:lpstr>
      <vt:lpstr>国标宋体-超大字符集</vt:lpstr>
      <vt:lpstr>黑体</vt:lpstr>
      <vt:lpstr>方正黑体_GBK</vt:lpstr>
      <vt:lpstr>国标黑体</vt:lpstr>
      <vt:lpstr>宋体</vt:lpstr>
      <vt:lpstr>方正书宋_GBK</vt:lpstr>
      <vt:lpstr>微软雅黑</vt:lpstr>
      <vt:lpstr>Arial Unicode MS</vt:lpstr>
      <vt:lpstr>Calibri</vt:lpstr>
      <vt:lpstr>Times New Roman</vt:lpstr>
      <vt:lpstr>Office theme</vt:lpstr>
      <vt:lpstr>PowerPoint 演示文稿</vt:lpstr>
      <vt:lpstr>目录</vt:lpstr>
      <vt:lpstr>规程概述与修订背景</vt:lpstr>
      <vt:lpstr>规程制定目的与意义</vt:lpstr>
      <vt:lpstr> 与法规、规范性文件的一致性 1、《特种设备安全法》于2014年1月1日正式实施，同年发布了新《特种设备目录》，以及特种设备安全监管顶层设计方案出台，工业管道的监管模式发生改变。《市场监管总局2021年第41号公告》、《市场监管总局办公厅关于特种设备行政许可有关事项的通知》（市监特设（2022)17号）以及总局令第73、74号等关于特种设备行政许可改革、落实企业主体责任等政策性文件相继发布。 2、一系列压力管道安全技术规范进行了修订，如《压力管道定期检验规则一工业管道》( TSG D7005-2018)、《压力管道监督检验规则》( TSG D7006-2020)、《压力管道元件型式试验规则》( TSG D7002-2023)</vt:lpstr>
      <vt:lpstr>监管范围调整、技术标准完善  1、依据《特种设备目录》，将制冷管道、非金属管道、高压管道、长输管道系统中输油输气站场内的工艺管道、机场供油管道纳入工业管道安全监管范围，在相应协调标准尚未建立的情况下，需要在安全技术规范中提出规定，完善工业管道安全技术要求。 2、工业管道主要技术标准 GB / T 32270-2024《压力管道规范  动力管道》 、GB / T 20801-2020《压力管道规范  工业管道》已颁布实施，可以将安全技术规范与协调标准同步推进，有利于实现安全技术规范规定基本安全要求，技术标准规定具体技术内容。 3、《压力管道安全技术监察规程﹣工业管道》( TSG D0001-2009）存在多处规定与现行法规不一致或矛盾。</vt:lpstr>
      <vt:lpstr>本规程按照以下基本原则制定： 1．依据《中华人民共和国特种设备安全法》《特种设备安全监察条例》《特种设备目录》，以原有的TSG D0001-2009、《压力管道监督检验规则》和《压力管道定期检验规则﹣﹣工业管道》等安全技术规范为基础，进行合并和理顺逻辑关系，统一并且进一步明确基本安全要求，形成工业管道的综合性安全技术规范； 2．根据行政许可改革的要求，调整各环节有关行政许可规定；纳入了近年来相关文件中提出的工业管道基本安全要求，对实施过程中发现的问题进行梳理，调整了部分内容； 3．进一步明确工业管道适用范围边界，增加动力管道、制冷管道、非金属管道、 高压管道以及机场供油管道专项安全技术要求； 4．增加监督检验相关要求，明确制造监督检验和安装监督检验范围； 5．明确引用标准与安全技术规范的协调关系，直接引用相关国家标准或者行业标准，不再对技术细节等内容进行重复规定。</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企业实施应对措施</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sc-2264</cp:lastModifiedBy>
  <cp:revision>19</cp:revision>
  <dcterms:created xsi:type="dcterms:W3CDTF">2026-04-20T14:28:45Z</dcterms:created>
  <dcterms:modified xsi:type="dcterms:W3CDTF">2026-04-20T14:28:45Z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O">
    <vt:lpwstr>wqlLaW5nc29mdCBQREYgdG8gV1BTIDExMEI</vt:lpwstr>
  </property>
  <property fmtid="{D5CDD505-2E9C-101B-9397-08002B2CF9AE}" pid="3" name="Created">
    <vt:filetime>2025-12-09T22:19:38Z</vt:filetime>
  </property>
  <property fmtid="{D5CDD505-2E9C-101B-9397-08002B2CF9AE}" pid="4" name="UsrData">
    <vt:lpwstr>69358cf2a274d1001f20c438wl</vt:lpwstr>
  </property>
  <property fmtid="{D5CDD505-2E9C-101B-9397-08002B2CF9AE}" pid="5" name="KSOProductBuildVer">
    <vt:lpwstr>2052-12.8.2.21176</vt:lpwstr>
  </property>
  <property fmtid="{D5CDD505-2E9C-101B-9397-08002B2CF9AE}" pid="6" name="ICV">
    <vt:lpwstr>886CFE862DAD49AC95469348FEFD26BF_12</vt:lpwstr>
  </property>
</Properties>
</file>